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 id="2147483725" r:id="rId3"/>
    <p:sldMasterId id="2147483727"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Garamond" panose="02020404030301010803" pitchFamily="18" charset="0"/>
      <p:regular r:id="rId35"/>
      <p:bold r:id="rId36"/>
      <p:italic r:id="rId37"/>
      <p:boldItalic r:id="rId38"/>
    </p:embeddedFont>
    <p:embeddedFont>
      <p:font typeface="Georgia" panose="02040502050405020303" pitchFamily="18"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Skop7cVbGOTOa1OfXJTjVDxkX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92"/>
  </p:normalViewPr>
  <p:slideViewPr>
    <p:cSldViewPr snapToGrid="0">
      <p:cViewPr varScale="1">
        <p:scale>
          <a:sx n="114" d="100"/>
          <a:sy n="114" d="100"/>
        </p:scale>
        <p:origin x="5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customschemas.google.com/relationships/presentationmetadata" Target="meta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Lindsay</a:t>
            </a:r>
            <a:endParaRPr/>
          </a:p>
        </p:txBody>
      </p:sp>
      <p:sp>
        <p:nvSpPr>
          <p:cNvPr id="656" name="Google Shape;65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Lindsay starts</a:t>
            </a:r>
            <a:endParaRPr/>
          </a:p>
        </p:txBody>
      </p:sp>
      <p:sp>
        <p:nvSpPr>
          <p:cNvPr id="770" name="Google Shape;7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6" name="Google Shape;79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Lindsay</a:t>
            </a:r>
            <a:endParaRPr/>
          </a:p>
          <a:p>
            <a:pPr marL="0" lvl="0" indent="0" algn="l" rtl="0">
              <a:spcBef>
                <a:spcPts val="0"/>
              </a:spcBef>
              <a:spcAft>
                <a:spcPts val="0"/>
              </a:spcAft>
              <a:buNone/>
            </a:pPr>
            <a:r>
              <a:rPr lang="en-US"/>
              <a:t>Share a specific story/example -one from district, one from school</a:t>
            </a:r>
            <a:endParaRPr/>
          </a:p>
        </p:txBody>
      </p:sp>
      <p:sp>
        <p:nvSpPr>
          <p:cNvPr id="797" name="Google Shape;79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Lindsay</a:t>
            </a:r>
            <a:endParaRPr/>
          </a:p>
        </p:txBody>
      </p:sp>
      <p:sp>
        <p:nvSpPr>
          <p:cNvPr id="809" name="Google Shape;8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Corbin</a:t>
            </a:r>
            <a:endParaRPr/>
          </a:p>
        </p:txBody>
      </p:sp>
      <p:sp>
        <p:nvSpPr>
          <p:cNvPr id="822" name="Google Shape;8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5050f90dca_0_10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g25050f90dca_0_10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Corbin &amp; Lindsay start, Deanna continues</a:t>
            </a:r>
            <a:endParaRPr/>
          </a:p>
        </p:txBody>
      </p:sp>
      <p:sp>
        <p:nvSpPr>
          <p:cNvPr id="840" name="Google Shape;8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3" name="Google Shape;8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919480" lvl="0" indent="0" algn="l" rtl="0">
              <a:spcBef>
                <a:spcPts val="0"/>
              </a:spcBef>
              <a:spcAft>
                <a:spcPts val="0"/>
              </a:spcAft>
              <a:buNone/>
            </a:pPr>
            <a:endParaRPr sz="1800"/>
          </a:p>
        </p:txBody>
      </p:sp>
      <p:sp>
        <p:nvSpPr>
          <p:cNvPr id="664" name="Google Shape;66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677" name="Google Shape;6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4f1925f11a_0_1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4f1925f11a_0_13:notes"/>
          <p:cNvSpPr txBox="1">
            <a:spLocks noGrp="1"/>
          </p:cNvSpPr>
          <p:nvPr>
            <p:ph type="body" idx="1"/>
          </p:nvPr>
        </p:nvSpPr>
        <p:spPr>
          <a:xfrm>
            <a:off x="685800" y="4400550"/>
            <a:ext cx="5486400" cy="3600600"/>
          </a:xfrm>
          <a:prstGeom prst="rect">
            <a:avLst/>
          </a:prstGeom>
          <a:noFill/>
          <a:ln>
            <a:noFill/>
          </a:ln>
        </p:spPr>
        <p:txBody>
          <a:bodyPr spcFirstLastPara="1" wrap="square" lIns="91300" tIns="45650" rIns="91300" bIns="4565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Presenter:</a:t>
            </a:r>
            <a:endParaRPr/>
          </a:p>
          <a:p>
            <a:pPr marL="0" lvl="0" indent="0" algn="l" rtl="0">
              <a:lnSpc>
                <a:spcPct val="100000"/>
              </a:lnSpc>
              <a:spcBef>
                <a:spcPts val="0"/>
              </a:spcBef>
              <a:spcAft>
                <a:spcPts val="0"/>
              </a:spcAft>
              <a:buClr>
                <a:schemeClr val="dk1"/>
              </a:buClr>
              <a:buSzPts val="1400"/>
              <a:buFont typeface="Calibri"/>
              <a:buNone/>
            </a:pPr>
            <a:r>
              <a:rPr lang="en-US"/>
              <a:t>Time: 1 Minute</a:t>
            </a:r>
            <a:endParaRPr/>
          </a:p>
          <a:p>
            <a:pPr marL="0" lvl="0" indent="0" algn="l" rtl="0">
              <a:lnSpc>
                <a:spcPct val="100000"/>
              </a:lnSpc>
              <a:spcBef>
                <a:spcPts val="0"/>
              </a:spcBef>
              <a:spcAft>
                <a:spcPts val="0"/>
              </a:spcAft>
              <a:buClr>
                <a:schemeClr val="dk1"/>
              </a:buClr>
              <a:buSzPts val="1400"/>
              <a:buFont typeface="Calibri"/>
              <a:buNone/>
            </a:pPr>
            <a:r>
              <a:rPr lang="en-US"/>
              <a:t>Materials: N/A</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Presenter: As MTSS represents our framework for academics, social-emotional, and behavioral learning, our Teaching and Learning Cycle is embedded within every Tier of MTSS. We plan, teach, assess, and analyze student data, and respond in every Tier. Based on the Tier, components within the cycle may be intensified and happen more frequently. The Teaching and Learning Cycle in Tier II will occur in smaller groups that are aligned to knowledge, skill, and/or concept deficit. We have also been working on our Professional Learning Communities framework, which is imbedded within the Teaching and Learning Cycle within “Plan” and “Analyze.” These processes work together to impact high-quality instruction to improve student outcomes.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700" name="Google Shape;700;g24f1925f11a_0_13:notes"/>
          <p:cNvSpPr txBox="1">
            <a:spLocks noGrp="1"/>
          </p:cNvSpPr>
          <p:nvPr>
            <p:ph type="sldNum" idx="12"/>
          </p:nvPr>
        </p:nvSpPr>
        <p:spPr>
          <a:xfrm>
            <a:off x="3884614" y="8685214"/>
            <a:ext cx="2971800" cy="459000"/>
          </a:xfrm>
          <a:prstGeom prst="rect">
            <a:avLst/>
          </a:prstGeom>
          <a:noFill/>
          <a:ln>
            <a:noFill/>
          </a:ln>
        </p:spPr>
        <p:txBody>
          <a:bodyPr spcFirstLastPara="1" wrap="square" lIns="91300" tIns="45650" rIns="91300" bIns="4565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5050f90dca_0_23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25050f90dca_0_230:notes"/>
          <p:cNvSpPr txBox="1">
            <a:spLocks noGrp="1"/>
          </p:cNvSpPr>
          <p:nvPr>
            <p:ph type="body" idx="1"/>
          </p:nvPr>
        </p:nvSpPr>
        <p:spPr>
          <a:xfrm>
            <a:off x="685800" y="4400550"/>
            <a:ext cx="5486400" cy="36006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endParaRPr/>
          </a:p>
        </p:txBody>
      </p:sp>
      <p:sp>
        <p:nvSpPr>
          <p:cNvPr id="716" name="Google Shape;716;g25050f90dca_0_230:notes"/>
          <p:cNvSpPr txBox="1">
            <a:spLocks noGrp="1"/>
          </p:cNvSpPr>
          <p:nvPr>
            <p:ph type="sldNum" idx="12"/>
          </p:nvPr>
        </p:nvSpPr>
        <p:spPr>
          <a:xfrm>
            <a:off x="3884614" y="8685214"/>
            <a:ext cx="2971800" cy="459000"/>
          </a:xfrm>
          <a:prstGeom prst="rect">
            <a:avLst/>
          </a:prstGeom>
          <a:noFill/>
          <a:ln>
            <a:noFill/>
          </a:ln>
        </p:spPr>
        <p:txBody>
          <a:bodyPr spcFirstLastPara="1" wrap="square" lIns="91300" tIns="45650" rIns="91300" bIns="456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5050f90dca_0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25050f90dca_0_46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3.jpg"/><Relationship Id="rId1" Type="http://schemas.openxmlformats.org/officeDocument/2006/relationships/slideMaster" Target="../slideMasters/slideMaster4.xml"/><Relationship Id="rId4" Type="http://schemas.openxmlformats.org/officeDocument/2006/relationships/image" Target="../media/image44.jp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 Branded Photo - Blank">
  <p:cSld name="Divider - Branded Photo - Blank">
    <p:spTree>
      <p:nvGrpSpPr>
        <p:cNvPr id="1" name="Shape 13"/>
        <p:cNvGrpSpPr/>
        <p:nvPr/>
      </p:nvGrpSpPr>
      <p:grpSpPr>
        <a:xfrm>
          <a:off x="0" y="0"/>
          <a:ext cx="0" cy="0"/>
          <a:chOff x="0" y="0"/>
          <a:chExt cx="0" cy="0"/>
        </a:xfrm>
      </p:grpSpPr>
      <p:sp>
        <p:nvSpPr>
          <p:cNvPr id="14" name="Google Shape;14;p21"/>
          <p:cNvSpPr/>
          <p:nvPr/>
        </p:nvSpPr>
        <p:spPr>
          <a:xfrm>
            <a:off x="0" y="2625844"/>
            <a:ext cx="12192000" cy="42321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1"/>
          <p:cNvSpPr txBox="1">
            <a:spLocks noGrp="1"/>
          </p:cNvSpPr>
          <p:nvPr>
            <p:ph type="ctrTitle"/>
          </p:nvPr>
        </p:nvSpPr>
        <p:spPr>
          <a:xfrm>
            <a:off x="557440" y="655239"/>
            <a:ext cx="11077200" cy="10443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dk1"/>
              </a:buClr>
              <a:buSzPts val="4800"/>
              <a:buFont typeface="Arial"/>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 name="Google Shape;16;p21"/>
          <p:cNvSpPr txBox="1">
            <a:spLocks noGrp="1"/>
          </p:cNvSpPr>
          <p:nvPr>
            <p:ph type="subTitle" idx="1"/>
          </p:nvPr>
        </p:nvSpPr>
        <p:spPr>
          <a:xfrm>
            <a:off x="557440" y="1794730"/>
            <a:ext cx="11077200" cy="471000"/>
          </a:xfrm>
          <a:prstGeom prst="rect">
            <a:avLst/>
          </a:prstGeom>
          <a:noFill/>
          <a:ln>
            <a:noFill/>
          </a:ln>
        </p:spPr>
        <p:txBody>
          <a:bodyPr spcFirstLastPara="1" wrap="square" lIns="0" tIns="0" rIns="0" bIns="0" anchor="b" anchorCtr="0">
            <a:normAutofit/>
          </a:bodyPr>
          <a:lstStyle>
            <a:lvl1pPr lvl="0" algn="l" rtl="0">
              <a:lnSpc>
                <a:spcPct val="110000"/>
              </a:lnSpc>
              <a:spcBef>
                <a:spcPts val="0"/>
              </a:spcBef>
              <a:spcAft>
                <a:spcPts val="0"/>
              </a:spcAft>
              <a:buSzPts val="2400"/>
              <a:buNone/>
              <a:defRPr sz="2400">
                <a:solidFill>
                  <a:srgbClr val="908B8E"/>
                </a:solidFill>
              </a:defRPr>
            </a:lvl1pPr>
            <a:lvl2pPr lvl="1" algn="ctr" rtl="0">
              <a:lnSpc>
                <a:spcPct val="110000"/>
              </a:lnSpc>
              <a:spcBef>
                <a:spcPts val="1200"/>
              </a:spcBef>
              <a:spcAft>
                <a:spcPts val="0"/>
              </a:spcAft>
              <a:buSzPts val="2000"/>
              <a:buNone/>
              <a:defRPr sz="2000"/>
            </a:lvl2pPr>
            <a:lvl3pPr lvl="2" algn="ctr" rtl="0">
              <a:lnSpc>
                <a:spcPct val="110000"/>
              </a:lnSpc>
              <a:spcBef>
                <a:spcPts val="1200"/>
              </a:spcBef>
              <a:spcAft>
                <a:spcPts val="0"/>
              </a:spcAft>
              <a:buSzPts val="1440"/>
              <a:buNone/>
              <a:defRPr sz="1800"/>
            </a:lvl3pPr>
            <a:lvl4pPr lvl="3" algn="ctr" rtl="0">
              <a:lnSpc>
                <a:spcPct val="110000"/>
              </a:lnSpc>
              <a:spcBef>
                <a:spcPts val="1200"/>
              </a:spcBef>
              <a:spcAft>
                <a:spcPts val="0"/>
              </a:spcAft>
              <a:buSzPts val="1280"/>
              <a:buNone/>
              <a:defRPr sz="1600"/>
            </a:lvl4pPr>
            <a:lvl5pPr lvl="4" algn="ctr" rtl="0">
              <a:lnSpc>
                <a:spcPct val="110000"/>
              </a:lnSpc>
              <a:spcBef>
                <a:spcPts val="1200"/>
              </a:spcBef>
              <a:spcAft>
                <a:spcPts val="0"/>
              </a:spcAft>
              <a:buSzPts val="1280"/>
              <a:buNone/>
              <a:defRPr sz="1600"/>
            </a:lvl5pPr>
            <a:lvl6pPr lvl="5" algn="ctr" rtl="0">
              <a:lnSpc>
                <a:spcPct val="110000"/>
              </a:lnSpc>
              <a:spcBef>
                <a:spcPts val="800"/>
              </a:spcBef>
              <a:spcAft>
                <a:spcPts val="0"/>
              </a:spcAft>
              <a:buSzPts val="1120"/>
              <a:buNone/>
              <a:defRPr sz="1600"/>
            </a:lvl6pPr>
            <a:lvl7pPr lvl="6" algn="ctr" rtl="0">
              <a:lnSpc>
                <a:spcPct val="90000"/>
              </a:lnSpc>
              <a:spcBef>
                <a:spcPts val="8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17" name="Google Shape;17;p21"/>
          <p:cNvPicPr preferRelativeResize="0"/>
          <p:nvPr/>
        </p:nvPicPr>
        <p:blipFill rotWithShape="1">
          <a:blip r:embed="rId2">
            <a:alphaModFix/>
          </a:blip>
          <a:srcRect/>
          <a:stretch/>
        </p:blipFill>
        <p:spPr>
          <a:xfrm>
            <a:off x="9409669" y="396385"/>
            <a:ext cx="2224879" cy="145649"/>
          </a:xfrm>
          <a:prstGeom prst="rect">
            <a:avLst/>
          </a:prstGeom>
          <a:noFill/>
          <a:ln>
            <a:noFill/>
          </a:ln>
        </p:spPr>
      </p:pic>
      <p:sp>
        <p:nvSpPr>
          <p:cNvPr id="18" name="Google Shape;18;p21"/>
          <p:cNvSpPr>
            <a:spLocks noGrp="1"/>
          </p:cNvSpPr>
          <p:nvPr>
            <p:ph type="pic" idx="2"/>
          </p:nvPr>
        </p:nvSpPr>
        <p:spPr>
          <a:xfrm>
            <a:off x="0" y="2625844"/>
            <a:ext cx="12192000" cy="42321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raphite_two column">
  <p:cSld name="graphite_two column">
    <p:spTree>
      <p:nvGrpSpPr>
        <p:cNvPr id="1" name="Shape 45"/>
        <p:cNvGrpSpPr/>
        <p:nvPr/>
      </p:nvGrpSpPr>
      <p:grpSpPr>
        <a:xfrm>
          <a:off x="0" y="0"/>
          <a:ext cx="0" cy="0"/>
          <a:chOff x="0" y="0"/>
          <a:chExt cx="0" cy="0"/>
        </a:xfrm>
      </p:grpSpPr>
      <p:sp>
        <p:nvSpPr>
          <p:cNvPr id="46" name="Google Shape;46;p97"/>
          <p:cNvSpPr txBox="1">
            <a:spLocks noGrp="1"/>
          </p:cNvSpPr>
          <p:nvPr>
            <p:ph type="title"/>
          </p:nvPr>
        </p:nvSpPr>
        <p:spPr>
          <a:xfrm>
            <a:off x="557442" y="446468"/>
            <a:ext cx="11094900" cy="5967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97"/>
          <p:cNvSpPr/>
          <p:nvPr/>
        </p:nvSpPr>
        <p:spPr>
          <a:xfrm>
            <a:off x="-7879" y="0"/>
            <a:ext cx="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48;p97"/>
          <p:cNvSpPr txBox="1">
            <a:spLocks noGrp="1"/>
          </p:cNvSpPr>
          <p:nvPr>
            <p:ph type="body" idx="1"/>
          </p:nvPr>
        </p:nvSpPr>
        <p:spPr>
          <a:xfrm>
            <a:off x="557213" y="2424818"/>
            <a:ext cx="4410900" cy="3369000"/>
          </a:xfrm>
          <a:prstGeom prst="rect">
            <a:avLst/>
          </a:prstGeom>
          <a:noFill/>
          <a:ln>
            <a:noFill/>
          </a:ln>
        </p:spPr>
        <p:txBody>
          <a:bodyPr spcFirstLastPara="1" wrap="square" lIns="0" tIns="0" rIns="0" bIns="0" anchor="t" anchorCtr="0">
            <a:normAutofit/>
          </a:bodyPr>
          <a:lstStyle>
            <a:lvl1pPr marL="457200" lvl="0" indent="-393700" algn="l" rtl="0">
              <a:lnSpc>
                <a:spcPct val="110000"/>
              </a:lnSpc>
              <a:spcBef>
                <a:spcPts val="0"/>
              </a:spcBef>
              <a:spcAft>
                <a:spcPts val="0"/>
              </a:spcAft>
              <a:buSzPts val="2600"/>
              <a:buChar char="+"/>
              <a:defRPr sz="2600"/>
            </a:lvl1pPr>
            <a:lvl2pPr marL="914400" lvl="1" indent="-393700" algn="l" rtl="0">
              <a:lnSpc>
                <a:spcPct val="110000"/>
              </a:lnSpc>
              <a:spcBef>
                <a:spcPts val="1200"/>
              </a:spcBef>
              <a:spcAft>
                <a:spcPts val="0"/>
              </a:spcAft>
              <a:buSzPts val="2600"/>
              <a:buChar char="‒"/>
              <a:defRPr sz="2600"/>
            </a:lvl2pPr>
            <a:lvl3pPr marL="1371600" lvl="2" indent="-360680" algn="l" rtl="0">
              <a:lnSpc>
                <a:spcPct val="110000"/>
              </a:lnSpc>
              <a:spcBef>
                <a:spcPts val="1200"/>
              </a:spcBef>
              <a:spcAft>
                <a:spcPts val="0"/>
              </a:spcAft>
              <a:buSzPts val="2080"/>
              <a:buChar char="+"/>
              <a:defRPr sz="2600"/>
            </a:lvl3pPr>
            <a:lvl4pPr marL="1828800" lvl="3" indent="-320039" algn="l" rtl="0">
              <a:lnSpc>
                <a:spcPct val="110000"/>
              </a:lnSpc>
              <a:spcBef>
                <a:spcPts val="1200"/>
              </a:spcBef>
              <a:spcAft>
                <a:spcPts val="0"/>
              </a:spcAft>
              <a:buSzPts val="1440"/>
              <a:buChar char="‒"/>
              <a:defRPr/>
            </a:lvl4pPr>
            <a:lvl5pPr marL="2286000" lvl="4" indent="-320039" algn="l" rtl="0">
              <a:lnSpc>
                <a:spcPct val="110000"/>
              </a:lnSpc>
              <a:spcBef>
                <a:spcPts val="1200"/>
              </a:spcBef>
              <a:spcAft>
                <a:spcPts val="0"/>
              </a:spcAft>
              <a:buSzPts val="1440"/>
              <a:buChar char="⎼"/>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 name="Google Shape;49;p97"/>
          <p:cNvSpPr txBox="1">
            <a:spLocks noGrp="1"/>
          </p:cNvSpPr>
          <p:nvPr>
            <p:ph type="body" idx="2"/>
          </p:nvPr>
        </p:nvSpPr>
        <p:spPr>
          <a:xfrm>
            <a:off x="5746148" y="2420743"/>
            <a:ext cx="4410900" cy="3369000"/>
          </a:xfrm>
          <a:prstGeom prst="rect">
            <a:avLst/>
          </a:prstGeom>
          <a:noFill/>
          <a:ln>
            <a:noFill/>
          </a:ln>
        </p:spPr>
        <p:txBody>
          <a:bodyPr spcFirstLastPara="1" wrap="square" lIns="0" tIns="0" rIns="0" bIns="0" anchor="t" anchorCtr="0">
            <a:normAutofit/>
          </a:bodyPr>
          <a:lstStyle>
            <a:lvl1pPr marL="457200" lvl="0" indent="-393700" algn="l" rtl="0">
              <a:lnSpc>
                <a:spcPct val="110000"/>
              </a:lnSpc>
              <a:spcBef>
                <a:spcPts val="0"/>
              </a:spcBef>
              <a:spcAft>
                <a:spcPts val="0"/>
              </a:spcAft>
              <a:buSzPts val="2600"/>
              <a:buChar char="+"/>
              <a:defRPr sz="2600"/>
            </a:lvl1pPr>
            <a:lvl2pPr marL="914400" lvl="1" indent="-393700" algn="l" rtl="0">
              <a:lnSpc>
                <a:spcPct val="110000"/>
              </a:lnSpc>
              <a:spcBef>
                <a:spcPts val="1200"/>
              </a:spcBef>
              <a:spcAft>
                <a:spcPts val="0"/>
              </a:spcAft>
              <a:buSzPts val="2600"/>
              <a:buChar char="‒"/>
              <a:defRPr sz="2600"/>
            </a:lvl2pPr>
            <a:lvl3pPr marL="1371600" lvl="2" indent="-360680" algn="l" rtl="0">
              <a:lnSpc>
                <a:spcPct val="110000"/>
              </a:lnSpc>
              <a:spcBef>
                <a:spcPts val="1200"/>
              </a:spcBef>
              <a:spcAft>
                <a:spcPts val="0"/>
              </a:spcAft>
              <a:buSzPts val="2080"/>
              <a:buChar char="+"/>
              <a:defRPr sz="2600"/>
            </a:lvl3pPr>
            <a:lvl4pPr marL="1828800" lvl="3" indent="-320039" algn="l" rtl="0">
              <a:lnSpc>
                <a:spcPct val="110000"/>
              </a:lnSpc>
              <a:spcBef>
                <a:spcPts val="1200"/>
              </a:spcBef>
              <a:spcAft>
                <a:spcPts val="0"/>
              </a:spcAft>
              <a:buSzPts val="1440"/>
              <a:buChar char="‒"/>
              <a:defRPr/>
            </a:lvl4pPr>
            <a:lvl5pPr marL="2286000" lvl="4" indent="-320039" algn="l" rtl="0">
              <a:lnSpc>
                <a:spcPct val="110000"/>
              </a:lnSpc>
              <a:spcBef>
                <a:spcPts val="1200"/>
              </a:spcBef>
              <a:spcAft>
                <a:spcPts val="0"/>
              </a:spcAft>
              <a:buSzPts val="1440"/>
              <a:buChar char="⎼"/>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 name="Google Shape;50;p97"/>
          <p:cNvSpPr txBox="1">
            <a:spLocks noGrp="1"/>
          </p:cNvSpPr>
          <p:nvPr>
            <p:ph type="body" idx="3"/>
          </p:nvPr>
        </p:nvSpPr>
        <p:spPr>
          <a:xfrm>
            <a:off x="557213" y="1793806"/>
            <a:ext cx="4410000" cy="4359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2600"/>
              <a:buNone/>
              <a:defRPr sz="2600" b="1"/>
            </a:lvl1pPr>
            <a:lvl2pPr marL="914400" lvl="1" indent="-228600" algn="l" rtl="0">
              <a:lnSpc>
                <a:spcPct val="110000"/>
              </a:lnSpc>
              <a:spcBef>
                <a:spcPts val="1200"/>
              </a:spcBef>
              <a:spcAft>
                <a:spcPts val="0"/>
              </a:spcAft>
              <a:buSzPts val="2600"/>
              <a:buNone/>
              <a:defRPr/>
            </a:lvl2pPr>
            <a:lvl3pPr marL="1371600" lvl="2" indent="-228600" algn="l" rtl="0">
              <a:lnSpc>
                <a:spcPct val="110000"/>
              </a:lnSpc>
              <a:spcBef>
                <a:spcPts val="1200"/>
              </a:spcBef>
              <a:spcAft>
                <a:spcPts val="0"/>
              </a:spcAft>
              <a:buSzPts val="2080"/>
              <a:buNone/>
              <a:defRPr/>
            </a:lvl3pPr>
            <a:lvl4pPr marL="1828800" lvl="3" indent="-228600" algn="l" rtl="0">
              <a:lnSpc>
                <a:spcPct val="110000"/>
              </a:lnSpc>
              <a:spcBef>
                <a:spcPts val="1200"/>
              </a:spcBef>
              <a:spcAft>
                <a:spcPts val="0"/>
              </a:spcAft>
              <a:buSzPts val="2080"/>
              <a:buNone/>
              <a:defRPr/>
            </a:lvl4pPr>
            <a:lvl5pPr marL="2286000" lvl="4" indent="-228600" algn="l" rtl="0">
              <a:lnSpc>
                <a:spcPct val="110000"/>
              </a:lnSpc>
              <a:spcBef>
                <a:spcPts val="1200"/>
              </a:spcBef>
              <a:spcAft>
                <a:spcPts val="0"/>
              </a:spcAft>
              <a:buSzPts val="1920"/>
              <a:buNone/>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 name="Google Shape;51;p97"/>
          <p:cNvSpPr txBox="1">
            <a:spLocks noGrp="1"/>
          </p:cNvSpPr>
          <p:nvPr>
            <p:ph type="body" idx="4"/>
          </p:nvPr>
        </p:nvSpPr>
        <p:spPr>
          <a:xfrm>
            <a:off x="5746148" y="1788966"/>
            <a:ext cx="4410000" cy="4359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2600"/>
              <a:buNone/>
              <a:defRPr sz="2600" b="1"/>
            </a:lvl1pPr>
            <a:lvl2pPr marL="914400" lvl="1" indent="-228600" algn="l" rtl="0">
              <a:lnSpc>
                <a:spcPct val="110000"/>
              </a:lnSpc>
              <a:spcBef>
                <a:spcPts val="1200"/>
              </a:spcBef>
              <a:spcAft>
                <a:spcPts val="0"/>
              </a:spcAft>
              <a:buSzPts val="2600"/>
              <a:buNone/>
              <a:defRPr/>
            </a:lvl2pPr>
            <a:lvl3pPr marL="1371600" lvl="2" indent="-228600" algn="l" rtl="0">
              <a:lnSpc>
                <a:spcPct val="110000"/>
              </a:lnSpc>
              <a:spcBef>
                <a:spcPts val="1200"/>
              </a:spcBef>
              <a:spcAft>
                <a:spcPts val="0"/>
              </a:spcAft>
              <a:buSzPts val="2080"/>
              <a:buNone/>
              <a:defRPr/>
            </a:lvl3pPr>
            <a:lvl4pPr marL="1828800" lvl="3" indent="-228600" algn="l" rtl="0">
              <a:lnSpc>
                <a:spcPct val="110000"/>
              </a:lnSpc>
              <a:spcBef>
                <a:spcPts val="1200"/>
              </a:spcBef>
              <a:spcAft>
                <a:spcPts val="0"/>
              </a:spcAft>
              <a:buSzPts val="2080"/>
              <a:buNone/>
              <a:defRPr/>
            </a:lvl4pPr>
            <a:lvl5pPr marL="2286000" lvl="4" indent="-228600" algn="l" rtl="0">
              <a:lnSpc>
                <a:spcPct val="110000"/>
              </a:lnSpc>
              <a:spcBef>
                <a:spcPts val="1200"/>
              </a:spcBef>
              <a:spcAft>
                <a:spcPts val="0"/>
              </a:spcAft>
              <a:buSzPts val="1920"/>
              <a:buNone/>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32"/>
        <p:cNvGrpSpPr/>
        <p:nvPr/>
      </p:nvGrpSpPr>
      <p:grpSpPr>
        <a:xfrm>
          <a:off x="0" y="0"/>
          <a:ext cx="0" cy="0"/>
          <a:chOff x="0" y="0"/>
          <a:chExt cx="0" cy="0"/>
        </a:xfrm>
      </p:grpSpPr>
      <p:sp>
        <p:nvSpPr>
          <p:cNvPr id="633" name="Google Shape;633;g25050f90dca_0_439"/>
          <p:cNvSpPr txBox="1">
            <a:spLocks noGrp="1"/>
          </p:cNvSpPr>
          <p:nvPr>
            <p:ph type="title"/>
          </p:nvPr>
        </p:nvSpPr>
        <p:spPr>
          <a:xfrm>
            <a:off x="457200" y="4960138"/>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4000"/>
              <a:buFont typeface="Century Gothic"/>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4" name="Google Shape;634;g25050f90dca_0_439"/>
          <p:cNvSpPr>
            <a:spLocks noGrp="1"/>
          </p:cNvSpPr>
          <p:nvPr>
            <p:ph type="pic" idx="2"/>
          </p:nvPr>
        </p:nvSpPr>
        <p:spPr>
          <a:xfrm>
            <a:off x="0" y="-1"/>
            <a:ext cx="12189000" cy="4572000"/>
          </a:xfrm>
          <a:prstGeom prst="rect">
            <a:avLst/>
          </a:prstGeom>
          <a:solidFill>
            <a:srgbClr val="5588BB"/>
          </a:solidFill>
          <a:ln>
            <a:noFill/>
          </a:ln>
        </p:spPr>
      </p:sp>
      <p:sp>
        <p:nvSpPr>
          <p:cNvPr id="635" name="Google Shape;635;g25050f90dca_0_439"/>
          <p:cNvSpPr txBox="1">
            <a:spLocks noGrp="1"/>
          </p:cNvSpPr>
          <p:nvPr>
            <p:ph type="body" idx="1"/>
          </p:nvPr>
        </p:nvSpPr>
        <p:spPr>
          <a:xfrm>
            <a:off x="8610600" y="4960138"/>
            <a:ext cx="3200400" cy="1463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SzPts val="1800"/>
              <a:buNone/>
              <a:defRPr sz="1800">
                <a:solidFill>
                  <a:srgbClr val="191919"/>
                </a:solidFill>
              </a:defRPr>
            </a:lvl1pPr>
            <a:lvl2pPr marL="914400" lvl="1" indent="-228600" algn="l" rtl="0">
              <a:lnSpc>
                <a:spcPct val="90000"/>
              </a:lnSpc>
              <a:spcBef>
                <a:spcPts val="200"/>
              </a:spcBef>
              <a:spcAft>
                <a:spcPts val="0"/>
              </a:spcAft>
              <a:buSzPts val="1400"/>
              <a:buNone/>
              <a:defRPr sz="1400"/>
            </a:lvl2pPr>
            <a:lvl3pPr marL="1371600" lvl="2" indent="-228600" algn="l" rtl="0">
              <a:lnSpc>
                <a:spcPct val="90000"/>
              </a:lnSpc>
              <a:spcBef>
                <a:spcPts val="400"/>
              </a:spcBef>
              <a:spcAft>
                <a:spcPts val="0"/>
              </a:spcAft>
              <a:buSzPts val="1200"/>
              <a:buNone/>
              <a:defRPr sz="1200"/>
            </a:lvl3pPr>
            <a:lvl4pPr marL="1828800" lvl="3" indent="-228600" algn="l" rtl="0">
              <a:lnSpc>
                <a:spcPct val="90000"/>
              </a:lnSpc>
              <a:spcBef>
                <a:spcPts val="400"/>
              </a:spcBef>
              <a:spcAft>
                <a:spcPts val="0"/>
              </a:spcAft>
              <a:buSzPts val="1000"/>
              <a:buNone/>
              <a:defRPr sz="1000"/>
            </a:lvl4pPr>
            <a:lvl5pPr marL="2286000" lvl="4" indent="-228600" algn="l" rtl="0">
              <a:lnSpc>
                <a:spcPct val="90000"/>
              </a:lnSpc>
              <a:spcBef>
                <a:spcPts val="400"/>
              </a:spcBef>
              <a:spcAft>
                <a:spcPts val="0"/>
              </a:spcAft>
              <a:buSzPts val="1000"/>
              <a:buNone/>
              <a:defRPr sz="1000"/>
            </a:lvl5pPr>
            <a:lvl6pPr marL="2743200" lvl="5" indent="-228600" algn="l" rtl="0">
              <a:lnSpc>
                <a:spcPct val="90000"/>
              </a:lnSpc>
              <a:spcBef>
                <a:spcPts val="400"/>
              </a:spcBef>
              <a:spcAft>
                <a:spcPts val="0"/>
              </a:spcAft>
              <a:buSzPts val="1000"/>
              <a:buNone/>
              <a:defRPr sz="1000"/>
            </a:lvl6pPr>
            <a:lvl7pPr marL="3200400" lvl="6" indent="-228600" algn="l" rtl="0">
              <a:lnSpc>
                <a:spcPct val="90000"/>
              </a:lnSpc>
              <a:spcBef>
                <a:spcPts val="400"/>
              </a:spcBef>
              <a:spcAft>
                <a:spcPts val="0"/>
              </a:spcAft>
              <a:buSzPts val="1000"/>
              <a:buNone/>
              <a:defRPr sz="1000"/>
            </a:lvl7pPr>
            <a:lvl8pPr marL="3657600" lvl="7" indent="-228600" algn="l" rtl="0">
              <a:lnSpc>
                <a:spcPct val="90000"/>
              </a:lnSpc>
              <a:spcBef>
                <a:spcPts val="400"/>
              </a:spcBef>
              <a:spcAft>
                <a:spcPts val="0"/>
              </a:spcAft>
              <a:buSzPts val="1000"/>
              <a:buNone/>
              <a:defRPr sz="1000"/>
            </a:lvl8pPr>
            <a:lvl9pPr marL="4114800" lvl="8" indent="-228600" algn="l" rtl="0">
              <a:lnSpc>
                <a:spcPct val="90000"/>
              </a:lnSpc>
              <a:spcBef>
                <a:spcPts val="400"/>
              </a:spcBef>
              <a:spcAft>
                <a:spcPts val="400"/>
              </a:spcAft>
              <a:buSzPts val="1000"/>
              <a:buNone/>
              <a:defRPr sz="1000"/>
            </a:lvl9pPr>
          </a:lstStyle>
          <a:p>
            <a:endParaRPr/>
          </a:p>
        </p:txBody>
      </p:sp>
      <p:sp>
        <p:nvSpPr>
          <p:cNvPr id="636" name="Google Shape;636;g25050f90dca_0_439"/>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7" name="Google Shape;637;g25050f90dca_0_439"/>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8" name="Google Shape;638;g25050f90dca_0_439"/>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639" name="Google Shape;639;g25050f90dca_0_439"/>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0"/>
        <p:cNvGrpSpPr/>
        <p:nvPr/>
      </p:nvGrpSpPr>
      <p:grpSpPr>
        <a:xfrm>
          <a:off x="0" y="0"/>
          <a:ext cx="0" cy="0"/>
          <a:chOff x="0" y="0"/>
          <a:chExt cx="0" cy="0"/>
        </a:xfrm>
      </p:grpSpPr>
      <p:sp>
        <p:nvSpPr>
          <p:cNvPr id="641" name="Google Shape;641;g25050f90dca_0_447"/>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19191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2" name="Google Shape;642;g25050f90dca_0_447"/>
          <p:cNvSpPr txBox="1">
            <a:spLocks noGrp="1"/>
          </p:cNvSpPr>
          <p:nvPr>
            <p:ph type="body" idx="1"/>
          </p:nvPr>
        </p:nvSpPr>
        <p:spPr>
          <a:xfrm rot="5400000">
            <a:off x="3872549" y="-562350"/>
            <a:ext cx="4023300" cy="97200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43" name="Google Shape;643;g25050f90dca_0_44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4" name="Google Shape;644;g25050f90dca_0_44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5" name="Google Shape;645;g25050f90dca_0_44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46"/>
        <p:cNvGrpSpPr/>
        <p:nvPr/>
      </p:nvGrpSpPr>
      <p:grpSpPr>
        <a:xfrm>
          <a:off x="0" y="0"/>
          <a:ext cx="0" cy="0"/>
          <a:chOff x="0" y="0"/>
          <a:chExt cx="0" cy="0"/>
        </a:xfrm>
      </p:grpSpPr>
      <p:sp>
        <p:nvSpPr>
          <p:cNvPr id="647" name="Google Shape;647;g25050f90dca_0_453"/>
          <p:cNvSpPr txBox="1">
            <a:spLocks noGrp="1"/>
          </p:cNvSpPr>
          <p:nvPr>
            <p:ph type="title"/>
          </p:nvPr>
        </p:nvSpPr>
        <p:spPr>
          <a:xfrm rot="5400000">
            <a:off x="7334250" y="2152650"/>
            <a:ext cx="5410200" cy="2628900"/>
          </a:xfrm>
          <a:prstGeom prst="rect">
            <a:avLst/>
          </a:prstGeom>
          <a:noFill/>
          <a:ln>
            <a:noFill/>
          </a:ln>
        </p:spPr>
        <p:txBody>
          <a:bodyPr spcFirstLastPara="1" wrap="square" lIns="45700" tIns="91425" rIns="45700" bIns="91425" anchor="ctr" anchorCtr="0">
            <a:normAutofit/>
          </a:bodyPr>
          <a:lstStyle>
            <a:lvl1pPr lvl="0" algn="l" rtl="0">
              <a:lnSpc>
                <a:spcPct val="80000"/>
              </a:lnSpc>
              <a:spcBef>
                <a:spcPts val="0"/>
              </a:spcBef>
              <a:spcAft>
                <a:spcPts val="0"/>
              </a:spcAft>
              <a:buClr>
                <a:srgbClr val="19191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8" name="Google Shape;648;g25050f90dca_0_453"/>
          <p:cNvSpPr txBox="1">
            <a:spLocks noGrp="1"/>
          </p:cNvSpPr>
          <p:nvPr>
            <p:ph type="body" idx="1"/>
          </p:nvPr>
        </p:nvSpPr>
        <p:spPr>
          <a:xfrm rot="5400000">
            <a:off x="2076450"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49" name="Google Shape;649;g25050f90dca_0_453"/>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0" name="Google Shape;650;g25050f90dca_0_453"/>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1" name="Google Shape;651;g25050f90dca_0_453"/>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652" name="Google Shape;652;g25050f90dca_0_453"/>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yellow_image + bullets">
  <p:cSld name="2_yellow_image + bullets">
    <p:spTree>
      <p:nvGrpSpPr>
        <p:cNvPr id="1" name="Shape 56"/>
        <p:cNvGrpSpPr/>
        <p:nvPr/>
      </p:nvGrpSpPr>
      <p:grpSpPr>
        <a:xfrm>
          <a:off x="0" y="0"/>
          <a:ext cx="0" cy="0"/>
          <a:chOff x="0" y="0"/>
          <a:chExt cx="0" cy="0"/>
        </a:xfrm>
      </p:grpSpPr>
      <p:sp>
        <p:nvSpPr>
          <p:cNvPr id="57" name="Google Shape;57;p23"/>
          <p:cNvSpPr txBox="1">
            <a:spLocks noGrp="1"/>
          </p:cNvSpPr>
          <p:nvPr>
            <p:ph type="body" idx="1"/>
          </p:nvPr>
        </p:nvSpPr>
        <p:spPr>
          <a:xfrm>
            <a:off x="557213" y="2005013"/>
            <a:ext cx="4860900" cy="37164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1000"/>
              </a:spcBef>
              <a:spcAft>
                <a:spcPts val="0"/>
              </a:spcAft>
              <a:buSzPts val="2400"/>
              <a:buChar char="+"/>
              <a:defRPr/>
            </a:lvl1pPr>
            <a:lvl2pPr marL="914400" lvl="1" indent="-355600" algn="l" rtl="0">
              <a:lnSpc>
                <a:spcPct val="150000"/>
              </a:lnSpc>
              <a:spcBef>
                <a:spcPts val="500"/>
              </a:spcBef>
              <a:spcAft>
                <a:spcPts val="0"/>
              </a:spcAft>
              <a:buSzPts val="2000"/>
              <a:buChar char="‒"/>
              <a:defRPr sz="2000"/>
            </a:lvl2pPr>
            <a:lvl3pPr marL="1371600" lvl="2" indent="-342900" algn="l" rtl="0">
              <a:lnSpc>
                <a:spcPct val="150000"/>
              </a:lnSpc>
              <a:spcBef>
                <a:spcPts val="500"/>
              </a:spcBef>
              <a:spcAft>
                <a:spcPts val="0"/>
              </a:spcAft>
              <a:buSzPts val="1800"/>
              <a:buChar char="+"/>
              <a:defRPr/>
            </a:lvl3pPr>
            <a:lvl4pPr marL="1828800" lvl="3" indent="-330200" algn="l" rtl="0">
              <a:lnSpc>
                <a:spcPct val="90000"/>
              </a:lnSpc>
              <a:spcBef>
                <a:spcPts val="500"/>
              </a:spcBef>
              <a:spcAft>
                <a:spcPts val="0"/>
              </a:spcAft>
              <a:buSzPts val="1600"/>
              <a:buChar char="‒"/>
              <a:defRPr sz="1600"/>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 name="Google Shape;58;p23"/>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23"/>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60" name="Google Shape;60;p23"/>
          <p:cNvPicPr preferRelativeResize="0"/>
          <p:nvPr/>
        </p:nvPicPr>
        <p:blipFill rotWithShape="1">
          <a:blip r:embed="rId2">
            <a:alphaModFix/>
          </a:blip>
          <a:srcRect/>
          <a:stretch/>
        </p:blipFill>
        <p:spPr>
          <a:xfrm>
            <a:off x="7620000" y="1"/>
            <a:ext cx="4571998" cy="685799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yellow_chart/content + title" type="obj">
  <p:cSld name="OBJEC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24"/>
          <p:cNvSpPr txBox="1">
            <a:spLocks noGrp="1"/>
          </p:cNvSpPr>
          <p:nvPr>
            <p:ph type="body" idx="1"/>
          </p:nvPr>
        </p:nvSpPr>
        <p:spPr>
          <a:xfrm>
            <a:off x="557442" y="1447844"/>
            <a:ext cx="11094900" cy="45408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 name="Google Shape;64;p24"/>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yellow_title +  bullets">
  <p:cSld name="yellow_title +  bullets">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25"/>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 name="Google Shape;68;p25"/>
          <p:cNvSpPr txBox="1">
            <a:spLocks noGrp="1"/>
          </p:cNvSpPr>
          <p:nvPr>
            <p:ph type="body" idx="1"/>
          </p:nvPr>
        </p:nvSpPr>
        <p:spPr>
          <a:xfrm>
            <a:off x="557213" y="1445593"/>
            <a:ext cx="9529800" cy="4589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9" name="Google Shape;69;p25"/>
          <p:cNvPicPr preferRelativeResize="0"/>
          <p:nvPr/>
        </p:nvPicPr>
        <p:blipFill rotWithShape="1">
          <a:blip r:embed="rId2">
            <a:alphaModFix/>
          </a:blip>
          <a:srcRect r="6924" b="2419"/>
          <a:stretch/>
        </p:blipFill>
        <p:spPr>
          <a:xfrm>
            <a:off x="10460207" y="4517470"/>
            <a:ext cx="1731793" cy="234053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yellow_two column">
  <p:cSld name="yellow_two column">
    <p:spTree>
      <p:nvGrpSpPr>
        <p:cNvPr id="1" name="Shape 70"/>
        <p:cNvGrpSpPr/>
        <p:nvPr/>
      </p:nvGrpSpPr>
      <p:grpSpPr>
        <a:xfrm>
          <a:off x="0" y="0"/>
          <a:ext cx="0" cy="0"/>
          <a:chOff x="0" y="0"/>
          <a:chExt cx="0" cy="0"/>
        </a:xfrm>
      </p:grpSpPr>
      <p:sp>
        <p:nvSpPr>
          <p:cNvPr id="71" name="Google Shape;71;p26"/>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26"/>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3" name="Google Shape;73;p26"/>
          <p:cNvSpPr txBox="1">
            <a:spLocks noGrp="1"/>
          </p:cNvSpPr>
          <p:nvPr>
            <p:ph type="body" idx="1"/>
          </p:nvPr>
        </p:nvSpPr>
        <p:spPr>
          <a:xfrm>
            <a:off x="557213" y="2415581"/>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 name="Google Shape;74;p26"/>
          <p:cNvSpPr txBox="1">
            <a:spLocks noGrp="1"/>
          </p:cNvSpPr>
          <p:nvPr>
            <p:ph type="body" idx="2"/>
          </p:nvPr>
        </p:nvSpPr>
        <p:spPr>
          <a:xfrm>
            <a:off x="5746148" y="2411506"/>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body" idx="3"/>
          </p:nvPr>
        </p:nvSpPr>
        <p:spPr>
          <a:xfrm>
            <a:off x="557213" y="179380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 name="Google Shape;76;p26"/>
          <p:cNvSpPr txBox="1">
            <a:spLocks noGrp="1"/>
          </p:cNvSpPr>
          <p:nvPr>
            <p:ph type="body" idx="4"/>
          </p:nvPr>
        </p:nvSpPr>
        <p:spPr>
          <a:xfrm>
            <a:off x="5746148" y="178896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7" name="Google Shape;77;p26"/>
          <p:cNvPicPr preferRelativeResize="0"/>
          <p:nvPr/>
        </p:nvPicPr>
        <p:blipFill rotWithShape="1">
          <a:blip r:embed="rId2">
            <a:alphaModFix/>
          </a:blip>
          <a:srcRect/>
          <a:stretch/>
        </p:blipFill>
        <p:spPr>
          <a:xfrm>
            <a:off x="10829038" y="5015948"/>
            <a:ext cx="1362962" cy="184205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yellow_image + caption">
  <p:cSld name="1_yellow_image + caption">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27"/>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1" name="Google Shape;81;p27"/>
          <p:cNvSpPr txBox="1">
            <a:spLocks noGrp="1"/>
          </p:cNvSpPr>
          <p:nvPr>
            <p:ph type="body" idx="1"/>
          </p:nvPr>
        </p:nvSpPr>
        <p:spPr>
          <a:xfrm>
            <a:off x="557212" y="2004834"/>
            <a:ext cx="4860600" cy="3068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000"/>
              <a:buNone/>
              <a:defRPr sz="200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2" name="Google Shape;82;p27"/>
          <p:cNvSpPr/>
          <p:nvPr/>
        </p:nvSpPr>
        <p:spPr>
          <a:xfrm>
            <a:off x="6762648" y="0"/>
            <a:ext cx="54294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3" name="Google Shape;83;p27"/>
          <p:cNvSpPr>
            <a:spLocks noGrp="1"/>
          </p:cNvSpPr>
          <p:nvPr>
            <p:ph type="pic" idx="2"/>
          </p:nvPr>
        </p:nvSpPr>
        <p:spPr>
          <a:xfrm>
            <a:off x="6766684" y="0"/>
            <a:ext cx="5429400" cy="68580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yellow_three point">
  <p:cSld name="yellow_three point">
    <p:spTree>
      <p:nvGrpSpPr>
        <p:cNvPr id="1" name="Shape 84"/>
        <p:cNvGrpSpPr/>
        <p:nvPr/>
      </p:nvGrpSpPr>
      <p:grpSpPr>
        <a:xfrm>
          <a:off x="0" y="0"/>
          <a:ext cx="0" cy="0"/>
          <a:chOff x="0" y="0"/>
          <a:chExt cx="0" cy="0"/>
        </a:xfrm>
      </p:grpSpPr>
      <p:sp>
        <p:nvSpPr>
          <p:cNvPr id="85" name="Google Shape;85;p28"/>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28"/>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87;p28"/>
          <p:cNvSpPr txBox="1">
            <a:spLocks noGrp="1"/>
          </p:cNvSpPr>
          <p:nvPr>
            <p:ph type="body" idx="1"/>
          </p:nvPr>
        </p:nvSpPr>
        <p:spPr>
          <a:xfrm>
            <a:off x="557214"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88" name="Google Shape;88;p28"/>
          <p:cNvCxnSpPr/>
          <p:nvPr/>
        </p:nvCxnSpPr>
        <p:spPr>
          <a:xfrm>
            <a:off x="557213"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89" name="Google Shape;89;p28"/>
          <p:cNvSpPr txBox="1"/>
          <p:nvPr/>
        </p:nvSpPr>
        <p:spPr>
          <a:xfrm>
            <a:off x="545064"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i="0" u="none" strike="noStrike" cap="none">
                <a:solidFill>
                  <a:schemeClr val="dk1"/>
                </a:solidFill>
                <a:latin typeface="Arial"/>
                <a:ea typeface="Arial"/>
                <a:cs typeface="Arial"/>
                <a:sym typeface="Arial"/>
              </a:rPr>
              <a:t>01</a:t>
            </a:r>
            <a:endParaRPr/>
          </a:p>
        </p:txBody>
      </p:sp>
      <p:sp>
        <p:nvSpPr>
          <p:cNvPr id="90" name="Google Shape;90;p28"/>
          <p:cNvSpPr txBox="1"/>
          <p:nvPr/>
        </p:nvSpPr>
        <p:spPr>
          <a:xfrm>
            <a:off x="4367020"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02</a:t>
            </a:r>
            <a:endParaRPr/>
          </a:p>
        </p:txBody>
      </p:sp>
      <p:sp>
        <p:nvSpPr>
          <p:cNvPr id="91" name="Google Shape;91;p28"/>
          <p:cNvSpPr txBox="1"/>
          <p:nvPr/>
        </p:nvSpPr>
        <p:spPr>
          <a:xfrm>
            <a:off x="8174306"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03</a:t>
            </a:r>
            <a:endParaRPr/>
          </a:p>
        </p:txBody>
      </p:sp>
      <p:cxnSp>
        <p:nvCxnSpPr>
          <p:cNvPr id="92" name="Google Shape;92;p28"/>
          <p:cNvCxnSpPr/>
          <p:nvPr/>
        </p:nvCxnSpPr>
        <p:spPr>
          <a:xfrm>
            <a:off x="4367020" y="2885003"/>
            <a:ext cx="3115200" cy="0"/>
          </a:xfrm>
          <a:prstGeom prst="straightConnector1">
            <a:avLst/>
          </a:prstGeom>
          <a:noFill/>
          <a:ln w="9525" cap="flat" cmpd="sng">
            <a:solidFill>
              <a:schemeClr val="lt2"/>
            </a:solidFill>
            <a:prstDash val="solid"/>
            <a:miter lim="800000"/>
            <a:headEnd type="none" w="sm" len="sm"/>
            <a:tailEnd type="none" w="sm" len="sm"/>
          </a:ln>
        </p:spPr>
      </p:cxnSp>
      <p:cxnSp>
        <p:nvCxnSpPr>
          <p:cNvPr id="93" name="Google Shape;93;p28"/>
          <p:cNvCxnSpPr/>
          <p:nvPr/>
        </p:nvCxnSpPr>
        <p:spPr>
          <a:xfrm>
            <a:off x="8174306"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94" name="Google Shape;94;p28"/>
          <p:cNvSpPr txBox="1">
            <a:spLocks noGrp="1"/>
          </p:cNvSpPr>
          <p:nvPr>
            <p:ph type="body" idx="2"/>
          </p:nvPr>
        </p:nvSpPr>
        <p:spPr>
          <a:xfrm>
            <a:off x="4367020"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 name="Google Shape;95;p28"/>
          <p:cNvSpPr txBox="1">
            <a:spLocks noGrp="1"/>
          </p:cNvSpPr>
          <p:nvPr>
            <p:ph type="body" idx="3"/>
          </p:nvPr>
        </p:nvSpPr>
        <p:spPr>
          <a:xfrm>
            <a:off x="8176826" y="3134386"/>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Divider - Branded Photo 01">
  <p:cSld name="2_Divider - Branded Photo 01">
    <p:spTree>
      <p:nvGrpSpPr>
        <p:cNvPr id="1" name="Shape 96"/>
        <p:cNvGrpSpPr/>
        <p:nvPr/>
      </p:nvGrpSpPr>
      <p:grpSpPr>
        <a:xfrm>
          <a:off x="0" y="0"/>
          <a:ext cx="0" cy="0"/>
          <a:chOff x="0" y="0"/>
          <a:chExt cx="0" cy="0"/>
        </a:xfrm>
      </p:grpSpPr>
      <p:sp>
        <p:nvSpPr>
          <p:cNvPr id="97" name="Google Shape;97;p29"/>
          <p:cNvSpPr/>
          <p:nvPr/>
        </p:nvSpPr>
        <p:spPr>
          <a:xfrm>
            <a:off x="0" y="2625844"/>
            <a:ext cx="12192000" cy="42321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p29"/>
          <p:cNvSpPr txBox="1">
            <a:spLocks noGrp="1"/>
          </p:cNvSpPr>
          <p:nvPr>
            <p:ph type="ctrTitle"/>
          </p:nvPr>
        </p:nvSpPr>
        <p:spPr>
          <a:xfrm>
            <a:off x="557440" y="655239"/>
            <a:ext cx="11077200" cy="1044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800"/>
              <a:buFont typeface="Arial"/>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29"/>
          <p:cNvSpPr txBox="1">
            <a:spLocks noGrp="1"/>
          </p:cNvSpPr>
          <p:nvPr>
            <p:ph type="subTitle" idx="1"/>
          </p:nvPr>
        </p:nvSpPr>
        <p:spPr>
          <a:xfrm>
            <a:off x="557440" y="1794730"/>
            <a:ext cx="11077200" cy="4710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1000"/>
              </a:spcBef>
              <a:spcAft>
                <a:spcPts val="0"/>
              </a:spcAft>
              <a:buSzPts val="2400"/>
              <a:buNone/>
              <a:defRPr sz="2400">
                <a:solidFill>
                  <a:srgbClr val="908B8B"/>
                </a:solidFill>
              </a:defRPr>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SzPts val="1800"/>
              <a:buNone/>
              <a:defRPr sz="1800"/>
            </a:lvl3pPr>
            <a:lvl4pPr lvl="3" algn="ctr" rtl="0">
              <a:lnSpc>
                <a:spcPct val="90000"/>
              </a:lnSpc>
              <a:spcBef>
                <a:spcPts val="500"/>
              </a:spcBef>
              <a:spcAft>
                <a:spcPts val="0"/>
              </a:spcAft>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100" name="Google Shape;100;p29"/>
          <p:cNvPicPr preferRelativeResize="0"/>
          <p:nvPr/>
        </p:nvPicPr>
        <p:blipFill rotWithShape="1">
          <a:blip r:embed="rId2">
            <a:alphaModFix/>
          </a:blip>
          <a:srcRect/>
          <a:stretch/>
        </p:blipFill>
        <p:spPr>
          <a:xfrm>
            <a:off x="9409669" y="396385"/>
            <a:ext cx="2224880" cy="145649"/>
          </a:xfrm>
          <a:prstGeom prst="rect">
            <a:avLst/>
          </a:prstGeom>
          <a:noFill/>
          <a:ln>
            <a:noFill/>
          </a:ln>
        </p:spPr>
      </p:pic>
      <p:sp>
        <p:nvSpPr>
          <p:cNvPr id="101" name="Google Shape;101;p29"/>
          <p:cNvSpPr>
            <a:spLocks noGrp="1"/>
          </p:cNvSpPr>
          <p:nvPr>
            <p:ph type="pic" idx="2"/>
          </p:nvPr>
        </p:nvSpPr>
        <p:spPr>
          <a:xfrm>
            <a:off x="0" y="2625844"/>
            <a:ext cx="12192000" cy="42321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olden_collage burst divider">
  <p:cSld name="golden_collage burst divider">
    <p:spTree>
      <p:nvGrpSpPr>
        <p:cNvPr id="1" name="Shape 102"/>
        <p:cNvGrpSpPr/>
        <p:nvPr/>
      </p:nvGrpSpPr>
      <p:grpSpPr>
        <a:xfrm>
          <a:off x="0" y="0"/>
          <a:ext cx="0" cy="0"/>
          <a:chOff x="0" y="0"/>
          <a:chExt cx="0" cy="0"/>
        </a:xfrm>
      </p:grpSpPr>
      <p:pic>
        <p:nvPicPr>
          <p:cNvPr id="103" name="Google Shape;103;p32"/>
          <p:cNvPicPr preferRelativeResize="0"/>
          <p:nvPr/>
        </p:nvPicPr>
        <p:blipFill rotWithShape="1">
          <a:blip r:embed="rId2">
            <a:alphaModFix/>
          </a:blip>
          <a:srcRect/>
          <a:stretch/>
        </p:blipFill>
        <p:spPr>
          <a:xfrm>
            <a:off x="1853" y="0"/>
            <a:ext cx="12188292" cy="6857996"/>
          </a:xfrm>
          <a:prstGeom prst="rect">
            <a:avLst/>
          </a:prstGeom>
          <a:noFill/>
          <a:ln>
            <a:noFill/>
          </a:ln>
        </p:spPr>
      </p:pic>
      <p:sp>
        <p:nvSpPr>
          <p:cNvPr id="104" name="Google Shape;104;p32"/>
          <p:cNvSpPr txBox="1">
            <a:spLocks noGrp="1"/>
          </p:cNvSpPr>
          <p:nvPr>
            <p:ph type="title"/>
          </p:nvPr>
        </p:nvSpPr>
        <p:spPr>
          <a:xfrm>
            <a:off x="557442" y="2862146"/>
            <a:ext cx="8869200" cy="144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800"/>
              <a:buFont typeface="Arial"/>
              <a:buNone/>
              <a:defRPr sz="48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32"/>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resenter slide - mulberry">
  <p:cSld name="presenter slide - mulberry">
    <p:bg>
      <p:bgPr>
        <a:solidFill>
          <a:schemeClr val="lt1"/>
        </a:solidFill>
        <a:effectLst/>
      </p:bgPr>
    </p:bg>
    <p:spTree>
      <p:nvGrpSpPr>
        <p:cNvPr id="1" name="Shape 106"/>
        <p:cNvGrpSpPr/>
        <p:nvPr/>
      </p:nvGrpSpPr>
      <p:grpSpPr>
        <a:xfrm>
          <a:off x="0" y="0"/>
          <a:ext cx="0" cy="0"/>
          <a:chOff x="0" y="0"/>
          <a:chExt cx="0" cy="0"/>
        </a:xfrm>
      </p:grpSpPr>
      <p:sp>
        <p:nvSpPr>
          <p:cNvPr id="107" name="Google Shape;107;p33"/>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33"/>
          <p:cNvSpPr>
            <a:spLocks noGrp="1"/>
          </p:cNvSpPr>
          <p:nvPr>
            <p:ph type="pic" idx="2"/>
          </p:nvPr>
        </p:nvSpPr>
        <p:spPr>
          <a:xfrm>
            <a:off x="1048872" y="1544644"/>
            <a:ext cx="3429000" cy="3429000"/>
          </a:xfrm>
          <a:prstGeom prst="ellipse">
            <a:avLst/>
          </a:prstGeom>
          <a:solidFill>
            <a:srgbClr val="F2F2F2"/>
          </a:solidFill>
          <a:ln>
            <a:noFill/>
          </a:ln>
        </p:spPr>
      </p:sp>
      <p:sp>
        <p:nvSpPr>
          <p:cNvPr id="109" name="Google Shape;109;p33"/>
          <p:cNvSpPr txBox="1">
            <a:spLocks noGrp="1"/>
          </p:cNvSpPr>
          <p:nvPr>
            <p:ph type="title"/>
          </p:nvPr>
        </p:nvSpPr>
        <p:spPr>
          <a:xfrm>
            <a:off x="5151854" y="2079811"/>
            <a:ext cx="6538200" cy="144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800"/>
              <a:buFont typeface="Arial"/>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p33"/>
          <p:cNvSpPr txBox="1">
            <a:spLocks noGrp="1"/>
          </p:cNvSpPr>
          <p:nvPr>
            <p:ph type="body" idx="1"/>
          </p:nvPr>
        </p:nvSpPr>
        <p:spPr>
          <a:xfrm>
            <a:off x="5152558" y="2079811"/>
            <a:ext cx="6537300" cy="412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228600" algn="l" rtl="0">
              <a:lnSpc>
                <a:spcPct val="90000"/>
              </a:lnSpc>
              <a:spcBef>
                <a:spcPts val="500"/>
              </a:spcBef>
              <a:spcAft>
                <a:spcPts val="0"/>
              </a:spcAft>
              <a:buSzPts val="2600"/>
              <a:buNone/>
              <a:defRPr sz="2600" b="1">
                <a:solidFill>
                  <a:schemeClr val="lt1"/>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p33"/>
          <p:cNvSpPr txBox="1">
            <a:spLocks noGrp="1"/>
          </p:cNvSpPr>
          <p:nvPr>
            <p:ph type="body" idx="3"/>
          </p:nvPr>
        </p:nvSpPr>
        <p:spPr>
          <a:xfrm>
            <a:off x="5152557" y="3560294"/>
            <a:ext cx="6537300" cy="450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228600" algn="l" rtl="0">
              <a:lnSpc>
                <a:spcPct val="90000"/>
              </a:lnSpc>
              <a:spcBef>
                <a:spcPts val="500"/>
              </a:spcBef>
              <a:spcAft>
                <a:spcPts val="0"/>
              </a:spcAft>
              <a:buSzPts val="2600"/>
              <a:buNone/>
              <a:defRPr sz="2600" b="0">
                <a:solidFill>
                  <a:schemeClr val="lt1"/>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12" name="Google Shape;112;p33"/>
          <p:cNvPicPr preferRelativeResize="0"/>
          <p:nvPr/>
        </p:nvPicPr>
        <p:blipFill rotWithShape="1">
          <a:blip r:embed="rId2">
            <a:alphaModFix/>
          </a:blip>
          <a:srcRect/>
          <a:stretch/>
        </p:blipFill>
        <p:spPr>
          <a:xfrm>
            <a:off x="511500" y="6504702"/>
            <a:ext cx="1616370" cy="105815"/>
          </a:xfrm>
          <a:prstGeom prst="rect">
            <a:avLst/>
          </a:prstGeom>
          <a:noFill/>
          <a:ln>
            <a:noFill/>
          </a:ln>
        </p:spPr>
      </p:pic>
      <p:pic>
        <p:nvPicPr>
          <p:cNvPr id="113" name="Google Shape;113;p33"/>
          <p:cNvPicPr preferRelativeResize="0"/>
          <p:nvPr/>
        </p:nvPicPr>
        <p:blipFill rotWithShape="1">
          <a:blip r:embed="rId3">
            <a:alphaModFix/>
          </a:blip>
          <a:srcRect/>
          <a:stretch/>
        </p:blipFill>
        <p:spPr>
          <a:xfrm>
            <a:off x="80479" y="3560294"/>
            <a:ext cx="2378399" cy="240266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89"/>
          <p:cNvSpPr txBox="1">
            <a:spLocks noGrp="1"/>
          </p:cNvSpPr>
          <p:nvPr>
            <p:ph type="title"/>
          </p:nvPr>
        </p:nvSpPr>
        <p:spPr>
          <a:xfrm>
            <a:off x="557442" y="446468"/>
            <a:ext cx="11094900" cy="5967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89"/>
          <p:cNvSpPr txBox="1">
            <a:spLocks noGrp="1"/>
          </p:cNvSpPr>
          <p:nvPr>
            <p:ph type="body" idx="1"/>
          </p:nvPr>
        </p:nvSpPr>
        <p:spPr>
          <a:xfrm>
            <a:off x="557442" y="1447844"/>
            <a:ext cx="11094900" cy="4540800"/>
          </a:xfrm>
          <a:prstGeom prst="rect">
            <a:avLst/>
          </a:prstGeom>
          <a:noFill/>
          <a:ln>
            <a:noFill/>
          </a:ln>
        </p:spPr>
        <p:txBody>
          <a:bodyPr spcFirstLastPara="1" wrap="square" lIns="0" tIns="0" rIns="0" bIns="0" anchor="t" anchorCtr="0">
            <a:normAutofit/>
          </a:bodyPr>
          <a:lstStyle>
            <a:lvl1pPr marL="457200" lvl="0" indent="-342900" algn="l" rtl="0">
              <a:lnSpc>
                <a:spcPct val="110000"/>
              </a:lnSpc>
              <a:spcBef>
                <a:spcPts val="0"/>
              </a:spcBef>
              <a:spcAft>
                <a:spcPts val="0"/>
              </a:spcAft>
              <a:buSzPts val="1800"/>
              <a:buChar char="+"/>
              <a:defRPr/>
            </a:lvl1pPr>
            <a:lvl2pPr marL="914400" lvl="1" indent="-342900" algn="l" rtl="0">
              <a:lnSpc>
                <a:spcPct val="110000"/>
              </a:lnSpc>
              <a:spcBef>
                <a:spcPts val="1200"/>
              </a:spcBef>
              <a:spcAft>
                <a:spcPts val="0"/>
              </a:spcAft>
              <a:buSzPts val="1800"/>
              <a:buChar char="‒"/>
              <a:defRPr/>
            </a:lvl2pPr>
            <a:lvl3pPr marL="1371600" lvl="2" indent="-320039" algn="l" rtl="0">
              <a:lnSpc>
                <a:spcPct val="110000"/>
              </a:lnSpc>
              <a:spcBef>
                <a:spcPts val="1200"/>
              </a:spcBef>
              <a:spcAft>
                <a:spcPts val="0"/>
              </a:spcAft>
              <a:buSzPts val="1440"/>
              <a:buChar char="+"/>
              <a:defRPr/>
            </a:lvl3pPr>
            <a:lvl4pPr marL="1828800" lvl="3" indent="-320039" algn="l" rtl="0">
              <a:lnSpc>
                <a:spcPct val="110000"/>
              </a:lnSpc>
              <a:spcBef>
                <a:spcPts val="1200"/>
              </a:spcBef>
              <a:spcAft>
                <a:spcPts val="0"/>
              </a:spcAft>
              <a:buSzPts val="1440"/>
              <a:buChar char="‒"/>
              <a:defRPr/>
            </a:lvl4pPr>
            <a:lvl5pPr marL="2286000" lvl="4" indent="-320039" algn="l" rtl="0">
              <a:lnSpc>
                <a:spcPct val="110000"/>
              </a:lnSpc>
              <a:spcBef>
                <a:spcPts val="1200"/>
              </a:spcBef>
              <a:spcAft>
                <a:spcPts val="0"/>
              </a:spcAft>
              <a:buSzPts val="1440"/>
              <a:buChar char="⎼"/>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resenter slide - midnight 01">
  <p:cSld name="presenter slide - midnight 01">
    <p:bg>
      <p:bgPr>
        <a:solidFill>
          <a:schemeClr val="lt1"/>
        </a:solidFill>
        <a:effectLst/>
      </p:bgPr>
    </p:bg>
    <p:spTree>
      <p:nvGrpSpPr>
        <p:cNvPr id="1" name="Shape 114"/>
        <p:cNvGrpSpPr/>
        <p:nvPr/>
      </p:nvGrpSpPr>
      <p:grpSpPr>
        <a:xfrm>
          <a:off x="0" y="0"/>
          <a:ext cx="0" cy="0"/>
          <a:chOff x="0" y="0"/>
          <a:chExt cx="0" cy="0"/>
        </a:xfrm>
      </p:grpSpPr>
      <p:sp>
        <p:nvSpPr>
          <p:cNvPr id="115" name="Google Shape;115;p34"/>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34"/>
          <p:cNvSpPr>
            <a:spLocks noGrp="1"/>
          </p:cNvSpPr>
          <p:nvPr>
            <p:ph type="pic" idx="2"/>
          </p:nvPr>
        </p:nvSpPr>
        <p:spPr>
          <a:xfrm>
            <a:off x="1048872" y="1544644"/>
            <a:ext cx="3429000" cy="3429000"/>
          </a:xfrm>
          <a:prstGeom prst="ellipse">
            <a:avLst/>
          </a:prstGeom>
          <a:solidFill>
            <a:srgbClr val="F2F2F2"/>
          </a:solidFill>
          <a:ln>
            <a:noFill/>
          </a:ln>
        </p:spPr>
      </p:sp>
      <p:sp>
        <p:nvSpPr>
          <p:cNvPr id="117" name="Google Shape;117;p34"/>
          <p:cNvSpPr txBox="1">
            <a:spLocks noGrp="1"/>
          </p:cNvSpPr>
          <p:nvPr>
            <p:ph type="title"/>
          </p:nvPr>
        </p:nvSpPr>
        <p:spPr>
          <a:xfrm>
            <a:off x="5151854" y="2079811"/>
            <a:ext cx="6538200" cy="144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800"/>
              <a:buFont typeface="Arial"/>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34"/>
          <p:cNvSpPr txBox="1">
            <a:spLocks noGrp="1"/>
          </p:cNvSpPr>
          <p:nvPr>
            <p:ph type="body" idx="1"/>
          </p:nvPr>
        </p:nvSpPr>
        <p:spPr>
          <a:xfrm>
            <a:off x="5152558" y="2079811"/>
            <a:ext cx="6537300" cy="412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228600" algn="l" rtl="0">
              <a:lnSpc>
                <a:spcPct val="90000"/>
              </a:lnSpc>
              <a:spcBef>
                <a:spcPts val="500"/>
              </a:spcBef>
              <a:spcAft>
                <a:spcPts val="0"/>
              </a:spcAft>
              <a:buSzPts val="2600"/>
              <a:buNone/>
              <a:defRPr sz="2600" b="1">
                <a:solidFill>
                  <a:schemeClr val="lt1"/>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p34"/>
          <p:cNvSpPr txBox="1">
            <a:spLocks noGrp="1"/>
          </p:cNvSpPr>
          <p:nvPr>
            <p:ph type="body" idx="3"/>
          </p:nvPr>
        </p:nvSpPr>
        <p:spPr>
          <a:xfrm>
            <a:off x="5152557" y="3560294"/>
            <a:ext cx="6537300" cy="450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228600" algn="l" rtl="0">
              <a:lnSpc>
                <a:spcPct val="90000"/>
              </a:lnSpc>
              <a:spcBef>
                <a:spcPts val="500"/>
              </a:spcBef>
              <a:spcAft>
                <a:spcPts val="0"/>
              </a:spcAft>
              <a:buSzPts val="2600"/>
              <a:buNone/>
              <a:defRPr sz="2600" b="0">
                <a:solidFill>
                  <a:schemeClr val="lt1"/>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0" name="Google Shape;120;p34"/>
          <p:cNvPicPr preferRelativeResize="0"/>
          <p:nvPr/>
        </p:nvPicPr>
        <p:blipFill rotWithShape="1">
          <a:blip r:embed="rId2">
            <a:alphaModFix/>
          </a:blip>
          <a:srcRect/>
          <a:stretch/>
        </p:blipFill>
        <p:spPr>
          <a:xfrm>
            <a:off x="511500" y="6504702"/>
            <a:ext cx="1616370" cy="105815"/>
          </a:xfrm>
          <a:prstGeom prst="rect">
            <a:avLst/>
          </a:prstGeom>
          <a:noFill/>
          <a:ln>
            <a:noFill/>
          </a:ln>
        </p:spPr>
      </p:pic>
      <p:pic>
        <p:nvPicPr>
          <p:cNvPr id="121" name="Google Shape;121;p34"/>
          <p:cNvPicPr preferRelativeResize="0"/>
          <p:nvPr/>
        </p:nvPicPr>
        <p:blipFill rotWithShape="1">
          <a:blip r:embed="rId3">
            <a:alphaModFix/>
          </a:blip>
          <a:srcRect/>
          <a:stretch/>
        </p:blipFill>
        <p:spPr>
          <a:xfrm>
            <a:off x="2679391" y="-173070"/>
            <a:ext cx="3596961" cy="329937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resenter slide - midnight on white">
  <p:cSld name="presenter slide - midnight on white">
    <p:spTree>
      <p:nvGrpSpPr>
        <p:cNvPr id="1" name="Shape 122"/>
        <p:cNvGrpSpPr/>
        <p:nvPr/>
      </p:nvGrpSpPr>
      <p:grpSpPr>
        <a:xfrm>
          <a:off x="0" y="0"/>
          <a:ext cx="0" cy="0"/>
          <a:chOff x="0" y="0"/>
          <a:chExt cx="0" cy="0"/>
        </a:xfrm>
      </p:grpSpPr>
      <p:sp>
        <p:nvSpPr>
          <p:cNvPr id="123" name="Google Shape;123;p35"/>
          <p:cNvSpPr>
            <a:spLocks noGrp="1"/>
          </p:cNvSpPr>
          <p:nvPr>
            <p:ph type="pic" idx="2"/>
          </p:nvPr>
        </p:nvSpPr>
        <p:spPr>
          <a:xfrm>
            <a:off x="1048872" y="1544644"/>
            <a:ext cx="3429000" cy="3429000"/>
          </a:xfrm>
          <a:prstGeom prst="ellipse">
            <a:avLst/>
          </a:prstGeom>
          <a:solidFill>
            <a:srgbClr val="F2F2F2"/>
          </a:solidFill>
          <a:ln>
            <a:noFill/>
          </a:ln>
        </p:spPr>
      </p:sp>
      <p:sp>
        <p:nvSpPr>
          <p:cNvPr id="124" name="Google Shape;124;p35"/>
          <p:cNvSpPr txBox="1">
            <a:spLocks noGrp="1"/>
          </p:cNvSpPr>
          <p:nvPr>
            <p:ph type="title"/>
          </p:nvPr>
        </p:nvSpPr>
        <p:spPr>
          <a:xfrm>
            <a:off x="5151854" y="2079811"/>
            <a:ext cx="6538200" cy="144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2"/>
              </a:buClr>
              <a:buSzPts val="4800"/>
              <a:buFont typeface="Arial"/>
              <a:buNone/>
              <a:defRPr sz="48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35"/>
          <p:cNvSpPr txBox="1">
            <a:spLocks noGrp="1"/>
          </p:cNvSpPr>
          <p:nvPr>
            <p:ph type="body" idx="1"/>
          </p:nvPr>
        </p:nvSpPr>
        <p:spPr>
          <a:xfrm>
            <a:off x="5152558" y="2079811"/>
            <a:ext cx="6537300" cy="412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228600" algn="l" rtl="0">
              <a:lnSpc>
                <a:spcPct val="90000"/>
              </a:lnSpc>
              <a:spcBef>
                <a:spcPts val="500"/>
              </a:spcBef>
              <a:spcAft>
                <a:spcPts val="0"/>
              </a:spcAft>
              <a:buSzPts val="2600"/>
              <a:buNone/>
              <a:defRPr sz="2600" b="1"/>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6" name="Google Shape;126;p35"/>
          <p:cNvSpPr txBox="1">
            <a:spLocks noGrp="1"/>
          </p:cNvSpPr>
          <p:nvPr>
            <p:ph type="body" idx="3"/>
          </p:nvPr>
        </p:nvSpPr>
        <p:spPr>
          <a:xfrm>
            <a:off x="5152557" y="3560294"/>
            <a:ext cx="6537300" cy="450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228600" algn="l" rtl="0">
              <a:lnSpc>
                <a:spcPct val="90000"/>
              </a:lnSpc>
              <a:spcBef>
                <a:spcPts val="500"/>
              </a:spcBef>
              <a:spcAft>
                <a:spcPts val="0"/>
              </a:spcAft>
              <a:buSzPts val="2600"/>
              <a:buNone/>
              <a:defRPr sz="2600" b="0">
                <a:solidFill>
                  <a:srgbClr val="737D84"/>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7" name="Google Shape;127;p35"/>
          <p:cNvPicPr preferRelativeResize="0"/>
          <p:nvPr/>
        </p:nvPicPr>
        <p:blipFill rotWithShape="1">
          <a:blip r:embed="rId2">
            <a:alphaModFix/>
          </a:blip>
          <a:srcRect/>
          <a:stretch/>
        </p:blipFill>
        <p:spPr>
          <a:xfrm>
            <a:off x="2396705" y="3429000"/>
            <a:ext cx="2931663" cy="28208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ission-01">
  <p:cSld name="Mission-01">
    <p:spTree>
      <p:nvGrpSpPr>
        <p:cNvPr id="1" name="Shape 128"/>
        <p:cNvGrpSpPr/>
        <p:nvPr/>
      </p:nvGrpSpPr>
      <p:grpSpPr>
        <a:xfrm>
          <a:off x="0" y="0"/>
          <a:ext cx="0" cy="0"/>
          <a:chOff x="0" y="0"/>
          <a:chExt cx="0" cy="0"/>
        </a:xfrm>
      </p:grpSpPr>
      <p:pic>
        <p:nvPicPr>
          <p:cNvPr id="129" name="Google Shape;129;p36"/>
          <p:cNvPicPr preferRelativeResize="0"/>
          <p:nvPr/>
        </p:nvPicPr>
        <p:blipFill rotWithShape="1">
          <a:blip r:embed="rId2">
            <a:alphaModFix/>
          </a:blip>
          <a:srcRect r="6924" b="2419"/>
          <a:stretch/>
        </p:blipFill>
        <p:spPr>
          <a:xfrm>
            <a:off x="10004679" y="3901818"/>
            <a:ext cx="2187323" cy="2956181"/>
          </a:xfrm>
          <a:prstGeom prst="rect">
            <a:avLst/>
          </a:prstGeom>
          <a:noFill/>
          <a:ln>
            <a:noFill/>
          </a:ln>
        </p:spPr>
      </p:pic>
      <p:sp>
        <p:nvSpPr>
          <p:cNvPr id="130" name="Google Shape;130;p36"/>
          <p:cNvSpPr txBox="1"/>
          <p:nvPr/>
        </p:nvSpPr>
        <p:spPr>
          <a:xfrm>
            <a:off x="435522" y="1445182"/>
            <a:ext cx="11094900" cy="596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OUR MISSION</a:t>
            </a:r>
            <a:endParaRPr/>
          </a:p>
        </p:txBody>
      </p:sp>
      <p:cxnSp>
        <p:nvCxnSpPr>
          <p:cNvPr id="131" name="Google Shape;131;p36"/>
          <p:cNvCxnSpPr/>
          <p:nvPr/>
        </p:nvCxnSpPr>
        <p:spPr>
          <a:xfrm>
            <a:off x="542159" y="1972970"/>
            <a:ext cx="2069100" cy="0"/>
          </a:xfrm>
          <a:prstGeom prst="straightConnector1">
            <a:avLst/>
          </a:prstGeom>
          <a:noFill/>
          <a:ln w="57150" cap="flat" cmpd="sng">
            <a:solidFill>
              <a:schemeClr val="accent5"/>
            </a:solidFill>
            <a:prstDash val="solid"/>
            <a:miter lim="800000"/>
            <a:headEnd type="none" w="sm" len="sm"/>
            <a:tailEnd type="none" w="sm" len="sm"/>
          </a:ln>
        </p:spPr>
      </p:cxnSp>
      <p:sp>
        <p:nvSpPr>
          <p:cNvPr id="132" name="Google Shape;132;p36"/>
          <p:cNvSpPr txBox="1"/>
          <p:nvPr/>
        </p:nvSpPr>
        <p:spPr>
          <a:xfrm>
            <a:off x="435522" y="2569691"/>
            <a:ext cx="7649400" cy="24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0">
                <a:solidFill>
                  <a:schemeClr val="dk1"/>
                </a:solidFill>
                <a:latin typeface="Arial"/>
                <a:ea typeface="Arial"/>
                <a:cs typeface="Arial"/>
                <a:sym typeface="Arial"/>
              </a:rPr>
              <a:t>Partnering to help all kids learn</a:t>
            </a:r>
            <a:r>
              <a:rPr lang="en-US" sz="3600" b="0" baseline="30000">
                <a:solidFill>
                  <a:schemeClr val="dk1"/>
                </a:solidFill>
                <a:latin typeface="Arial"/>
                <a:ea typeface="Arial"/>
                <a:cs typeface="Arial"/>
                <a:sym typeface="Arial"/>
              </a:rPr>
              <a:t>®</a:t>
            </a:r>
            <a:endParaRPr sz="36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We help kids get what they need in the classroom, so they can pursue their passions, shape their future, and realize their potential.</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ission02_rust">
  <p:cSld name="Mission02_rust">
    <p:bg>
      <p:bgPr>
        <a:solidFill>
          <a:schemeClr val="lt1"/>
        </a:solidFill>
        <a:effectLst/>
      </p:bgPr>
    </p:bg>
    <p:spTree>
      <p:nvGrpSpPr>
        <p:cNvPr id="1" name="Shape 133"/>
        <p:cNvGrpSpPr/>
        <p:nvPr/>
      </p:nvGrpSpPr>
      <p:grpSpPr>
        <a:xfrm>
          <a:off x="0" y="0"/>
          <a:ext cx="0" cy="0"/>
          <a:chOff x="0" y="0"/>
          <a:chExt cx="0" cy="0"/>
        </a:xfrm>
      </p:grpSpPr>
      <p:sp>
        <p:nvSpPr>
          <p:cNvPr id="134" name="Google Shape;134;p37"/>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37"/>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Arial"/>
              <a:buNone/>
              <a:defRPr>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37"/>
          <p:cNvSpPr txBox="1">
            <a:spLocks noGrp="1"/>
          </p:cNvSpPr>
          <p:nvPr>
            <p:ph type="body" idx="1"/>
          </p:nvPr>
        </p:nvSpPr>
        <p:spPr>
          <a:xfrm>
            <a:off x="557442" y="1715295"/>
            <a:ext cx="8722200" cy="3221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228600" algn="l" rtl="0">
              <a:lnSpc>
                <a:spcPct val="100000"/>
              </a:lnSpc>
              <a:spcBef>
                <a:spcPts val="1200"/>
              </a:spcBef>
              <a:spcAft>
                <a:spcPts val="0"/>
              </a:spcAft>
              <a:buClr>
                <a:schemeClr val="lt1"/>
              </a:buClr>
              <a:buSzPts val="3600"/>
              <a:buNone/>
              <a:defRPr sz="3600">
                <a:solidFill>
                  <a:schemeClr val="lt1"/>
                </a:solidFill>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37" name="Google Shape;137;p37"/>
          <p:cNvPicPr preferRelativeResize="0"/>
          <p:nvPr/>
        </p:nvPicPr>
        <p:blipFill rotWithShape="1">
          <a:blip r:embed="rId2">
            <a:alphaModFix/>
          </a:blip>
          <a:srcRect/>
          <a:stretch/>
        </p:blipFill>
        <p:spPr>
          <a:xfrm>
            <a:off x="511500" y="6504702"/>
            <a:ext cx="1616370" cy="105815"/>
          </a:xfrm>
          <a:prstGeom prst="rect">
            <a:avLst/>
          </a:prstGeom>
          <a:noFill/>
          <a:ln>
            <a:noFill/>
          </a:ln>
        </p:spPr>
      </p:pic>
      <p:pic>
        <p:nvPicPr>
          <p:cNvPr id="138" name="Google Shape;138;p37"/>
          <p:cNvPicPr preferRelativeResize="0"/>
          <p:nvPr/>
        </p:nvPicPr>
        <p:blipFill rotWithShape="1">
          <a:blip r:embed="rId3">
            <a:alphaModFix/>
          </a:blip>
          <a:srcRect/>
          <a:stretch/>
        </p:blipFill>
        <p:spPr>
          <a:xfrm>
            <a:off x="9709631" y="3776870"/>
            <a:ext cx="2482368" cy="308113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ission03-midnight">
  <p:cSld name="Mission03-midnight">
    <p:bg>
      <p:bgPr>
        <a:solidFill>
          <a:schemeClr val="lt1"/>
        </a:solidFill>
        <a:effectLst/>
      </p:bgPr>
    </p:bg>
    <p:spTree>
      <p:nvGrpSpPr>
        <p:cNvPr id="1" name="Shape 139"/>
        <p:cNvGrpSpPr/>
        <p:nvPr/>
      </p:nvGrpSpPr>
      <p:grpSpPr>
        <a:xfrm>
          <a:off x="0" y="0"/>
          <a:ext cx="0" cy="0"/>
          <a:chOff x="0" y="0"/>
          <a:chExt cx="0" cy="0"/>
        </a:xfrm>
      </p:grpSpPr>
      <p:sp>
        <p:nvSpPr>
          <p:cNvPr id="140" name="Google Shape;140;p38"/>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1" name="Google Shape;141;p38"/>
          <p:cNvPicPr preferRelativeResize="0"/>
          <p:nvPr/>
        </p:nvPicPr>
        <p:blipFill rotWithShape="1">
          <a:blip r:embed="rId2">
            <a:alphaModFix/>
          </a:blip>
          <a:srcRect/>
          <a:stretch/>
        </p:blipFill>
        <p:spPr>
          <a:xfrm>
            <a:off x="511500" y="6504702"/>
            <a:ext cx="1616370" cy="105815"/>
          </a:xfrm>
          <a:prstGeom prst="rect">
            <a:avLst/>
          </a:prstGeom>
          <a:noFill/>
          <a:ln>
            <a:noFill/>
          </a:ln>
        </p:spPr>
      </p:pic>
      <p:pic>
        <p:nvPicPr>
          <p:cNvPr id="142" name="Google Shape;142;p38"/>
          <p:cNvPicPr preferRelativeResize="0"/>
          <p:nvPr/>
        </p:nvPicPr>
        <p:blipFill rotWithShape="1">
          <a:blip r:embed="rId3">
            <a:alphaModFix/>
          </a:blip>
          <a:srcRect/>
          <a:stretch/>
        </p:blipFill>
        <p:spPr>
          <a:xfrm>
            <a:off x="9279732" y="4005097"/>
            <a:ext cx="3596961" cy="3299371"/>
          </a:xfrm>
          <a:prstGeom prst="rect">
            <a:avLst/>
          </a:prstGeom>
          <a:noFill/>
          <a:ln>
            <a:noFill/>
          </a:ln>
        </p:spPr>
      </p:pic>
      <p:sp>
        <p:nvSpPr>
          <p:cNvPr id="143" name="Google Shape;143;p38"/>
          <p:cNvSpPr txBox="1"/>
          <p:nvPr/>
        </p:nvSpPr>
        <p:spPr>
          <a:xfrm>
            <a:off x="435522" y="1445182"/>
            <a:ext cx="11094900" cy="596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OUR MISSION</a:t>
            </a:r>
            <a:endParaRPr/>
          </a:p>
        </p:txBody>
      </p:sp>
      <p:sp>
        <p:nvSpPr>
          <p:cNvPr id="144" name="Google Shape;144;p38"/>
          <p:cNvSpPr txBox="1"/>
          <p:nvPr/>
        </p:nvSpPr>
        <p:spPr>
          <a:xfrm>
            <a:off x="435522" y="2569691"/>
            <a:ext cx="7649400" cy="24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3600" b="0">
                <a:solidFill>
                  <a:schemeClr val="lt1"/>
                </a:solidFill>
                <a:latin typeface="Arial"/>
                <a:ea typeface="Arial"/>
                <a:cs typeface="Arial"/>
                <a:sym typeface="Arial"/>
              </a:rPr>
              <a:t>Partnering to help all kids learn</a:t>
            </a:r>
            <a:r>
              <a:rPr lang="en-US" sz="3600" b="0" baseline="30000">
                <a:solidFill>
                  <a:schemeClr val="lt1"/>
                </a:solidFill>
                <a:latin typeface="Arial"/>
                <a:ea typeface="Arial"/>
                <a:cs typeface="Arial"/>
                <a:sym typeface="Arial"/>
              </a:rPr>
              <a:t>®</a:t>
            </a:r>
            <a:endParaRPr sz="3600" b="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800"/>
              <a:buFont typeface="Arial"/>
              <a:buNone/>
            </a:pPr>
            <a:r>
              <a:rPr lang="en-US" sz="2800" b="0">
                <a:solidFill>
                  <a:schemeClr val="lt1"/>
                </a:solidFill>
                <a:latin typeface="Arial"/>
                <a:ea typeface="Arial"/>
                <a:cs typeface="Arial"/>
                <a:sym typeface="Arial"/>
              </a:rPr>
              <a:t>We help kids get what they need in the classroom, so they can pursue their passions, shape their future, and realize their potential.</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p:txBody>
      </p:sp>
      <p:cxnSp>
        <p:nvCxnSpPr>
          <p:cNvPr id="145" name="Google Shape;145;p38"/>
          <p:cNvCxnSpPr/>
          <p:nvPr/>
        </p:nvCxnSpPr>
        <p:spPr>
          <a:xfrm>
            <a:off x="542159" y="1972970"/>
            <a:ext cx="2069100" cy="0"/>
          </a:xfrm>
          <a:prstGeom prst="straightConnector1">
            <a:avLst/>
          </a:prstGeom>
          <a:noFill/>
          <a:ln w="57150" cap="flat" cmpd="sng">
            <a:solidFill>
              <a:schemeClr val="accent5"/>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sic agenda - mulberry graphic">
  <p:cSld name="basic agenda - mulberry graphic">
    <p:spTree>
      <p:nvGrpSpPr>
        <p:cNvPr id="1" name="Shape 146"/>
        <p:cNvGrpSpPr/>
        <p:nvPr/>
      </p:nvGrpSpPr>
      <p:grpSpPr>
        <a:xfrm>
          <a:off x="0" y="0"/>
          <a:ext cx="0" cy="0"/>
          <a:chOff x="0" y="0"/>
          <a:chExt cx="0" cy="0"/>
        </a:xfrm>
      </p:grpSpPr>
      <p:pic>
        <p:nvPicPr>
          <p:cNvPr id="147" name="Google Shape;147;p39"/>
          <p:cNvPicPr preferRelativeResize="0"/>
          <p:nvPr/>
        </p:nvPicPr>
        <p:blipFill rotWithShape="1">
          <a:blip r:embed="rId2">
            <a:alphaModFix/>
          </a:blip>
          <a:srcRect/>
          <a:stretch/>
        </p:blipFill>
        <p:spPr>
          <a:xfrm>
            <a:off x="9849294" y="-240499"/>
            <a:ext cx="2448724" cy="1970655"/>
          </a:xfrm>
          <a:prstGeom prst="rect">
            <a:avLst/>
          </a:prstGeom>
          <a:noFill/>
          <a:ln>
            <a:noFill/>
          </a:ln>
        </p:spPr>
      </p:pic>
      <p:sp>
        <p:nvSpPr>
          <p:cNvPr id="148" name="Google Shape;148;p39"/>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p39"/>
          <p:cNvSpPr txBox="1">
            <a:spLocks noGrp="1"/>
          </p:cNvSpPr>
          <p:nvPr>
            <p:ph type="body" idx="1"/>
          </p:nvPr>
        </p:nvSpPr>
        <p:spPr>
          <a:xfrm>
            <a:off x="557213" y="1578770"/>
            <a:ext cx="8750400" cy="4272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1200"/>
              </a:spcBef>
              <a:spcAft>
                <a:spcPts val="0"/>
              </a:spcAft>
              <a:buSzPts val="2400"/>
              <a:buFont typeface="Arial"/>
              <a:buChar char="+"/>
              <a:defRPr/>
            </a:lvl1pPr>
            <a:lvl2pPr marL="914400" lvl="1" indent="-393700" algn="l" rtl="0">
              <a:lnSpc>
                <a:spcPct val="100000"/>
              </a:lnSpc>
              <a:spcBef>
                <a:spcPts val="1200"/>
              </a:spcBef>
              <a:spcAft>
                <a:spcPts val="0"/>
              </a:spcAft>
              <a:buSzPts val="2600"/>
              <a:buChar char="‒"/>
              <a:defRPr sz="2600"/>
            </a:lvl2pPr>
            <a:lvl3pPr marL="1371600" lvl="2" indent="-342900" algn="l" rtl="0">
              <a:lnSpc>
                <a:spcPct val="90000"/>
              </a:lnSpc>
              <a:spcBef>
                <a:spcPts val="12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sic agenda - mulberry background">
  <p:cSld name="basic agenda - mulberry background">
    <p:spTree>
      <p:nvGrpSpPr>
        <p:cNvPr id="1" name="Shape 150"/>
        <p:cNvGrpSpPr/>
        <p:nvPr/>
      </p:nvGrpSpPr>
      <p:grpSpPr>
        <a:xfrm>
          <a:off x="0" y="0"/>
          <a:ext cx="0" cy="0"/>
          <a:chOff x="0" y="0"/>
          <a:chExt cx="0" cy="0"/>
        </a:xfrm>
      </p:grpSpPr>
      <p:sp>
        <p:nvSpPr>
          <p:cNvPr id="151" name="Google Shape;151;p40"/>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2" name="Google Shape;152;p40"/>
          <p:cNvPicPr preferRelativeResize="0"/>
          <p:nvPr/>
        </p:nvPicPr>
        <p:blipFill rotWithShape="1">
          <a:blip r:embed="rId2">
            <a:alphaModFix/>
          </a:blip>
          <a:srcRect/>
          <a:stretch/>
        </p:blipFill>
        <p:spPr>
          <a:xfrm>
            <a:off x="511500" y="6504702"/>
            <a:ext cx="1616370" cy="105815"/>
          </a:xfrm>
          <a:prstGeom prst="rect">
            <a:avLst/>
          </a:prstGeom>
          <a:noFill/>
          <a:ln>
            <a:noFill/>
          </a:ln>
        </p:spPr>
      </p:pic>
      <p:pic>
        <p:nvPicPr>
          <p:cNvPr id="153" name="Google Shape;153;p40"/>
          <p:cNvPicPr preferRelativeResize="0"/>
          <p:nvPr/>
        </p:nvPicPr>
        <p:blipFill rotWithShape="1">
          <a:blip r:embed="rId3">
            <a:alphaModFix/>
          </a:blip>
          <a:srcRect/>
          <a:stretch/>
        </p:blipFill>
        <p:spPr>
          <a:xfrm>
            <a:off x="9753116" y="4455331"/>
            <a:ext cx="2378399" cy="2402669"/>
          </a:xfrm>
          <a:prstGeom prst="rect">
            <a:avLst/>
          </a:prstGeom>
          <a:noFill/>
          <a:ln>
            <a:noFill/>
          </a:ln>
        </p:spPr>
      </p:pic>
      <p:sp>
        <p:nvSpPr>
          <p:cNvPr id="154" name="Google Shape;154;p40"/>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p40"/>
          <p:cNvSpPr txBox="1">
            <a:spLocks noGrp="1"/>
          </p:cNvSpPr>
          <p:nvPr>
            <p:ph type="body" idx="1"/>
          </p:nvPr>
        </p:nvSpPr>
        <p:spPr>
          <a:xfrm>
            <a:off x="557213" y="1578770"/>
            <a:ext cx="8750400" cy="4272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1200"/>
              </a:spcBef>
              <a:spcAft>
                <a:spcPts val="0"/>
              </a:spcAft>
              <a:buSzPts val="2400"/>
              <a:buFont typeface="Arial"/>
              <a:buChar char="+"/>
              <a:defRPr>
                <a:solidFill>
                  <a:schemeClr val="lt1"/>
                </a:solidFill>
              </a:defRPr>
            </a:lvl1pPr>
            <a:lvl2pPr marL="914400" lvl="1" indent="-393700" algn="l" rtl="0">
              <a:lnSpc>
                <a:spcPct val="100000"/>
              </a:lnSpc>
              <a:spcBef>
                <a:spcPts val="1200"/>
              </a:spcBef>
              <a:spcAft>
                <a:spcPts val="0"/>
              </a:spcAft>
              <a:buSzPts val="2600"/>
              <a:buChar char="‒"/>
              <a:defRPr sz="2600">
                <a:solidFill>
                  <a:schemeClr val="lt1"/>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genda-midnight background">
  <p:cSld name="agenda-midnight background">
    <p:spTree>
      <p:nvGrpSpPr>
        <p:cNvPr id="1" name="Shape 156"/>
        <p:cNvGrpSpPr/>
        <p:nvPr/>
      </p:nvGrpSpPr>
      <p:grpSpPr>
        <a:xfrm>
          <a:off x="0" y="0"/>
          <a:ext cx="0" cy="0"/>
          <a:chOff x="0" y="0"/>
          <a:chExt cx="0" cy="0"/>
        </a:xfrm>
      </p:grpSpPr>
      <p:sp>
        <p:nvSpPr>
          <p:cNvPr id="157" name="Google Shape;157;p4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8" name="Google Shape;158;p41"/>
          <p:cNvPicPr preferRelativeResize="0"/>
          <p:nvPr/>
        </p:nvPicPr>
        <p:blipFill rotWithShape="1">
          <a:blip r:embed="rId2">
            <a:alphaModFix/>
          </a:blip>
          <a:srcRect/>
          <a:stretch/>
        </p:blipFill>
        <p:spPr>
          <a:xfrm>
            <a:off x="511500" y="6504702"/>
            <a:ext cx="1616370" cy="105815"/>
          </a:xfrm>
          <a:prstGeom prst="rect">
            <a:avLst/>
          </a:prstGeom>
          <a:noFill/>
          <a:ln>
            <a:noFill/>
          </a:ln>
        </p:spPr>
      </p:pic>
      <p:sp>
        <p:nvSpPr>
          <p:cNvPr id="159" name="Google Shape;159;p41"/>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p41"/>
          <p:cNvSpPr txBox="1">
            <a:spLocks noGrp="1"/>
          </p:cNvSpPr>
          <p:nvPr>
            <p:ph type="body" idx="1"/>
          </p:nvPr>
        </p:nvSpPr>
        <p:spPr>
          <a:xfrm>
            <a:off x="557213" y="1578770"/>
            <a:ext cx="8750400" cy="42720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1200"/>
              </a:spcBef>
              <a:spcAft>
                <a:spcPts val="0"/>
              </a:spcAft>
              <a:buSzPts val="2400"/>
              <a:buFont typeface="Arial"/>
              <a:buChar char="+"/>
              <a:defRPr>
                <a:solidFill>
                  <a:schemeClr val="lt1"/>
                </a:solidFill>
              </a:defRPr>
            </a:lvl1pPr>
            <a:lvl2pPr marL="914400" lvl="1" indent="-393700" algn="l" rtl="0">
              <a:lnSpc>
                <a:spcPct val="100000"/>
              </a:lnSpc>
              <a:spcBef>
                <a:spcPts val="1200"/>
              </a:spcBef>
              <a:spcAft>
                <a:spcPts val="0"/>
              </a:spcAft>
              <a:buSzPts val="2600"/>
              <a:buChar char="‒"/>
              <a:defRPr sz="2600">
                <a:solidFill>
                  <a:schemeClr val="lt1"/>
                </a:solidFill>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61" name="Google Shape;161;p41"/>
          <p:cNvPicPr preferRelativeResize="0"/>
          <p:nvPr/>
        </p:nvPicPr>
        <p:blipFill rotWithShape="1">
          <a:blip r:embed="rId3">
            <a:alphaModFix/>
          </a:blip>
          <a:srcRect/>
          <a:stretch/>
        </p:blipFill>
        <p:spPr>
          <a:xfrm>
            <a:off x="9709631" y="3776870"/>
            <a:ext cx="2482368" cy="308113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randed Photo 01">
  <p:cSld name="Divider - Branded Photo 01">
    <p:spTree>
      <p:nvGrpSpPr>
        <p:cNvPr id="1" name="Shape 162"/>
        <p:cNvGrpSpPr/>
        <p:nvPr/>
      </p:nvGrpSpPr>
      <p:grpSpPr>
        <a:xfrm>
          <a:off x="0" y="0"/>
          <a:ext cx="0" cy="0"/>
          <a:chOff x="0" y="0"/>
          <a:chExt cx="0" cy="0"/>
        </a:xfrm>
      </p:grpSpPr>
      <p:pic>
        <p:nvPicPr>
          <p:cNvPr id="163" name="Google Shape;163;p42" descr="A picture containing text, person, person, indoor&#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yellow_image + caption">
  <p:cSld name="yellow_image + caption">
    <p:spTree>
      <p:nvGrpSpPr>
        <p:cNvPr id="1" name="Shape 164"/>
        <p:cNvGrpSpPr/>
        <p:nvPr/>
      </p:nvGrpSpPr>
      <p:grpSpPr>
        <a:xfrm>
          <a:off x="0" y="0"/>
          <a:ext cx="0" cy="0"/>
          <a:chOff x="0" y="0"/>
          <a:chExt cx="0" cy="0"/>
        </a:xfrm>
      </p:grpSpPr>
      <p:sp>
        <p:nvSpPr>
          <p:cNvPr id="165" name="Google Shape;165;p43"/>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43"/>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167;p43"/>
          <p:cNvSpPr txBox="1">
            <a:spLocks noGrp="1"/>
          </p:cNvSpPr>
          <p:nvPr>
            <p:ph type="body" idx="1"/>
          </p:nvPr>
        </p:nvSpPr>
        <p:spPr>
          <a:xfrm>
            <a:off x="557212" y="2004834"/>
            <a:ext cx="4860600" cy="3068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000"/>
              <a:buNone/>
              <a:defRPr sz="200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68" name="Google Shape;168;p43"/>
          <p:cNvPicPr preferRelativeResize="0"/>
          <p:nvPr/>
        </p:nvPicPr>
        <p:blipFill rotWithShape="1">
          <a:blip r:embed="rId2">
            <a:alphaModFix/>
          </a:blip>
          <a:srcRect/>
          <a:stretch/>
        </p:blipFill>
        <p:spPr>
          <a:xfrm>
            <a:off x="7620000" y="331"/>
            <a:ext cx="4572000" cy="68573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NERIC_title + blank">
  <p:cSld name="GENERIC_title + blank">
    <p:spTree>
      <p:nvGrpSpPr>
        <p:cNvPr id="1" name="Shape 22"/>
        <p:cNvGrpSpPr/>
        <p:nvPr/>
      </p:nvGrpSpPr>
      <p:grpSpPr>
        <a:xfrm>
          <a:off x="0" y="0"/>
          <a:ext cx="0" cy="0"/>
          <a:chOff x="0" y="0"/>
          <a:chExt cx="0" cy="0"/>
        </a:xfrm>
      </p:grpSpPr>
      <p:sp>
        <p:nvSpPr>
          <p:cNvPr id="23" name="Google Shape;23;p90"/>
          <p:cNvSpPr txBox="1">
            <a:spLocks noGrp="1"/>
          </p:cNvSpPr>
          <p:nvPr>
            <p:ph type="title"/>
          </p:nvPr>
        </p:nvSpPr>
        <p:spPr>
          <a:xfrm>
            <a:off x="557442" y="446468"/>
            <a:ext cx="11094900" cy="5967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yellow_image + bullets">
  <p:cSld name="1_yellow_image + bullets">
    <p:spTree>
      <p:nvGrpSpPr>
        <p:cNvPr id="1" name="Shape 169"/>
        <p:cNvGrpSpPr/>
        <p:nvPr/>
      </p:nvGrpSpPr>
      <p:grpSpPr>
        <a:xfrm>
          <a:off x="0" y="0"/>
          <a:ext cx="0" cy="0"/>
          <a:chOff x="0" y="0"/>
          <a:chExt cx="0" cy="0"/>
        </a:xfrm>
      </p:grpSpPr>
      <p:sp>
        <p:nvSpPr>
          <p:cNvPr id="170" name="Google Shape;170;p44"/>
          <p:cNvSpPr txBox="1">
            <a:spLocks noGrp="1"/>
          </p:cNvSpPr>
          <p:nvPr>
            <p:ph type="body" idx="1"/>
          </p:nvPr>
        </p:nvSpPr>
        <p:spPr>
          <a:xfrm>
            <a:off x="557213" y="2005013"/>
            <a:ext cx="4860900" cy="37164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1000"/>
              </a:spcBef>
              <a:spcAft>
                <a:spcPts val="0"/>
              </a:spcAft>
              <a:buSzPts val="2400"/>
              <a:buChar char="+"/>
              <a:defRPr/>
            </a:lvl1pPr>
            <a:lvl2pPr marL="914400" lvl="1" indent="-355600" algn="l" rtl="0">
              <a:lnSpc>
                <a:spcPct val="150000"/>
              </a:lnSpc>
              <a:spcBef>
                <a:spcPts val="500"/>
              </a:spcBef>
              <a:spcAft>
                <a:spcPts val="0"/>
              </a:spcAft>
              <a:buSzPts val="2000"/>
              <a:buChar char="‒"/>
              <a:defRPr sz="2000"/>
            </a:lvl2pPr>
            <a:lvl3pPr marL="1371600" lvl="2" indent="-342900" algn="l" rtl="0">
              <a:lnSpc>
                <a:spcPct val="150000"/>
              </a:lnSpc>
              <a:spcBef>
                <a:spcPts val="500"/>
              </a:spcBef>
              <a:spcAft>
                <a:spcPts val="0"/>
              </a:spcAft>
              <a:buSzPts val="1800"/>
              <a:buChar char="+"/>
              <a:defRPr/>
            </a:lvl3pPr>
            <a:lvl4pPr marL="1828800" lvl="3" indent="-330200" algn="l" rtl="0">
              <a:lnSpc>
                <a:spcPct val="90000"/>
              </a:lnSpc>
              <a:spcBef>
                <a:spcPts val="500"/>
              </a:spcBef>
              <a:spcAft>
                <a:spcPts val="0"/>
              </a:spcAft>
              <a:buSzPts val="1600"/>
              <a:buChar char="‒"/>
              <a:defRPr sz="1600"/>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p44"/>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p44"/>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3" name="Google Shape;173;p44"/>
          <p:cNvSpPr/>
          <p:nvPr/>
        </p:nvSpPr>
        <p:spPr>
          <a:xfrm>
            <a:off x="6762648" y="0"/>
            <a:ext cx="54294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44"/>
          <p:cNvSpPr>
            <a:spLocks noGrp="1"/>
          </p:cNvSpPr>
          <p:nvPr>
            <p:ph type="pic" idx="2"/>
          </p:nvPr>
        </p:nvSpPr>
        <p:spPr>
          <a:xfrm>
            <a:off x="6762646" y="0"/>
            <a:ext cx="5429400" cy="68580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yellow_title + copy only">
  <p:cSld name="yellow_title + copy only">
    <p:spTree>
      <p:nvGrpSpPr>
        <p:cNvPr id="1" name="Shape 175"/>
        <p:cNvGrpSpPr/>
        <p:nvPr/>
      </p:nvGrpSpPr>
      <p:grpSpPr>
        <a:xfrm>
          <a:off x="0" y="0"/>
          <a:ext cx="0" cy="0"/>
          <a:chOff x="0" y="0"/>
          <a:chExt cx="0" cy="0"/>
        </a:xfrm>
      </p:grpSpPr>
      <p:sp>
        <p:nvSpPr>
          <p:cNvPr id="176" name="Google Shape;176;p45"/>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 name="Google Shape;177;p45"/>
          <p:cNvSpPr txBox="1">
            <a:spLocks noGrp="1"/>
          </p:cNvSpPr>
          <p:nvPr>
            <p:ph type="body" idx="1"/>
          </p:nvPr>
        </p:nvSpPr>
        <p:spPr>
          <a:xfrm>
            <a:off x="557213" y="1445592"/>
            <a:ext cx="9271500" cy="4153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8" name="Google Shape;178;p45"/>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yellow_three column">
  <p:cSld name="yellow_three column">
    <p:spTree>
      <p:nvGrpSpPr>
        <p:cNvPr id="1" name="Shape 179"/>
        <p:cNvGrpSpPr/>
        <p:nvPr/>
      </p:nvGrpSpPr>
      <p:grpSpPr>
        <a:xfrm>
          <a:off x="0" y="0"/>
          <a:ext cx="0" cy="0"/>
          <a:chOff x="0" y="0"/>
          <a:chExt cx="0" cy="0"/>
        </a:xfrm>
      </p:grpSpPr>
      <p:sp>
        <p:nvSpPr>
          <p:cNvPr id="180" name="Google Shape;180;p46"/>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46"/>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2" name="Google Shape;182;p46"/>
          <p:cNvSpPr txBox="1">
            <a:spLocks noGrp="1"/>
          </p:cNvSpPr>
          <p:nvPr>
            <p:ph type="body" idx="1"/>
          </p:nvPr>
        </p:nvSpPr>
        <p:spPr>
          <a:xfrm>
            <a:off x="557213" y="2771724"/>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p46"/>
          <p:cNvSpPr txBox="1">
            <a:spLocks noGrp="1"/>
          </p:cNvSpPr>
          <p:nvPr>
            <p:ph type="body" idx="2"/>
          </p:nvPr>
        </p:nvSpPr>
        <p:spPr>
          <a:xfrm>
            <a:off x="4366398"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p46"/>
          <p:cNvSpPr txBox="1">
            <a:spLocks noGrp="1"/>
          </p:cNvSpPr>
          <p:nvPr>
            <p:ph type="body" idx="3"/>
          </p:nvPr>
        </p:nvSpPr>
        <p:spPr>
          <a:xfrm>
            <a:off x="557213" y="186302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5" name="Google Shape;185;p46"/>
          <p:cNvSpPr txBox="1">
            <a:spLocks noGrp="1"/>
          </p:cNvSpPr>
          <p:nvPr>
            <p:ph type="body" idx="4"/>
          </p:nvPr>
        </p:nvSpPr>
        <p:spPr>
          <a:xfrm>
            <a:off x="4366398"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6" name="Google Shape;186;p46"/>
          <p:cNvSpPr txBox="1">
            <a:spLocks noGrp="1"/>
          </p:cNvSpPr>
          <p:nvPr>
            <p:ph type="body" idx="5"/>
          </p:nvPr>
        </p:nvSpPr>
        <p:spPr>
          <a:xfrm>
            <a:off x="8176205"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7" name="Google Shape;187;p46"/>
          <p:cNvSpPr txBox="1">
            <a:spLocks noGrp="1"/>
          </p:cNvSpPr>
          <p:nvPr>
            <p:ph type="body" idx="6"/>
          </p:nvPr>
        </p:nvSpPr>
        <p:spPr>
          <a:xfrm>
            <a:off x="8176205"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88" name="Google Shape;188;p46"/>
          <p:cNvCxnSpPr/>
          <p:nvPr/>
        </p:nvCxnSpPr>
        <p:spPr>
          <a:xfrm>
            <a:off x="557213" y="2576945"/>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189" name="Google Shape;189;p46"/>
          <p:cNvCxnSpPr/>
          <p:nvPr/>
        </p:nvCxnSpPr>
        <p:spPr>
          <a:xfrm>
            <a:off x="4366398" y="2577760"/>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190" name="Google Shape;190;p46"/>
          <p:cNvCxnSpPr/>
          <p:nvPr/>
        </p:nvCxnSpPr>
        <p:spPr>
          <a:xfrm>
            <a:off x="8176205" y="2576945"/>
            <a:ext cx="3476400" cy="0"/>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yellow_screenshot + bullets">
  <p:cSld name="yellow_screenshot + bullets">
    <p:spTree>
      <p:nvGrpSpPr>
        <p:cNvPr id="1" name="Shape 191"/>
        <p:cNvGrpSpPr/>
        <p:nvPr/>
      </p:nvGrpSpPr>
      <p:grpSpPr>
        <a:xfrm>
          <a:off x="0" y="0"/>
          <a:ext cx="0" cy="0"/>
          <a:chOff x="0" y="0"/>
          <a:chExt cx="0" cy="0"/>
        </a:xfrm>
      </p:grpSpPr>
      <p:pic>
        <p:nvPicPr>
          <p:cNvPr id="192" name="Google Shape;192;p47"/>
          <p:cNvPicPr preferRelativeResize="0"/>
          <p:nvPr/>
        </p:nvPicPr>
        <p:blipFill rotWithShape="1">
          <a:blip r:embed="rId2">
            <a:alphaModFix/>
          </a:blip>
          <a:srcRect/>
          <a:stretch/>
        </p:blipFill>
        <p:spPr>
          <a:xfrm>
            <a:off x="3671340" y="225286"/>
            <a:ext cx="8519030" cy="7341704"/>
          </a:xfrm>
          <a:prstGeom prst="rect">
            <a:avLst/>
          </a:prstGeom>
          <a:noFill/>
          <a:ln>
            <a:noFill/>
          </a:ln>
        </p:spPr>
      </p:pic>
      <p:sp>
        <p:nvSpPr>
          <p:cNvPr id="193" name="Google Shape;193;p47"/>
          <p:cNvSpPr>
            <a:spLocks noGrp="1"/>
          </p:cNvSpPr>
          <p:nvPr>
            <p:ph type="pic" idx="2"/>
          </p:nvPr>
        </p:nvSpPr>
        <p:spPr>
          <a:xfrm>
            <a:off x="5890436" y="1814678"/>
            <a:ext cx="6301500" cy="4022700"/>
          </a:xfrm>
          <a:prstGeom prst="rect">
            <a:avLst/>
          </a:prstGeom>
          <a:noFill/>
          <a:ln>
            <a:noFill/>
          </a:ln>
        </p:spPr>
      </p:sp>
      <p:sp>
        <p:nvSpPr>
          <p:cNvPr id="194" name="Google Shape;194;p47"/>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5" name="Google Shape;195;p47"/>
          <p:cNvSpPr txBox="1">
            <a:spLocks noGrp="1"/>
          </p:cNvSpPr>
          <p:nvPr>
            <p:ph type="title"/>
          </p:nvPr>
        </p:nvSpPr>
        <p:spPr>
          <a:xfrm>
            <a:off x="557442" y="446468"/>
            <a:ext cx="4283400" cy="1093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47"/>
          <p:cNvSpPr txBox="1">
            <a:spLocks noGrp="1"/>
          </p:cNvSpPr>
          <p:nvPr>
            <p:ph type="body" idx="1"/>
          </p:nvPr>
        </p:nvSpPr>
        <p:spPr>
          <a:xfrm>
            <a:off x="557213" y="1819143"/>
            <a:ext cx="4283100" cy="3232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yellow_chart/content only">
  <p:cSld name="yellow_chart/content only">
    <p:spTree>
      <p:nvGrpSpPr>
        <p:cNvPr id="1" name="Shape 197"/>
        <p:cNvGrpSpPr/>
        <p:nvPr/>
      </p:nvGrpSpPr>
      <p:grpSpPr>
        <a:xfrm>
          <a:off x="0" y="0"/>
          <a:ext cx="0" cy="0"/>
          <a:chOff x="0" y="0"/>
          <a:chExt cx="0" cy="0"/>
        </a:xfrm>
      </p:grpSpPr>
      <p:sp>
        <p:nvSpPr>
          <p:cNvPr id="198" name="Google Shape;198;p48"/>
          <p:cNvSpPr txBox="1">
            <a:spLocks noGrp="1"/>
          </p:cNvSpPr>
          <p:nvPr>
            <p:ph type="body" idx="1"/>
          </p:nvPr>
        </p:nvSpPr>
        <p:spPr>
          <a:xfrm>
            <a:off x="557442" y="684578"/>
            <a:ext cx="11094900" cy="5304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9" name="Google Shape;199;p48"/>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raphite_chart+content">
  <p:cSld name="graphite_chart+content">
    <p:bg>
      <p:bgPr>
        <a:solidFill>
          <a:schemeClr val="dk1"/>
        </a:solidFill>
        <a:effectLst/>
      </p:bgPr>
    </p:bg>
    <p:spTree>
      <p:nvGrpSpPr>
        <p:cNvPr id="1" name="Shape 201"/>
        <p:cNvGrpSpPr/>
        <p:nvPr/>
      </p:nvGrpSpPr>
      <p:grpSpPr>
        <a:xfrm>
          <a:off x="0" y="0"/>
          <a:ext cx="0" cy="0"/>
          <a:chOff x="0" y="0"/>
          <a:chExt cx="0" cy="0"/>
        </a:xfrm>
      </p:grpSpPr>
      <p:sp>
        <p:nvSpPr>
          <p:cNvPr id="202" name="Google Shape;202;p50"/>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50"/>
          <p:cNvSpPr txBox="1">
            <a:spLocks noGrp="1"/>
          </p:cNvSpPr>
          <p:nvPr>
            <p:ph type="body" idx="1"/>
          </p:nvPr>
        </p:nvSpPr>
        <p:spPr>
          <a:xfrm>
            <a:off x="557442" y="1353015"/>
            <a:ext cx="11094900" cy="4635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solidFill>
                  <a:schemeClr val="lt1"/>
                </a:solidFil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04" name="Google Shape;204;p50"/>
          <p:cNvPicPr preferRelativeResize="0"/>
          <p:nvPr/>
        </p:nvPicPr>
        <p:blipFill rotWithShape="1">
          <a:blip r:embed="rId2">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raphite_text / bullet slide">
  <p:cSld name="graphite_text / bullet slide">
    <p:bg>
      <p:bgPr>
        <a:solidFill>
          <a:schemeClr val="dk1"/>
        </a:solidFill>
        <a:effectLst/>
      </p:bgPr>
    </p:bg>
    <p:spTree>
      <p:nvGrpSpPr>
        <p:cNvPr id="1" name="Shape 205"/>
        <p:cNvGrpSpPr/>
        <p:nvPr/>
      </p:nvGrpSpPr>
      <p:grpSpPr>
        <a:xfrm>
          <a:off x="0" y="0"/>
          <a:ext cx="0" cy="0"/>
          <a:chOff x="0" y="0"/>
          <a:chExt cx="0" cy="0"/>
        </a:xfrm>
      </p:grpSpPr>
      <p:sp>
        <p:nvSpPr>
          <p:cNvPr id="206" name="Google Shape;206;p51"/>
          <p:cNvSpPr txBox="1">
            <a:spLocks noGrp="1"/>
          </p:cNvSpPr>
          <p:nvPr>
            <p:ph type="body" idx="1"/>
          </p:nvPr>
        </p:nvSpPr>
        <p:spPr>
          <a:xfrm>
            <a:off x="557213" y="1445591"/>
            <a:ext cx="9248700" cy="40629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SzPts val="2400"/>
              <a:buChar char="+"/>
              <a:defRPr>
                <a:solidFill>
                  <a:schemeClr val="lt1"/>
                </a:solidFill>
              </a:defRPr>
            </a:lvl1pPr>
            <a:lvl2pPr marL="914400" lvl="1" indent="-355600" algn="l" rtl="0">
              <a:lnSpc>
                <a:spcPct val="90000"/>
              </a:lnSpc>
              <a:spcBef>
                <a:spcPts val="500"/>
              </a:spcBef>
              <a:spcAft>
                <a:spcPts val="0"/>
              </a:spcAft>
              <a:buSzPts val="2000"/>
              <a:buChar char="‒"/>
              <a:defRPr sz="2000">
                <a:solidFill>
                  <a:schemeClr val="lt1"/>
                </a:solidFill>
              </a:defRPr>
            </a:lvl2pPr>
            <a:lvl3pPr marL="1371600" lvl="2" indent="-330200" algn="l" rtl="0">
              <a:lnSpc>
                <a:spcPct val="90000"/>
              </a:lnSpc>
              <a:spcBef>
                <a:spcPts val="500"/>
              </a:spcBef>
              <a:spcAft>
                <a:spcPts val="0"/>
              </a:spcAft>
              <a:buSzPts val="1600"/>
              <a:buChar char="+"/>
              <a:defRPr sz="1600">
                <a:solidFill>
                  <a:schemeClr val="lt1"/>
                </a:solidFill>
              </a:defRPr>
            </a:lvl3pPr>
            <a:lvl4pPr marL="1828800" lvl="3" indent="-342900" algn="l" rtl="0">
              <a:lnSpc>
                <a:spcPct val="90000"/>
              </a:lnSpc>
              <a:spcBef>
                <a:spcPts val="500"/>
              </a:spcBef>
              <a:spcAft>
                <a:spcPts val="0"/>
              </a:spcAft>
              <a:buSzPts val="1800"/>
              <a:buChar char="‒"/>
              <a:defRPr>
                <a:solidFill>
                  <a:schemeClr val="lt1"/>
                </a:solidFill>
              </a:defRPr>
            </a:lvl4pPr>
            <a:lvl5pPr marL="2286000" lvl="4" indent="-342900" algn="l" rtl="0">
              <a:lnSpc>
                <a:spcPct val="90000"/>
              </a:lnSpc>
              <a:spcBef>
                <a:spcPts val="500"/>
              </a:spcBef>
              <a:spcAft>
                <a:spcPts val="0"/>
              </a:spcAft>
              <a:buClr>
                <a:schemeClr val="lt1"/>
              </a:buClr>
              <a:buSzPts val="18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7" name="Google Shape;207;p51"/>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0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08" name="Google Shape;208;p51"/>
          <p:cNvPicPr preferRelativeResize="0"/>
          <p:nvPr/>
        </p:nvPicPr>
        <p:blipFill rotWithShape="1">
          <a:blip r:embed="rId2">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_half image">
  <p:cSld name="quote_half image">
    <p:spTree>
      <p:nvGrpSpPr>
        <p:cNvPr id="1" name="Shape 209"/>
        <p:cNvGrpSpPr/>
        <p:nvPr/>
      </p:nvGrpSpPr>
      <p:grpSpPr>
        <a:xfrm>
          <a:off x="0" y="0"/>
          <a:ext cx="0" cy="0"/>
          <a:chOff x="0" y="0"/>
          <a:chExt cx="0" cy="0"/>
        </a:xfrm>
      </p:grpSpPr>
      <p:sp>
        <p:nvSpPr>
          <p:cNvPr id="210" name="Google Shape;210;p52"/>
          <p:cNvSpPr txBox="1">
            <a:spLocks noGrp="1"/>
          </p:cNvSpPr>
          <p:nvPr>
            <p:ph type="body" idx="1"/>
          </p:nvPr>
        </p:nvSpPr>
        <p:spPr>
          <a:xfrm>
            <a:off x="859993" y="1663091"/>
            <a:ext cx="4662900" cy="2685900"/>
          </a:xfrm>
          <a:prstGeom prst="rect">
            <a:avLst/>
          </a:prstGeom>
          <a:noFill/>
          <a:ln>
            <a:noFill/>
          </a:ln>
        </p:spPr>
        <p:txBody>
          <a:bodyPr spcFirstLastPara="1" wrap="square" lIns="0" tIns="45700" rIns="91425" bIns="45700" anchor="b" anchorCtr="0">
            <a:noAutofit/>
          </a:bodyPr>
          <a:lstStyle>
            <a:lvl1pPr marL="457200" marR="0" lvl="0" indent="-228600" algn="l" rtl="0">
              <a:lnSpc>
                <a:spcPct val="120000"/>
              </a:lnSpc>
              <a:spcBef>
                <a:spcPts val="0"/>
              </a:spcBef>
              <a:spcAft>
                <a:spcPts val="0"/>
              </a:spcAft>
              <a:buClr>
                <a:schemeClr val="accent1"/>
              </a:buClr>
              <a:buSzPts val="2400"/>
              <a:buFont typeface="Arial"/>
              <a:buNone/>
              <a:defRPr sz="2400" b="1" i="0">
                <a:solidFill>
                  <a:schemeClr val="dk1"/>
                </a:solidFill>
                <a:latin typeface="Georgia"/>
                <a:ea typeface="Georgia"/>
                <a:cs typeface="Georgia"/>
                <a:sym typeface="Georgia"/>
              </a:defRPr>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1" name="Google Shape;211;p52"/>
          <p:cNvSpPr txBox="1">
            <a:spLocks noGrp="1"/>
          </p:cNvSpPr>
          <p:nvPr>
            <p:ph type="body" idx="2"/>
          </p:nvPr>
        </p:nvSpPr>
        <p:spPr>
          <a:xfrm>
            <a:off x="847052" y="4766056"/>
            <a:ext cx="4690800" cy="434700"/>
          </a:xfrm>
          <a:prstGeom prst="rect">
            <a:avLst/>
          </a:prstGeom>
          <a:noFill/>
          <a:ln>
            <a:noFill/>
          </a:ln>
        </p:spPr>
        <p:txBody>
          <a:bodyPr spcFirstLastPara="1" wrap="square" lIns="0" tIns="45700" rIns="91425" bIns="45700" anchor="t" anchorCtr="0">
            <a:normAutofit/>
          </a:bodyPr>
          <a:lstStyle>
            <a:lvl1pPr marL="457200" lvl="0" indent="-228600" algn="l" rtl="0">
              <a:lnSpc>
                <a:spcPct val="90000"/>
              </a:lnSpc>
              <a:spcBef>
                <a:spcPts val="1000"/>
              </a:spcBef>
              <a:spcAft>
                <a:spcPts val="0"/>
              </a:spcAft>
              <a:buSzPts val="2000"/>
              <a:buNone/>
              <a:defRPr sz="2000" b="1">
                <a:solidFill>
                  <a:schemeClr val="dk1"/>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2" name="Google Shape;212;p52"/>
          <p:cNvSpPr txBox="1">
            <a:spLocks noGrp="1"/>
          </p:cNvSpPr>
          <p:nvPr>
            <p:ph type="body" idx="3"/>
          </p:nvPr>
        </p:nvSpPr>
        <p:spPr>
          <a:xfrm>
            <a:off x="847052" y="5125820"/>
            <a:ext cx="4690800" cy="434700"/>
          </a:xfrm>
          <a:prstGeom prst="rect">
            <a:avLst/>
          </a:prstGeom>
          <a:noFill/>
          <a:ln>
            <a:noFill/>
          </a:ln>
        </p:spPr>
        <p:txBody>
          <a:bodyPr spcFirstLastPara="1" wrap="square" lIns="0" tIns="45700" rIns="91425" bIns="45700" anchor="t" anchorCtr="0">
            <a:normAutofit/>
          </a:bodyPr>
          <a:lstStyle>
            <a:lvl1pPr marL="457200" lvl="0" indent="-228600" algn="l" rtl="0">
              <a:lnSpc>
                <a:spcPct val="90000"/>
              </a:lnSpc>
              <a:spcBef>
                <a:spcPts val="1000"/>
              </a:spcBef>
              <a:spcAft>
                <a:spcPts val="0"/>
              </a:spcAft>
              <a:buSzPts val="2000"/>
              <a:buNone/>
              <a:defRPr sz="2000" b="0">
                <a:solidFill>
                  <a:schemeClr val="dk1"/>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p52"/>
          <p:cNvSpPr/>
          <p:nvPr/>
        </p:nvSpPr>
        <p:spPr>
          <a:xfrm>
            <a:off x="6086476" y="0"/>
            <a:ext cx="61056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52"/>
          <p:cNvSpPr>
            <a:spLocks noGrp="1"/>
          </p:cNvSpPr>
          <p:nvPr>
            <p:ph type="pic" idx="4"/>
          </p:nvPr>
        </p:nvSpPr>
        <p:spPr>
          <a:xfrm>
            <a:off x="6096000" y="0"/>
            <a:ext cx="6105600" cy="68580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_full image">
  <p:cSld name="quote_full image">
    <p:spTree>
      <p:nvGrpSpPr>
        <p:cNvPr id="1" name="Shape 215"/>
        <p:cNvGrpSpPr/>
        <p:nvPr/>
      </p:nvGrpSpPr>
      <p:grpSpPr>
        <a:xfrm>
          <a:off x="0" y="0"/>
          <a:ext cx="0" cy="0"/>
          <a:chOff x="0" y="0"/>
          <a:chExt cx="0" cy="0"/>
        </a:xfrm>
      </p:grpSpPr>
      <p:sp>
        <p:nvSpPr>
          <p:cNvPr id="216" name="Google Shape;216;p53"/>
          <p:cNvSpPr/>
          <p:nvPr/>
        </p:nvSpPr>
        <p:spPr>
          <a:xfrm>
            <a:off x="0" y="0"/>
            <a:ext cx="121920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 name="Google Shape;217;p53"/>
          <p:cNvSpPr>
            <a:spLocks noGrp="1"/>
          </p:cNvSpPr>
          <p:nvPr>
            <p:ph type="pic" idx="2"/>
          </p:nvPr>
        </p:nvSpPr>
        <p:spPr>
          <a:xfrm>
            <a:off x="0" y="0"/>
            <a:ext cx="12201600" cy="6858000"/>
          </a:xfrm>
          <a:prstGeom prst="rect">
            <a:avLst/>
          </a:prstGeom>
          <a:noFill/>
          <a:ln>
            <a:noFill/>
          </a:ln>
        </p:spPr>
      </p:sp>
      <p:sp>
        <p:nvSpPr>
          <p:cNvPr id="218" name="Google Shape;218;p53"/>
          <p:cNvSpPr/>
          <p:nvPr/>
        </p:nvSpPr>
        <p:spPr>
          <a:xfrm>
            <a:off x="427407" y="1297466"/>
            <a:ext cx="5528100" cy="4672500"/>
          </a:xfrm>
          <a:prstGeom prst="rect">
            <a:avLst/>
          </a:prstGeom>
          <a:solidFill>
            <a:schemeClr val="lt1">
              <a:alpha val="8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53"/>
          <p:cNvSpPr txBox="1">
            <a:spLocks noGrp="1"/>
          </p:cNvSpPr>
          <p:nvPr>
            <p:ph type="body" idx="1"/>
          </p:nvPr>
        </p:nvSpPr>
        <p:spPr>
          <a:xfrm>
            <a:off x="859993" y="1663091"/>
            <a:ext cx="4662900" cy="2685900"/>
          </a:xfrm>
          <a:prstGeom prst="rect">
            <a:avLst/>
          </a:prstGeom>
          <a:noFill/>
          <a:ln>
            <a:noFill/>
          </a:ln>
        </p:spPr>
        <p:txBody>
          <a:bodyPr spcFirstLastPara="1" wrap="square" lIns="0" tIns="45700" rIns="91425" bIns="45700" anchor="b" anchorCtr="0">
            <a:noAutofit/>
          </a:bodyPr>
          <a:lstStyle>
            <a:lvl1pPr marL="457200" marR="0" lvl="0" indent="-228600" algn="l" rtl="0">
              <a:lnSpc>
                <a:spcPct val="120000"/>
              </a:lnSpc>
              <a:spcBef>
                <a:spcPts val="0"/>
              </a:spcBef>
              <a:spcAft>
                <a:spcPts val="0"/>
              </a:spcAft>
              <a:buClr>
                <a:schemeClr val="accent1"/>
              </a:buClr>
              <a:buSzPts val="2400"/>
              <a:buFont typeface="Arial"/>
              <a:buNone/>
              <a:defRPr sz="2400" b="1" i="0">
                <a:solidFill>
                  <a:schemeClr val="dk1"/>
                </a:solidFill>
                <a:latin typeface="Georgia"/>
                <a:ea typeface="Georgia"/>
                <a:cs typeface="Georgia"/>
                <a:sym typeface="Georgia"/>
              </a:defRPr>
            </a:lvl1pPr>
            <a:lvl2pPr marL="914400" lvl="1" indent="-342900" algn="l" rtl="0">
              <a:lnSpc>
                <a:spcPct val="90000"/>
              </a:lnSpc>
              <a:spcBef>
                <a:spcPts val="6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0" name="Google Shape;220;p53"/>
          <p:cNvSpPr txBox="1">
            <a:spLocks noGrp="1"/>
          </p:cNvSpPr>
          <p:nvPr>
            <p:ph type="body" idx="3"/>
          </p:nvPr>
        </p:nvSpPr>
        <p:spPr>
          <a:xfrm>
            <a:off x="847052" y="4766056"/>
            <a:ext cx="4690800" cy="434700"/>
          </a:xfrm>
          <a:prstGeom prst="rect">
            <a:avLst/>
          </a:prstGeom>
          <a:noFill/>
          <a:ln>
            <a:noFill/>
          </a:ln>
        </p:spPr>
        <p:txBody>
          <a:bodyPr spcFirstLastPara="1" wrap="square" lIns="0" tIns="45700" rIns="91425" bIns="45700" anchor="t" anchorCtr="0">
            <a:normAutofit/>
          </a:bodyPr>
          <a:lstStyle>
            <a:lvl1pPr marL="457200" lvl="0" indent="-228600" algn="l" rtl="0">
              <a:lnSpc>
                <a:spcPct val="90000"/>
              </a:lnSpc>
              <a:spcBef>
                <a:spcPts val="1000"/>
              </a:spcBef>
              <a:spcAft>
                <a:spcPts val="0"/>
              </a:spcAft>
              <a:buSzPts val="2000"/>
              <a:buNone/>
              <a:defRPr sz="2000" b="1">
                <a:solidFill>
                  <a:schemeClr val="dk1"/>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1" name="Google Shape;221;p53"/>
          <p:cNvSpPr txBox="1">
            <a:spLocks noGrp="1"/>
          </p:cNvSpPr>
          <p:nvPr>
            <p:ph type="body" idx="4"/>
          </p:nvPr>
        </p:nvSpPr>
        <p:spPr>
          <a:xfrm>
            <a:off x="847052" y="5125820"/>
            <a:ext cx="4690800" cy="434700"/>
          </a:xfrm>
          <a:prstGeom prst="rect">
            <a:avLst/>
          </a:prstGeom>
          <a:noFill/>
          <a:ln>
            <a:noFill/>
          </a:ln>
        </p:spPr>
        <p:txBody>
          <a:bodyPr spcFirstLastPara="1" wrap="square" lIns="0" tIns="45700" rIns="91425" bIns="45700" anchor="t" anchorCtr="0">
            <a:normAutofit/>
          </a:bodyPr>
          <a:lstStyle>
            <a:lvl1pPr marL="457200" lvl="0" indent="-228600" algn="l" rtl="0">
              <a:lnSpc>
                <a:spcPct val="90000"/>
              </a:lnSpc>
              <a:spcBef>
                <a:spcPts val="1000"/>
              </a:spcBef>
              <a:spcAft>
                <a:spcPts val="0"/>
              </a:spcAft>
              <a:buSzPts val="2000"/>
              <a:buNone/>
              <a:defRPr sz="2000" b="0">
                <a:solidFill>
                  <a:schemeClr val="dk1"/>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2" name="Google Shape;222;p53"/>
          <p:cNvPicPr preferRelativeResize="0"/>
          <p:nvPr/>
        </p:nvPicPr>
        <p:blipFill rotWithShape="1">
          <a:blip r:embed="rId2">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GENERIC_blank">
  <p:cSld name="GENERIC_blank">
    <p:spTree>
      <p:nvGrpSpPr>
        <p:cNvPr id="1" name="Shape 24"/>
        <p:cNvGrpSpPr/>
        <p:nvPr/>
      </p:nvGrpSpPr>
      <p:grpSpPr>
        <a:xfrm>
          <a:off x="0" y="0"/>
          <a:ext cx="0" cy="0"/>
          <a:chOff x="0" y="0"/>
          <a:chExt cx="0" cy="0"/>
        </a:xfrm>
      </p:grpSpPr>
      <p:sp>
        <p:nvSpPr>
          <p:cNvPr id="25" name="Google Shape;25;p91"/>
          <p:cNvSpPr txBox="1">
            <a:spLocks noGrp="1"/>
          </p:cNvSpPr>
          <p:nvPr>
            <p:ph type="body" idx="1"/>
          </p:nvPr>
        </p:nvSpPr>
        <p:spPr>
          <a:xfrm>
            <a:off x="0" y="-546100"/>
            <a:ext cx="10142400" cy="546000"/>
          </a:xfrm>
          <a:prstGeom prst="rect">
            <a:avLst/>
          </a:prstGeom>
          <a:noFill/>
          <a:ln>
            <a:noFill/>
          </a:ln>
        </p:spPr>
        <p:txBody>
          <a:bodyPr spcFirstLastPara="1" wrap="square" lIns="0" tIns="0" rIns="0" bIns="0" anchor="t" anchorCtr="0">
            <a:normAutofit/>
          </a:bodyPr>
          <a:lstStyle>
            <a:lvl1pPr marL="457200" marR="0" lvl="0" indent="-228600" algn="l" rtl="0">
              <a:lnSpc>
                <a:spcPct val="110000"/>
              </a:lnSpc>
              <a:spcBef>
                <a:spcPts val="0"/>
              </a:spcBef>
              <a:spcAft>
                <a:spcPts val="0"/>
              </a:spcAft>
              <a:buClr>
                <a:schemeClr val="lt2"/>
              </a:buClr>
              <a:buSzPts val="2800"/>
              <a:buFont typeface="Arial"/>
              <a:buNone/>
              <a:defRPr sz="2800" b="0" i="0" u="none" strike="noStrike" cap="none">
                <a:solidFill>
                  <a:srgbClr val="454142"/>
                </a:solidFill>
                <a:latin typeface="Arial"/>
                <a:ea typeface="Arial"/>
                <a:cs typeface="Arial"/>
                <a:sym typeface="Arial"/>
              </a:defRPr>
            </a:lvl1pPr>
            <a:lvl2pPr marL="914400" lvl="1" indent="-342900" algn="l" rtl="0">
              <a:lnSpc>
                <a:spcPct val="110000"/>
              </a:lnSpc>
              <a:spcBef>
                <a:spcPts val="1200"/>
              </a:spcBef>
              <a:spcAft>
                <a:spcPts val="0"/>
              </a:spcAft>
              <a:buSzPts val="1800"/>
              <a:buChar char="‒"/>
              <a:defRPr/>
            </a:lvl2pPr>
            <a:lvl3pPr marL="1371600" lvl="2" indent="-320039" algn="l" rtl="0">
              <a:lnSpc>
                <a:spcPct val="110000"/>
              </a:lnSpc>
              <a:spcBef>
                <a:spcPts val="1200"/>
              </a:spcBef>
              <a:spcAft>
                <a:spcPts val="0"/>
              </a:spcAft>
              <a:buSzPts val="1440"/>
              <a:buChar char="+"/>
              <a:defRPr/>
            </a:lvl3pPr>
            <a:lvl4pPr marL="1828800" lvl="3" indent="-320039" algn="l" rtl="0">
              <a:lnSpc>
                <a:spcPct val="110000"/>
              </a:lnSpc>
              <a:spcBef>
                <a:spcPts val="1200"/>
              </a:spcBef>
              <a:spcAft>
                <a:spcPts val="0"/>
              </a:spcAft>
              <a:buSzPts val="1440"/>
              <a:buChar char="‒"/>
              <a:defRPr/>
            </a:lvl4pPr>
            <a:lvl5pPr marL="2286000" lvl="4" indent="-320039" algn="l" rtl="0">
              <a:lnSpc>
                <a:spcPct val="110000"/>
              </a:lnSpc>
              <a:spcBef>
                <a:spcPts val="1200"/>
              </a:spcBef>
              <a:spcAft>
                <a:spcPts val="0"/>
              </a:spcAft>
              <a:buSzPts val="1440"/>
              <a:buChar char="⎼"/>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raphite_collage burst divider">
  <p:cSld name="graphite_collage burst divider">
    <p:spTree>
      <p:nvGrpSpPr>
        <p:cNvPr id="1" name="Shape 223"/>
        <p:cNvGrpSpPr/>
        <p:nvPr/>
      </p:nvGrpSpPr>
      <p:grpSpPr>
        <a:xfrm>
          <a:off x="0" y="0"/>
          <a:ext cx="0" cy="0"/>
          <a:chOff x="0" y="0"/>
          <a:chExt cx="0" cy="0"/>
        </a:xfrm>
      </p:grpSpPr>
      <p:pic>
        <p:nvPicPr>
          <p:cNvPr id="224" name="Google Shape;224;p54"/>
          <p:cNvPicPr preferRelativeResize="0"/>
          <p:nvPr/>
        </p:nvPicPr>
        <p:blipFill rotWithShape="1">
          <a:blip r:embed="rId2">
            <a:alphaModFix/>
          </a:blip>
          <a:srcRect/>
          <a:stretch/>
        </p:blipFill>
        <p:spPr>
          <a:xfrm>
            <a:off x="1850" y="0"/>
            <a:ext cx="12188298" cy="6858000"/>
          </a:xfrm>
          <a:prstGeom prst="rect">
            <a:avLst/>
          </a:prstGeom>
          <a:noFill/>
          <a:ln>
            <a:noFill/>
          </a:ln>
        </p:spPr>
      </p:pic>
      <p:sp>
        <p:nvSpPr>
          <p:cNvPr id="225" name="Google Shape;225;p54"/>
          <p:cNvSpPr txBox="1">
            <a:spLocks noGrp="1"/>
          </p:cNvSpPr>
          <p:nvPr>
            <p:ph type="title"/>
          </p:nvPr>
        </p:nvSpPr>
        <p:spPr>
          <a:xfrm>
            <a:off x="557442" y="2862146"/>
            <a:ext cx="8869200" cy="144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800"/>
              <a:buFont typeface="Arial"/>
              <a:buNone/>
              <a:defRPr sz="48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26" name="Google Shape;226;p54"/>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idnight_collage burst divider">
  <p:cSld name="midnight_collage burst divider">
    <p:spTree>
      <p:nvGrpSpPr>
        <p:cNvPr id="1" name="Shape 227"/>
        <p:cNvGrpSpPr/>
        <p:nvPr/>
      </p:nvGrpSpPr>
      <p:grpSpPr>
        <a:xfrm>
          <a:off x="0" y="0"/>
          <a:ext cx="0" cy="0"/>
          <a:chOff x="0" y="0"/>
          <a:chExt cx="0" cy="0"/>
        </a:xfrm>
      </p:grpSpPr>
      <p:pic>
        <p:nvPicPr>
          <p:cNvPr id="228" name="Google Shape;228;p55"/>
          <p:cNvPicPr preferRelativeResize="0"/>
          <p:nvPr/>
        </p:nvPicPr>
        <p:blipFill rotWithShape="1">
          <a:blip r:embed="rId2">
            <a:alphaModFix/>
          </a:blip>
          <a:srcRect/>
          <a:stretch/>
        </p:blipFill>
        <p:spPr>
          <a:xfrm>
            <a:off x="1851" y="0"/>
            <a:ext cx="12188298" cy="6858000"/>
          </a:xfrm>
          <a:prstGeom prst="rect">
            <a:avLst/>
          </a:prstGeom>
          <a:noFill/>
          <a:ln>
            <a:noFill/>
          </a:ln>
        </p:spPr>
      </p:pic>
      <p:sp>
        <p:nvSpPr>
          <p:cNvPr id="229" name="Google Shape;229;p55"/>
          <p:cNvSpPr txBox="1">
            <a:spLocks noGrp="1"/>
          </p:cNvSpPr>
          <p:nvPr>
            <p:ph type="title"/>
          </p:nvPr>
        </p:nvSpPr>
        <p:spPr>
          <a:xfrm>
            <a:off x="557442" y="2862146"/>
            <a:ext cx="8869200" cy="144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800"/>
              <a:buFont typeface="Arial"/>
              <a:buNone/>
              <a:defRPr sz="48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30" name="Google Shape;230;p55"/>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al_collage burst divider">
  <p:cSld name="teal_collage burst divider">
    <p:spTree>
      <p:nvGrpSpPr>
        <p:cNvPr id="1" name="Shape 231"/>
        <p:cNvGrpSpPr/>
        <p:nvPr/>
      </p:nvGrpSpPr>
      <p:grpSpPr>
        <a:xfrm>
          <a:off x="0" y="0"/>
          <a:ext cx="0" cy="0"/>
          <a:chOff x="0" y="0"/>
          <a:chExt cx="0" cy="0"/>
        </a:xfrm>
      </p:grpSpPr>
      <p:pic>
        <p:nvPicPr>
          <p:cNvPr id="232" name="Google Shape;232;p56"/>
          <p:cNvPicPr preferRelativeResize="0"/>
          <p:nvPr/>
        </p:nvPicPr>
        <p:blipFill rotWithShape="1">
          <a:blip r:embed="rId2">
            <a:alphaModFix/>
          </a:blip>
          <a:srcRect/>
          <a:stretch/>
        </p:blipFill>
        <p:spPr>
          <a:xfrm>
            <a:off x="1851" y="0"/>
            <a:ext cx="12188298" cy="6858000"/>
          </a:xfrm>
          <a:prstGeom prst="rect">
            <a:avLst/>
          </a:prstGeom>
          <a:noFill/>
          <a:ln>
            <a:noFill/>
          </a:ln>
        </p:spPr>
      </p:pic>
      <p:sp>
        <p:nvSpPr>
          <p:cNvPr id="233" name="Google Shape;233;p56"/>
          <p:cNvSpPr txBox="1">
            <a:spLocks noGrp="1"/>
          </p:cNvSpPr>
          <p:nvPr>
            <p:ph type="title"/>
          </p:nvPr>
        </p:nvSpPr>
        <p:spPr>
          <a:xfrm>
            <a:off x="557442" y="2862146"/>
            <a:ext cx="8869200" cy="144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400"/>
              <a:buFont typeface="Arial"/>
              <a:buNone/>
              <a:defRPr sz="44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34" name="Google Shape;234;p56"/>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ulberry_collage burst divider">
  <p:cSld name="mulberry_collage burst divider">
    <p:spTree>
      <p:nvGrpSpPr>
        <p:cNvPr id="1" name="Shape 235"/>
        <p:cNvGrpSpPr/>
        <p:nvPr/>
      </p:nvGrpSpPr>
      <p:grpSpPr>
        <a:xfrm>
          <a:off x="0" y="0"/>
          <a:ext cx="0" cy="0"/>
          <a:chOff x="0" y="0"/>
          <a:chExt cx="0" cy="0"/>
        </a:xfrm>
      </p:grpSpPr>
      <p:pic>
        <p:nvPicPr>
          <p:cNvPr id="236" name="Google Shape;236;p57"/>
          <p:cNvPicPr preferRelativeResize="0"/>
          <p:nvPr/>
        </p:nvPicPr>
        <p:blipFill rotWithShape="1">
          <a:blip r:embed="rId2">
            <a:alphaModFix/>
          </a:blip>
          <a:srcRect/>
          <a:stretch/>
        </p:blipFill>
        <p:spPr>
          <a:xfrm>
            <a:off x="1852" y="0"/>
            <a:ext cx="12188292" cy="6857996"/>
          </a:xfrm>
          <a:prstGeom prst="rect">
            <a:avLst/>
          </a:prstGeom>
          <a:noFill/>
          <a:ln>
            <a:noFill/>
          </a:ln>
        </p:spPr>
      </p:pic>
      <p:sp>
        <p:nvSpPr>
          <p:cNvPr id="237" name="Google Shape;237;p57"/>
          <p:cNvSpPr txBox="1">
            <a:spLocks noGrp="1"/>
          </p:cNvSpPr>
          <p:nvPr>
            <p:ph type="title"/>
          </p:nvPr>
        </p:nvSpPr>
        <p:spPr>
          <a:xfrm>
            <a:off x="557442" y="2862146"/>
            <a:ext cx="8869200" cy="144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800"/>
              <a:buFont typeface="Arial"/>
              <a:buNone/>
              <a:defRPr sz="48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38" name="Google Shape;238;p57"/>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ust_collage burst divider">
  <p:cSld name="rust_collage burst divider">
    <p:spTree>
      <p:nvGrpSpPr>
        <p:cNvPr id="1" name="Shape 239"/>
        <p:cNvGrpSpPr/>
        <p:nvPr/>
      </p:nvGrpSpPr>
      <p:grpSpPr>
        <a:xfrm>
          <a:off x="0" y="0"/>
          <a:ext cx="0" cy="0"/>
          <a:chOff x="0" y="0"/>
          <a:chExt cx="0" cy="0"/>
        </a:xfrm>
      </p:grpSpPr>
      <p:pic>
        <p:nvPicPr>
          <p:cNvPr id="240" name="Google Shape;240;p58"/>
          <p:cNvPicPr preferRelativeResize="0"/>
          <p:nvPr/>
        </p:nvPicPr>
        <p:blipFill rotWithShape="1">
          <a:blip r:embed="rId2">
            <a:alphaModFix/>
          </a:blip>
          <a:srcRect/>
          <a:stretch/>
        </p:blipFill>
        <p:spPr>
          <a:xfrm>
            <a:off x="1852" y="0"/>
            <a:ext cx="12188292" cy="6857996"/>
          </a:xfrm>
          <a:prstGeom prst="rect">
            <a:avLst/>
          </a:prstGeom>
          <a:noFill/>
          <a:ln>
            <a:noFill/>
          </a:ln>
        </p:spPr>
      </p:pic>
      <p:sp>
        <p:nvSpPr>
          <p:cNvPr id="241" name="Google Shape;241;p58"/>
          <p:cNvSpPr txBox="1">
            <a:spLocks noGrp="1"/>
          </p:cNvSpPr>
          <p:nvPr>
            <p:ph type="title"/>
          </p:nvPr>
        </p:nvSpPr>
        <p:spPr>
          <a:xfrm>
            <a:off x="557442" y="2862146"/>
            <a:ext cx="8869200" cy="144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800"/>
              <a:buFont typeface="Arial"/>
              <a:buNone/>
              <a:defRPr sz="48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42" name="Google Shape;242;p58"/>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L_branded photo slide 01">
  <p:cSld name="PL_branded photo slide 01">
    <p:spTree>
      <p:nvGrpSpPr>
        <p:cNvPr id="1" name="Shape 243"/>
        <p:cNvGrpSpPr/>
        <p:nvPr/>
      </p:nvGrpSpPr>
      <p:grpSpPr>
        <a:xfrm>
          <a:off x="0" y="0"/>
          <a:ext cx="0" cy="0"/>
          <a:chOff x="0" y="0"/>
          <a:chExt cx="0" cy="0"/>
        </a:xfrm>
      </p:grpSpPr>
      <p:pic>
        <p:nvPicPr>
          <p:cNvPr id="244" name="Google Shape;244;p59"/>
          <p:cNvPicPr preferRelativeResize="0"/>
          <p:nvPr/>
        </p:nvPicPr>
        <p:blipFill rotWithShape="1">
          <a:blip r:embed="rId2">
            <a:alphaModFix/>
          </a:blip>
          <a:srcRect/>
          <a:stretch/>
        </p:blipFill>
        <p:spPr>
          <a:xfrm>
            <a:off x="0" y="0"/>
            <a:ext cx="12205853" cy="6857999"/>
          </a:xfrm>
          <a:prstGeom prst="rect">
            <a:avLst/>
          </a:prstGeom>
          <a:noFill/>
          <a:ln>
            <a:noFill/>
          </a:ln>
        </p:spPr>
      </p:pic>
      <p:pic>
        <p:nvPicPr>
          <p:cNvPr id="245" name="Google Shape;245;p59"/>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L_branded photo slide 02">
  <p:cSld name="PL_branded photo slide 02">
    <p:spTree>
      <p:nvGrpSpPr>
        <p:cNvPr id="1" name="Shape 246"/>
        <p:cNvGrpSpPr/>
        <p:nvPr/>
      </p:nvGrpSpPr>
      <p:grpSpPr>
        <a:xfrm>
          <a:off x="0" y="0"/>
          <a:ext cx="0" cy="0"/>
          <a:chOff x="0" y="0"/>
          <a:chExt cx="0" cy="0"/>
        </a:xfrm>
      </p:grpSpPr>
      <p:pic>
        <p:nvPicPr>
          <p:cNvPr id="247" name="Google Shape;247;p60"/>
          <p:cNvPicPr preferRelativeResize="0"/>
          <p:nvPr/>
        </p:nvPicPr>
        <p:blipFill rotWithShape="1">
          <a:blip r:embed="rId2">
            <a:alphaModFix/>
          </a:blip>
          <a:srcRect/>
          <a:stretch/>
        </p:blipFill>
        <p:spPr>
          <a:xfrm>
            <a:off x="-5228" y="-1"/>
            <a:ext cx="12202456" cy="6858002"/>
          </a:xfrm>
          <a:prstGeom prst="rect">
            <a:avLst/>
          </a:prstGeom>
          <a:noFill/>
          <a:ln>
            <a:noFill/>
          </a:ln>
        </p:spPr>
      </p:pic>
      <p:pic>
        <p:nvPicPr>
          <p:cNvPr id="248" name="Google Shape;248;p60"/>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L_branded photo slide 03">
  <p:cSld name="PL_branded photo slide 03">
    <p:spTree>
      <p:nvGrpSpPr>
        <p:cNvPr id="1" name="Shape 249"/>
        <p:cNvGrpSpPr/>
        <p:nvPr/>
      </p:nvGrpSpPr>
      <p:grpSpPr>
        <a:xfrm>
          <a:off x="0" y="0"/>
          <a:ext cx="0" cy="0"/>
          <a:chOff x="0" y="0"/>
          <a:chExt cx="0" cy="0"/>
        </a:xfrm>
      </p:grpSpPr>
      <p:pic>
        <p:nvPicPr>
          <p:cNvPr id="250" name="Google Shape;250;p61"/>
          <p:cNvPicPr preferRelativeResize="0"/>
          <p:nvPr/>
        </p:nvPicPr>
        <p:blipFill rotWithShape="1">
          <a:blip r:embed="rId2">
            <a:alphaModFix/>
          </a:blip>
          <a:srcRect/>
          <a:stretch/>
        </p:blipFill>
        <p:spPr>
          <a:xfrm>
            <a:off x="-62347" y="0"/>
            <a:ext cx="12260437" cy="6857999"/>
          </a:xfrm>
          <a:prstGeom prst="rect">
            <a:avLst/>
          </a:prstGeom>
          <a:noFill/>
          <a:ln>
            <a:noFill/>
          </a:ln>
        </p:spPr>
      </p:pic>
      <p:pic>
        <p:nvPicPr>
          <p:cNvPr id="251" name="Google Shape;251;p61"/>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idnight_text + bullets">
  <p:cSld name="midnight_text + bullets">
    <p:spTree>
      <p:nvGrpSpPr>
        <p:cNvPr id="1" name="Shape 252"/>
        <p:cNvGrpSpPr/>
        <p:nvPr/>
      </p:nvGrpSpPr>
      <p:grpSpPr>
        <a:xfrm>
          <a:off x="0" y="0"/>
          <a:ext cx="0" cy="0"/>
          <a:chOff x="0" y="0"/>
          <a:chExt cx="0" cy="0"/>
        </a:xfrm>
      </p:grpSpPr>
      <p:pic>
        <p:nvPicPr>
          <p:cNvPr id="253" name="Google Shape;253;p62"/>
          <p:cNvPicPr preferRelativeResize="0"/>
          <p:nvPr/>
        </p:nvPicPr>
        <p:blipFill rotWithShape="1">
          <a:blip r:embed="rId2">
            <a:alphaModFix/>
          </a:blip>
          <a:srcRect/>
          <a:stretch/>
        </p:blipFill>
        <p:spPr>
          <a:xfrm>
            <a:off x="10145832" y="4808347"/>
            <a:ext cx="2198568" cy="2246085"/>
          </a:xfrm>
          <a:prstGeom prst="rect">
            <a:avLst/>
          </a:prstGeom>
          <a:noFill/>
          <a:ln>
            <a:noFill/>
          </a:ln>
        </p:spPr>
      </p:pic>
      <p:sp>
        <p:nvSpPr>
          <p:cNvPr id="254" name="Google Shape;254;p62"/>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 name="Google Shape;255;p62"/>
          <p:cNvSpPr/>
          <p:nvPr/>
        </p:nvSpPr>
        <p:spPr>
          <a:xfrm>
            <a:off x="-7879" y="0"/>
            <a:ext cx="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6" name="Google Shape;256;p62"/>
          <p:cNvSpPr txBox="1">
            <a:spLocks noGrp="1"/>
          </p:cNvSpPr>
          <p:nvPr>
            <p:ph type="body" idx="1"/>
          </p:nvPr>
        </p:nvSpPr>
        <p:spPr>
          <a:xfrm>
            <a:off x="557213" y="1445593"/>
            <a:ext cx="9529800" cy="4589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idnight_image+bullets">
  <p:cSld name="midnight_image+bullets">
    <p:spTree>
      <p:nvGrpSpPr>
        <p:cNvPr id="1" name="Shape 257"/>
        <p:cNvGrpSpPr/>
        <p:nvPr/>
      </p:nvGrpSpPr>
      <p:grpSpPr>
        <a:xfrm>
          <a:off x="0" y="0"/>
          <a:ext cx="0" cy="0"/>
          <a:chOff x="0" y="0"/>
          <a:chExt cx="0" cy="0"/>
        </a:xfrm>
      </p:grpSpPr>
      <p:sp>
        <p:nvSpPr>
          <p:cNvPr id="258" name="Google Shape;258;p63"/>
          <p:cNvSpPr txBox="1">
            <a:spLocks noGrp="1"/>
          </p:cNvSpPr>
          <p:nvPr>
            <p:ph type="body" idx="1"/>
          </p:nvPr>
        </p:nvSpPr>
        <p:spPr>
          <a:xfrm>
            <a:off x="557213" y="2005013"/>
            <a:ext cx="4860900" cy="37164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1000"/>
              </a:spcBef>
              <a:spcAft>
                <a:spcPts val="0"/>
              </a:spcAft>
              <a:buSzPts val="2400"/>
              <a:buChar char="+"/>
              <a:defRPr/>
            </a:lvl1pPr>
            <a:lvl2pPr marL="914400" lvl="1" indent="-355600" algn="l" rtl="0">
              <a:lnSpc>
                <a:spcPct val="150000"/>
              </a:lnSpc>
              <a:spcBef>
                <a:spcPts val="500"/>
              </a:spcBef>
              <a:spcAft>
                <a:spcPts val="0"/>
              </a:spcAft>
              <a:buSzPts val="2000"/>
              <a:buChar char="‒"/>
              <a:defRPr sz="2000"/>
            </a:lvl2pPr>
            <a:lvl3pPr marL="1371600" lvl="2" indent="-342900" algn="l" rtl="0">
              <a:lnSpc>
                <a:spcPct val="150000"/>
              </a:lnSpc>
              <a:spcBef>
                <a:spcPts val="500"/>
              </a:spcBef>
              <a:spcAft>
                <a:spcPts val="0"/>
              </a:spcAft>
              <a:buSzPts val="1800"/>
              <a:buChar char="+"/>
              <a:defRPr/>
            </a:lvl3pPr>
            <a:lvl4pPr marL="1828800" lvl="3" indent="-330200" algn="l" rtl="0">
              <a:lnSpc>
                <a:spcPct val="150000"/>
              </a:lnSpc>
              <a:spcBef>
                <a:spcPts val="500"/>
              </a:spcBef>
              <a:spcAft>
                <a:spcPts val="0"/>
              </a:spcAft>
              <a:buSzPts val="1600"/>
              <a:buChar char="‒"/>
              <a:defRPr sz="1600"/>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9" name="Google Shape;259;p63"/>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0" name="Google Shape;260;p63"/>
          <p:cNvSpPr/>
          <p:nvPr/>
        </p:nvSpPr>
        <p:spPr>
          <a:xfrm>
            <a:off x="-7879" y="0"/>
            <a:ext cx="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1" name="Google Shape;261;p63"/>
          <p:cNvSpPr/>
          <p:nvPr/>
        </p:nvSpPr>
        <p:spPr>
          <a:xfrm>
            <a:off x="6762648" y="0"/>
            <a:ext cx="54294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 name="Google Shape;262;p63"/>
          <p:cNvSpPr>
            <a:spLocks noGrp="1"/>
          </p:cNvSpPr>
          <p:nvPr>
            <p:ph type="pic" idx="2"/>
          </p:nvPr>
        </p:nvSpPr>
        <p:spPr>
          <a:xfrm>
            <a:off x="6762646" y="0"/>
            <a:ext cx="5429400" cy="6858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ENERIC_Legal_Backer">
  <p:cSld name="GENERIC_Legal_Backer">
    <p:bg>
      <p:bgPr>
        <a:solidFill>
          <a:schemeClr val="dk1"/>
        </a:solidFill>
        <a:effectLst/>
      </p:bgPr>
    </p:bg>
    <p:spTree>
      <p:nvGrpSpPr>
        <p:cNvPr id="1" name="Shape 26"/>
        <p:cNvGrpSpPr/>
        <p:nvPr/>
      </p:nvGrpSpPr>
      <p:grpSpPr>
        <a:xfrm>
          <a:off x="0" y="0"/>
          <a:ext cx="0" cy="0"/>
          <a:chOff x="0" y="0"/>
          <a:chExt cx="0" cy="0"/>
        </a:xfrm>
      </p:grpSpPr>
      <p:sp>
        <p:nvSpPr>
          <p:cNvPr id="27" name="Google Shape;27;p92"/>
          <p:cNvSpPr/>
          <p:nvPr/>
        </p:nvSpPr>
        <p:spPr>
          <a:xfrm>
            <a:off x="767812" y="6406515"/>
            <a:ext cx="1012500" cy="3078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8" name="Google Shape;28;p92"/>
          <p:cNvPicPr preferRelativeResize="0"/>
          <p:nvPr/>
        </p:nvPicPr>
        <p:blipFill rotWithShape="1">
          <a:blip r:embed="rId2">
            <a:alphaModFix/>
          </a:blip>
          <a:srcRect/>
          <a:stretch/>
        </p:blipFill>
        <p:spPr>
          <a:xfrm>
            <a:off x="852737" y="6468941"/>
            <a:ext cx="847439" cy="18283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idnight_two column">
  <p:cSld name="midnight_two column">
    <p:spTree>
      <p:nvGrpSpPr>
        <p:cNvPr id="1" name="Shape 263"/>
        <p:cNvGrpSpPr/>
        <p:nvPr/>
      </p:nvGrpSpPr>
      <p:grpSpPr>
        <a:xfrm>
          <a:off x="0" y="0"/>
          <a:ext cx="0" cy="0"/>
          <a:chOff x="0" y="0"/>
          <a:chExt cx="0" cy="0"/>
        </a:xfrm>
      </p:grpSpPr>
      <p:sp>
        <p:nvSpPr>
          <p:cNvPr id="264" name="Google Shape;264;p64"/>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p64"/>
          <p:cNvSpPr/>
          <p:nvPr/>
        </p:nvSpPr>
        <p:spPr>
          <a:xfrm>
            <a:off x="-7879" y="0"/>
            <a:ext cx="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6" name="Google Shape;266;p64"/>
          <p:cNvSpPr txBox="1">
            <a:spLocks noGrp="1"/>
          </p:cNvSpPr>
          <p:nvPr>
            <p:ph type="body" idx="1"/>
          </p:nvPr>
        </p:nvSpPr>
        <p:spPr>
          <a:xfrm>
            <a:off x="557213" y="2415581"/>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7" name="Google Shape;267;p64"/>
          <p:cNvSpPr txBox="1">
            <a:spLocks noGrp="1"/>
          </p:cNvSpPr>
          <p:nvPr>
            <p:ph type="body" idx="2"/>
          </p:nvPr>
        </p:nvSpPr>
        <p:spPr>
          <a:xfrm>
            <a:off x="5746148" y="2411506"/>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p64"/>
          <p:cNvSpPr txBox="1">
            <a:spLocks noGrp="1"/>
          </p:cNvSpPr>
          <p:nvPr>
            <p:ph type="body" idx="3"/>
          </p:nvPr>
        </p:nvSpPr>
        <p:spPr>
          <a:xfrm>
            <a:off x="557213" y="179380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9" name="Google Shape;269;p64"/>
          <p:cNvSpPr txBox="1">
            <a:spLocks noGrp="1"/>
          </p:cNvSpPr>
          <p:nvPr>
            <p:ph type="body" idx="4"/>
          </p:nvPr>
        </p:nvSpPr>
        <p:spPr>
          <a:xfrm>
            <a:off x="5746148" y="178896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70" name="Google Shape;270;p64" descr="A picture containing application&#10;&#10;Description automatically generated"/>
          <p:cNvPicPr preferRelativeResize="0"/>
          <p:nvPr/>
        </p:nvPicPr>
        <p:blipFill rotWithShape="1">
          <a:blip r:embed="rId2">
            <a:alphaModFix/>
          </a:blip>
          <a:srcRect/>
          <a:stretch/>
        </p:blipFill>
        <p:spPr>
          <a:xfrm>
            <a:off x="10659773" y="5367131"/>
            <a:ext cx="1596601" cy="163111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idnight_three column">
  <p:cSld name="midnight_three column">
    <p:spTree>
      <p:nvGrpSpPr>
        <p:cNvPr id="1" name="Shape 271"/>
        <p:cNvGrpSpPr/>
        <p:nvPr/>
      </p:nvGrpSpPr>
      <p:grpSpPr>
        <a:xfrm>
          <a:off x="0" y="0"/>
          <a:ext cx="0" cy="0"/>
          <a:chOff x="0" y="0"/>
          <a:chExt cx="0" cy="0"/>
        </a:xfrm>
      </p:grpSpPr>
      <p:sp>
        <p:nvSpPr>
          <p:cNvPr id="272" name="Google Shape;272;p65"/>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p65"/>
          <p:cNvSpPr/>
          <p:nvPr/>
        </p:nvSpPr>
        <p:spPr>
          <a:xfrm>
            <a:off x="-7879" y="0"/>
            <a:ext cx="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 name="Google Shape;274;p65"/>
          <p:cNvSpPr txBox="1">
            <a:spLocks noGrp="1"/>
          </p:cNvSpPr>
          <p:nvPr>
            <p:ph type="body" idx="1"/>
          </p:nvPr>
        </p:nvSpPr>
        <p:spPr>
          <a:xfrm>
            <a:off x="557213" y="2771724"/>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5" name="Google Shape;275;p65"/>
          <p:cNvSpPr txBox="1">
            <a:spLocks noGrp="1"/>
          </p:cNvSpPr>
          <p:nvPr>
            <p:ph type="body" idx="2"/>
          </p:nvPr>
        </p:nvSpPr>
        <p:spPr>
          <a:xfrm>
            <a:off x="4366398"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6" name="Google Shape;276;p65"/>
          <p:cNvSpPr txBox="1">
            <a:spLocks noGrp="1"/>
          </p:cNvSpPr>
          <p:nvPr>
            <p:ph type="body" idx="3"/>
          </p:nvPr>
        </p:nvSpPr>
        <p:spPr>
          <a:xfrm>
            <a:off x="557213" y="186302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7" name="Google Shape;277;p65"/>
          <p:cNvSpPr txBox="1">
            <a:spLocks noGrp="1"/>
          </p:cNvSpPr>
          <p:nvPr>
            <p:ph type="body" idx="4"/>
          </p:nvPr>
        </p:nvSpPr>
        <p:spPr>
          <a:xfrm>
            <a:off x="4366398"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8" name="Google Shape;278;p65"/>
          <p:cNvSpPr txBox="1">
            <a:spLocks noGrp="1"/>
          </p:cNvSpPr>
          <p:nvPr>
            <p:ph type="body" idx="5"/>
          </p:nvPr>
        </p:nvSpPr>
        <p:spPr>
          <a:xfrm>
            <a:off x="8176205"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9" name="Google Shape;279;p65"/>
          <p:cNvSpPr txBox="1">
            <a:spLocks noGrp="1"/>
          </p:cNvSpPr>
          <p:nvPr>
            <p:ph type="body" idx="6"/>
          </p:nvPr>
        </p:nvSpPr>
        <p:spPr>
          <a:xfrm>
            <a:off x="8176205"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80" name="Google Shape;280;p65"/>
          <p:cNvCxnSpPr/>
          <p:nvPr/>
        </p:nvCxnSpPr>
        <p:spPr>
          <a:xfrm>
            <a:off x="557213" y="2576945"/>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281" name="Google Shape;281;p65"/>
          <p:cNvCxnSpPr/>
          <p:nvPr/>
        </p:nvCxnSpPr>
        <p:spPr>
          <a:xfrm>
            <a:off x="4366398" y="2577760"/>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282" name="Google Shape;282;p65"/>
          <p:cNvCxnSpPr/>
          <p:nvPr/>
        </p:nvCxnSpPr>
        <p:spPr>
          <a:xfrm>
            <a:off x="8176205" y="2576945"/>
            <a:ext cx="3476400" cy="0"/>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idnight_three point">
  <p:cSld name="midnight_three point">
    <p:spTree>
      <p:nvGrpSpPr>
        <p:cNvPr id="1" name="Shape 283"/>
        <p:cNvGrpSpPr/>
        <p:nvPr/>
      </p:nvGrpSpPr>
      <p:grpSpPr>
        <a:xfrm>
          <a:off x="0" y="0"/>
          <a:ext cx="0" cy="0"/>
          <a:chOff x="0" y="0"/>
          <a:chExt cx="0" cy="0"/>
        </a:xfrm>
      </p:grpSpPr>
      <p:sp>
        <p:nvSpPr>
          <p:cNvPr id="284" name="Google Shape;284;p66"/>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66"/>
          <p:cNvSpPr/>
          <p:nvPr/>
        </p:nvSpPr>
        <p:spPr>
          <a:xfrm>
            <a:off x="-7879" y="0"/>
            <a:ext cx="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 name="Google Shape;286;p66"/>
          <p:cNvSpPr txBox="1">
            <a:spLocks noGrp="1"/>
          </p:cNvSpPr>
          <p:nvPr>
            <p:ph type="body" idx="1"/>
          </p:nvPr>
        </p:nvSpPr>
        <p:spPr>
          <a:xfrm>
            <a:off x="557214"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87" name="Google Shape;287;p66"/>
          <p:cNvCxnSpPr/>
          <p:nvPr/>
        </p:nvCxnSpPr>
        <p:spPr>
          <a:xfrm>
            <a:off x="557213"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288" name="Google Shape;288;p66"/>
          <p:cNvSpPr txBox="1"/>
          <p:nvPr/>
        </p:nvSpPr>
        <p:spPr>
          <a:xfrm>
            <a:off x="545064"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01</a:t>
            </a:r>
            <a:endParaRPr/>
          </a:p>
        </p:txBody>
      </p:sp>
      <p:sp>
        <p:nvSpPr>
          <p:cNvPr id="289" name="Google Shape;289;p66"/>
          <p:cNvSpPr txBox="1"/>
          <p:nvPr/>
        </p:nvSpPr>
        <p:spPr>
          <a:xfrm>
            <a:off x="4367020"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02</a:t>
            </a:r>
            <a:endParaRPr/>
          </a:p>
        </p:txBody>
      </p:sp>
      <p:sp>
        <p:nvSpPr>
          <p:cNvPr id="290" name="Google Shape;290;p66"/>
          <p:cNvSpPr txBox="1"/>
          <p:nvPr/>
        </p:nvSpPr>
        <p:spPr>
          <a:xfrm>
            <a:off x="8174306"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03</a:t>
            </a:r>
            <a:endParaRPr/>
          </a:p>
        </p:txBody>
      </p:sp>
      <p:cxnSp>
        <p:nvCxnSpPr>
          <p:cNvPr id="291" name="Google Shape;291;p66"/>
          <p:cNvCxnSpPr/>
          <p:nvPr/>
        </p:nvCxnSpPr>
        <p:spPr>
          <a:xfrm>
            <a:off x="4367020" y="2885003"/>
            <a:ext cx="3115200" cy="0"/>
          </a:xfrm>
          <a:prstGeom prst="straightConnector1">
            <a:avLst/>
          </a:prstGeom>
          <a:noFill/>
          <a:ln w="9525" cap="flat" cmpd="sng">
            <a:solidFill>
              <a:schemeClr val="lt2"/>
            </a:solidFill>
            <a:prstDash val="solid"/>
            <a:miter lim="800000"/>
            <a:headEnd type="none" w="sm" len="sm"/>
            <a:tailEnd type="none" w="sm" len="sm"/>
          </a:ln>
        </p:spPr>
      </p:cxnSp>
      <p:cxnSp>
        <p:nvCxnSpPr>
          <p:cNvPr id="292" name="Google Shape;292;p66"/>
          <p:cNvCxnSpPr/>
          <p:nvPr/>
        </p:nvCxnSpPr>
        <p:spPr>
          <a:xfrm>
            <a:off x="8174306"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293" name="Google Shape;293;p66"/>
          <p:cNvSpPr txBox="1">
            <a:spLocks noGrp="1"/>
          </p:cNvSpPr>
          <p:nvPr>
            <p:ph type="body" idx="2"/>
          </p:nvPr>
        </p:nvSpPr>
        <p:spPr>
          <a:xfrm>
            <a:off x="4367020"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4" name="Google Shape;294;p66"/>
          <p:cNvSpPr txBox="1">
            <a:spLocks noGrp="1"/>
          </p:cNvSpPr>
          <p:nvPr>
            <p:ph type="body" idx="3"/>
          </p:nvPr>
        </p:nvSpPr>
        <p:spPr>
          <a:xfrm>
            <a:off x="8176826" y="3134386"/>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idnight_chart+content">
  <p:cSld name="midnight_chart+content">
    <p:spTree>
      <p:nvGrpSpPr>
        <p:cNvPr id="1" name="Shape 295"/>
        <p:cNvGrpSpPr/>
        <p:nvPr/>
      </p:nvGrpSpPr>
      <p:grpSpPr>
        <a:xfrm>
          <a:off x="0" y="0"/>
          <a:ext cx="0" cy="0"/>
          <a:chOff x="0" y="0"/>
          <a:chExt cx="0" cy="0"/>
        </a:xfrm>
      </p:grpSpPr>
      <p:sp>
        <p:nvSpPr>
          <p:cNvPr id="296" name="Google Shape;296;p67"/>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 name="Google Shape;297;p67"/>
          <p:cNvSpPr txBox="1">
            <a:spLocks noGrp="1"/>
          </p:cNvSpPr>
          <p:nvPr>
            <p:ph type="body" idx="1"/>
          </p:nvPr>
        </p:nvSpPr>
        <p:spPr>
          <a:xfrm>
            <a:off x="557442" y="1447844"/>
            <a:ext cx="11094900" cy="45408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8" name="Google Shape;298;p67"/>
          <p:cNvSpPr/>
          <p:nvPr/>
        </p:nvSpPr>
        <p:spPr>
          <a:xfrm>
            <a:off x="-7879" y="0"/>
            <a:ext cx="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idnight­_screenshot+bullets">
  <p:cSld name="midnight­_screenshot+bullets">
    <p:spTree>
      <p:nvGrpSpPr>
        <p:cNvPr id="1" name="Shape 299"/>
        <p:cNvGrpSpPr/>
        <p:nvPr/>
      </p:nvGrpSpPr>
      <p:grpSpPr>
        <a:xfrm>
          <a:off x="0" y="0"/>
          <a:ext cx="0" cy="0"/>
          <a:chOff x="0" y="0"/>
          <a:chExt cx="0" cy="0"/>
        </a:xfrm>
      </p:grpSpPr>
      <p:pic>
        <p:nvPicPr>
          <p:cNvPr id="300" name="Google Shape;300;p68"/>
          <p:cNvPicPr preferRelativeResize="0"/>
          <p:nvPr/>
        </p:nvPicPr>
        <p:blipFill rotWithShape="1">
          <a:blip r:embed="rId2">
            <a:alphaModFix/>
          </a:blip>
          <a:srcRect/>
          <a:stretch/>
        </p:blipFill>
        <p:spPr>
          <a:xfrm>
            <a:off x="3671340" y="225286"/>
            <a:ext cx="8519030" cy="7341704"/>
          </a:xfrm>
          <a:prstGeom prst="rect">
            <a:avLst/>
          </a:prstGeom>
          <a:noFill/>
          <a:ln>
            <a:noFill/>
          </a:ln>
        </p:spPr>
      </p:pic>
      <p:sp>
        <p:nvSpPr>
          <p:cNvPr id="301" name="Google Shape;301;p68"/>
          <p:cNvSpPr>
            <a:spLocks noGrp="1"/>
          </p:cNvSpPr>
          <p:nvPr>
            <p:ph type="pic" idx="2"/>
          </p:nvPr>
        </p:nvSpPr>
        <p:spPr>
          <a:xfrm>
            <a:off x="5890436" y="1814678"/>
            <a:ext cx="6301500" cy="4022700"/>
          </a:xfrm>
          <a:prstGeom prst="rect">
            <a:avLst/>
          </a:prstGeom>
          <a:noFill/>
          <a:ln>
            <a:noFill/>
          </a:ln>
        </p:spPr>
      </p:sp>
      <p:sp>
        <p:nvSpPr>
          <p:cNvPr id="302" name="Google Shape;302;p68"/>
          <p:cNvSpPr/>
          <p:nvPr/>
        </p:nvSpPr>
        <p:spPr>
          <a:xfrm>
            <a:off x="-7879" y="0"/>
            <a:ext cx="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68"/>
          <p:cNvSpPr txBox="1">
            <a:spLocks noGrp="1"/>
          </p:cNvSpPr>
          <p:nvPr>
            <p:ph type="title"/>
          </p:nvPr>
        </p:nvSpPr>
        <p:spPr>
          <a:xfrm>
            <a:off x="557442" y="446468"/>
            <a:ext cx="4283400" cy="1093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4" name="Google Shape;304;p68"/>
          <p:cNvSpPr txBox="1">
            <a:spLocks noGrp="1"/>
          </p:cNvSpPr>
          <p:nvPr>
            <p:ph type="body" idx="1"/>
          </p:nvPr>
        </p:nvSpPr>
        <p:spPr>
          <a:xfrm>
            <a:off x="557213" y="1819143"/>
            <a:ext cx="4283100" cy="3232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ulberry_text + bullets">
  <p:cSld name="mulberry_text + bullets">
    <p:spTree>
      <p:nvGrpSpPr>
        <p:cNvPr id="1" name="Shape 305"/>
        <p:cNvGrpSpPr/>
        <p:nvPr/>
      </p:nvGrpSpPr>
      <p:grpSpPr>
        <a:xfrm>
          <a:off x="0" y="0"/>
          <a:ext cx="0" cy="0"/>
          <a:chOff x="0" y="0"/>
          <a:chExt cx="0" cy="0"/>
        </a:xfrm>
      </p:grpSpPr>
      <p:sp>
        <p:nvSpPr>
          <p:cNvPr id="306" name="Google Shape;306;p69"/>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7" name="Google Shape;307;p69"/>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69"/>
          <p:cNvSpPr txBox="1">
            <a:spLocks noGrp="1"/>
          </p:cNvSpPr>
          <p:nvPr>
            <p:ph type="body" idx="1"/>
          </p:nvPr>
        </p:nvSpPr>
        <p:spPr>
          <a:xfrm>
            <a:off x="557213" y="1445593"/>
            <a:ext cx="9529800" cy="4589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09" name="Google Shape;309;p69"/>
          <p:cNvPicPr preferRelativeResize="0"/>
          <p:nvPr/>
        </p:nvPicPr>
        <p:blipFill rotWithShape="1">
          <a:blip r:embed="rId2">
            <a:alphaModFix/>
          </a:blip>
          <a:srcRect/>
          <a:stretch/>
        </p:blipFill>
        <p:spPr>
          <a:xfrm>
            <a:off x="10172185" y="5274366"/>
            <a:ext cx="2133852" cy="17172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ulberry_image+bullets">
  <p:cSld name="mulberry_image+bullets">
    <p:spTree>
      <p:nvGrpSpPr>
        <p:cNvPr id="1" name="Shape 310"/>
        <p:cNvGrpSpPr/>
        <p:nvPr/>
      </p:nvGrpSpPr>
      <p:grpSpPr>
        <a:xfrm>
          <a:off x="0" y="0"/>
          <a:ext cx="0" cy="0"/>
          <a:chOff x="0" y="0"/>
          <a:chExt cx="0" cy="0"/>
        </a:xfrm>
      </p:grpSpPr>
      <p:sp>
        <p:nvSpPr>
          <p:cNvPr id="311" name="Google Shape;311;p70"/>
          <p:cNvSpPr txBox="1">
            <a:spLocks noGrp="1"/>
          </p:cNvSpPr>
          <p:nvPr>
            <p:ph type="body" idx="1"/>
          </p:nvPr>
        </p:nvSpPr>
        <p:spPr>
          <a:xfrm>
            <a:off x="557213" y="2005013"/>
            <a:ext cx="4860900" cy="37164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1000"/>
              </a:spcBef>
              <a:spcAft>
                <a:spcPts val="0"/>
              </a:spcAft>
              <a:buSzPts val="2400"/>
              <a:buChar char="+"/>
              <a:defRPr/>
            </a:lvl1pPr>
            <a:lvl2pPr marL="914400" lvl="1" indent="-355600" algn="l" rtl="0">
              <a:lnSpc>
                <a:spcPct val="150000"/>
              </a:lnSpc>
              <a:spcBef>
                <a:spcPts val="500"/>
              </a:spcBef>
              <a:spcAft>
                <a:spcPts val="0"/>
              </a:spcAft>
              <a:buSzPts val="2000"/>
              <a:buChar char="‒"/>
              <a:defRPr sz="2000"/>
            </a:lvl2pPr>
            <a:lvl3pPr marL="1371600" lvl="2" indent="-342900" algn="l" rtl="0">
              <a:lnSpc>
                <a:spcPct val="150000"/>
              </a:lnSpc>
              <a:spcBef>
                <a:spcPts val="500"/>
              </a:spcBef>
              <a:spcAft>
                <a:spcPts val="0"/>
              </a:spcAft>
              <a:buSzPts val="1800"/>
              <a:buChar char="+"/>
              <a:defRPr/>
            </a:lvl3pPr>
            <a:lvl4pPr marL="1828800" lvl="3" indent="-330200" algn="l" rtl="0">
              <a:lnSpc>
                <a:spcPct val="150000"/>
              </a:lnSpc>
              <a:spcBef>
                <a:spcPts val="500"/>
              </a:spcBef>
              <a:spcAft>
                <a:spcPts val="0"/>
              </a:spcAft>
              <a:buSzPts val="1600"/>
              <a:buChar char="‒"/>
              <a:defRPr sz="1600"/>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2" name="Google Shape;312;p70"/>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 name="Google Shape;313;p70"/>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4" name="Google Shape;314;p70"/>
          <p:cNvSpPr/>
          <p:nvPr/>
        </p:nvSpPr>
        <p:spPr>
          <a:xfrm>
            <a:off x="6762648" y="0"/>
            <a:ext cx="54294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5" name="Google Shape;315;p70"/>
          <p:cNvSpPr>
            <a:spLocks noGrp="1"/>
          </p:cNvSpPr>
          <p:nvPr>
            <p:ph type="pic" idx="2"/>
          </p:nvPr>
        </p:nvSpPr>
        <p:spPr>
          <a:xfrm>
            <a:off x="6762646" y="0"/>
            <a:ext cx="5429400" cy="68580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ulberry_two column">
  <p:cSld name="mulberry_two column">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8" name="Google Shape;318;p71"/>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9" name="Google Shape;319;p71"/>
          <p:cNvSpPr txBox="1">
            <a:spLocks noGrp="1"/>
          </p:cNvSpPr>
          <p:nvPr>
            <p:ph type="body" idx="1"/>
          </p:nvPr>
        </p:nvSpPr>
        <p:spPr>
          <a:xfrm>
            <a:off x="557213" y="2415581"/>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20" name="Google Shape;320;p71"/>
          <p:cNvPicPr preferRelativeResize="0"/>
          <p:nvPr/>
        </p:nvPicPr>
        <p:blipFill rotWithShape="1">
          <a:blip r:embed="rId2">
            <a:alphaModFix/>
          </a:blip>
          <a:srcRect/>
          <a:stretch/>
        </p:blipFill>
        <p:spPr>
          <a:xfrm>
            <a:off x="10530244" y="5632978"/>
            <a:ext cx="1729409" cy="1391771"/>
          </a:xfrm>
          <a:prstGeom prst="rect">
            <a:avLst/>
          </a:prstGeom>
          <a:noFill/>
          <a:ln>
            <a:noFill/>
          </a:ln>
        </p:spPr>
      </p:pic>
      <p:sp>
        <p:nvSpPr>
          <p:cNvPr id="321" name="Google Shape;321;p71"/>
          <p:cNvSpPr txBox="1">
            <a:spLocks noGrp="1"/>
          </p:cNvSpPr>
          <p:nvPr>
            <p:ph type="body" idx="2"/>
          </p:nvPr>
        </p:nvSpPr>
        <p:spPr>
          <a:xfrm>
            <a:off x="5746148" y="2411506"/>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2" name="Google Shape;322;p71"/>
          <p:cNvSpPr txBox="1">
            <a:spLocks noGrp="1"/>
          </p:cNvSpPr>
          <p:nvPr>
            <p:ph type="body" idx="3"/>
          </p:nvPr>
        </p:nvSpPr>
        <p:spPr>
          <a:xfrm>
            <a:off x="557213" y="179380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3" name="Google Shape;323;p71"/>
          <p:cNvSpPr txBox="1">
            <a:spLocks noGrp="1"/>
          </p:cNvSpPr>
          <p:nvPr>
            <p:ph type="body" idx="4"/>
          </p:nvPr>
        </p:nvSpPr>
        <p:spPr>
          <a:xfrm>
            <a:off x="5746148" y="178896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ulberry_three column">
  <p:cSld name="mulberry_three column">
    <p:spTree>
      <p:nvGrpSpPr>
        <p:cNvPr id="1" name="Shape 324"/>
        <p:cNvGrpSpPr/>
        <p:nvPr/>
      </p:nvGrpSpPr>
      <p:grpSpPr>
        <a:xfrm>
          <a:off x="0" y="0"/>
          <a:ext cx="0" cy="0"/>
          <a:chOff x="0" y="0"/>
          <a:chExt cx="0" cy="0"/>
        </a:xfrm>
      </p:grpSpPr>
      <p:sp>
        <p:nvSpPr>
          <p:cNvPr id="325" name="Google Shape;325;p72"/>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6" name="Google Shape;326;p72"/>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7" name="Google Shape;327;p72"/>
          <p:cNvSpPr txBox="1">
            <a:spLocks noGrp="1"/>
          </p:cNvSpPr>
          <p:nvPr>
            <p:ph type="body" idx="1"/>
          </p:nvPr>
        </p:nvSpPr>
        <p:spPr>
          <a:xfrm>
            <a:off x="557213" y="2771724"/>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8" name="Google Shape;328;p72"/>
          <p:cNvSpPr txBox="1">
            <a:spLocks noGrp="1"/>
          </p:cNvSpPr>
          <p:nvPr>
            <p:ph type="body" idx="2"/>
          </p:nvPr>
        </p:nvSpPr>
        <p:spPr>
          <a:xfrm>
            <a:off x="4366398"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9" name="Google Shape;329;p72"/>
          <p:cNvSpPr txBox="1">
            <a:spLocks noGrp="1"/>
          </p:cNvSpPr>
          <p:nvPr>
            <p:ph type="body" idx="3"/>
          </p:nvPr>
        </p:nvSpPr>
        <p:spPr>
          <a:xfrm>
            <a:off x="557213" y="186302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0" name="Google Shape;330;p72"/>
          <p:cNvSpPr txBox="1">
            <a:spLocks noGrp="1"/>
          </p:cNvSpPr>
          <p:nvPr>
            <p:ph type="body" idx="4"/>
          </p:nvPr>
        </p:nvSpPr>
        <p:spPr>
          <a:xfrm>
            <a:off x="4366398"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1" name="Google Shape;331;p72"/>
          <p:cNvSpPr txBox="1">
            <a:spLocks noGrp="1"/>
          </p:cNvSpPr>
          <p:nvPr>
            <p:ph type="body" idx="5"/>
          </p:nvPr>
        </p:nvSpPr>
        <p:spPr>
          <a:xfrm>
            <a:off x="8176205"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2" name="Google Shape;332;p72"/>
          <p:cNvSpPr txBox="1">
            <a:spLocks noGrp="1"/>
          </p:cNvSpPr>
          <p:nvPr>
            <p:ph type="body" idx="6"/>
          </p:nvPr>
        </p:nvSpPr>
        <p:spPr>
          <a:xfrm>
            <a:off x="8176205"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33" name="Google Shape;333;p72"/>
          <p:cNvCxnSpPr/>
          <p:nvPr/>
        </p:nvCxnSpPr>
        <p:spPr>
          <a:xfrm>
            <a:off x="557213" y="2576945"/>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334" name="Google Shape;334;p72"/>
          <p:cNvCxnSpPr/>
          <p:nvPr/>
        </p:nvCxnSpPr>
        <p:spPr>
          <a:xfrm>
            <a:off x="4366398" y="2577760"/>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335" name="Google Shape;335;p72"/>
          <p:cNvCxnSpPr/>
          <p:nvPr/>
        </p:nvCxnSpPr>
        <p:spPr>
          <a:xfrm>
            <a:off x="8176205" y="2576945"/>
            <a:ext cx="3476400" cy="0"/>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ulberry_three point">
  <p:cSld name="mulberry_three point">
    <p:spTree>
      <p:nvGrpSpPr>
        <p:cNvPr id="1" name="Shape 336"/>
        <p:cNvGrpSpPr/>
        <p:nvPr/>
      </p:nvGrpSpPr>
      <p:grpSpPr>
        <a:xfrm>
          <a:off x="0" y="0"/>
          <a:ext cx="0" cy="0"/>
          <a:chOff x="0" y="0"/>
          <a:chExt cx="0" cy="0"/>
        </a:xfrm>
      </p:grpSpPr>
      <p:sp>
        <p:nvSpPr>
          <p:cNvPr id="337" name="Google Shape;337;p73"/>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8" name="Google Shape;338;p73"/>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9" name="Google Shape;339;p73"/>
          <p:cNvSpPr txBox="1">
            <a:spLocks noGrp="1"/>
          </p:cNvSpPr>
          <p:nvPr>
            <p:ph type="body" idx="1"/>
          </p:nvPr>
        </p:nvSpPr>
        <p:spPr>
          <a:xfrm>
            <a:off x="557214"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40" name="Google Shape;340;p73"/>
          <p:cNvCxnSpPr/>
          <p:nvPr/>
        </p:nvCxnSpPr>
        <p:spPr>
          <a:xfrm>
            <a:off x="557213"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341" name="Google Shape;341;p73"/>
          <p:cNvSpPr txBox="1"/>
          <p:nvPr/>
        </p:nvSpPr>
        <p:spPr>
          <a:xfrm>
            <a:off x="545064"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01</a:t>
            </a:r>
            <a:endParaRPr/>
          </a:p>
        </p:txBody>
      </p:sp>
      <p:sp>
        <p:nvSpPr>
          <p:cNvPr id="342" name="Google Shape;342;p73"/>
          <p:cNvSpPr txBox="1"/>
          <p:nvPr/>
        </p:nvSpPr>
        <p:spPr>
          <a:xfrm>
            <a:off x="4367020"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02</a:t>
            </a:r>
            <a:endParaRPr/>
          </a:p>
        </p:txBody>
      </p:sp>
      <p:sp>
        <p:nvSpPr>
          <p:cNvPr id="343" name="Google Shape;343;p73"/>
          <p:cNvSpPr txBox="1"/>
          <p:nvPr/>
        </p:nvSpPr>
        <p:spPr>
          <a:xfrm>
            <a:off x="8174306"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03</a:t>
            </a:r>
            <a:endParaRPr/>
          </a:p>
        </p:txBody>
      </p:sp>
      <p:cxnSp>
        <p:nvCxnSpPr>
          <p:cNvPr id="344" name="Google Shape;344;p73"/>
          <p:cNvCxnSpPr/>
          <p:nvPr/>
        </p:nvCxnSpPr>
        <p:spPr>
          <a:xfrm>
            <a:off x="4367020" y="2885003"/>
            <a:ext cx="3115200" cy="0"/>
          </a:xfrm>
          <a:prstGeom prst="straightConnector1">
            <a:avLst/>
          </a:prstGeom>
          <a:noFill/>
          <a:ln w="9525" cap="flat" cmpd="sng">
            <a:solidFill>
              <a:schemeClr val="lt2"/>
            </a:solidFill>
            <a:prstDash val="solid"/>
            <a:miter lim="800000"/>
            <a:headEnd type="none" w="sm" len="sm"/>
            <a:tailEnd type="none" w="sm" len="sm"/>
          </a:ln>
        </p:spPr>
      </p:cxnSp>
      <p:cxnSp>
        <p:nvCxnSpPr>
          <p:cNvPr id="345" name="Google Shape;345;p73"/>
          <p:cNvCxnSpPr/>
          <p:nvPr/>
        </p:nvCxnSpPr>
        <p:spPr>
          <a:xfrm>
            <a:off x="8174306"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346" name="Google Shape;346;p73"/>
          <p:cNvSpPr txBox="1">
            <a:spLocks noGrp="1"/>
          </p:cNvSpPr>
          <p:nvPr>
            <p:ph type="body" idx="2"/>
          </p:nvPr>
        </p:nvSpPr>
        <p:spPr>
          <a:xfrm>
            <a:off x="4367020"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7" name="Google Shape;347;p73"/>
          <p:cNvSpPr txBox="1">
            <a:spLocks noGrp="1"/>
          </p:cNvSpPr>
          <p:nvPr>
            <p:ph type="body" idx="3"/>
          </p:nvPr>
        </p:nvSpPr>
        <p:spPr>
          <a:xfrm>
            <a:off x="8176826" y="3134386"/>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GENERIC_title + blank_yellow">
  <p:cSld name="1_GENERIC_title + blank_yellow">
    <p:spTree>
      <p:nvGrpSpPr>
        <p:cNvPr id="1" name="Shape 29"/>
        <p:cNvGrpSpPr/>
        <p:nvPr/>
      </p:nvGrpSpPr>
      <p:grpSpPr>
        <a:xfrm>
          <a:off x="0" y="0"/>
          <a:ext cx="0" cy="0"/>
          <a:chOff x="0" y="0"/>
          <a:chExt cx="0" cy="0"/>
        </a:xfrm>
      </p:grpSpPr>
      <p:sp>
        <p:nvSpPr>
          <p:cNvPr id="30" name="Google Shape;30;p93"/>
          <p:cNvSpPr txBox="1">
            <a:spLocks noGrp="1"/>
          </p:cNvSpPr>
          <p:nvPr>
            <p:ph type="title"/>
          </p:nvPr>
        </p:nvSpPr>
        <p:spPr>
          <a:xfrm>
            <a:off x="557442" y="446468"/>
            <a:ext cx="11094900" cy="5967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93"/>
          <p:cNvSpPr txBox="1">
            <a:spLocks noGrp="1"/>
          </p:cNvSpPr>
          <p:nvPr>
            <p:ph type="body" idx="1"/>
          </p:nvPr>
        </p:nvSpPr>
        <p:spPr>
          <a:xfrm>
            <a:off x="0" y="-546100"/>
            <a:ext cx="10142400" cy="546000"/>
          </a:xfrm>
          <a:prstGeom prst="rect">
            <a:avLst/>
          </a:prstGeom>
          <a:noFill/>
          <a:ln>
            <a:noFill/>
          </a:ln>
        </p:spPr>
        <p:txBody>
          <a:bodyPr spcFirstLastPara="1" wrap="square" lIns="0" tIns="0" rIns="0" bIns="0" anchor="t" anchorCtr="0">
            <a:normAutofit/>
          </a:bodyPr>
          <a:lstStyle>
            <a:lvl1pPr marL="457200" marR="0" lvl="0" indent="-228600" algn="l" rtl="0">
              <a:lnSpc>
                <a:spcPct val="110000"/>
              </a:lnSpc>
              <a:spcBef>
                <a:spcPts val="0"/>
              </a:spcBef>
              <a:spcAft>
                <a:spcPts val="0"/>
              </a:spcAft>
              <a:buClr>
                <a:schemeClr val="lt2"/>
              </a:buClr>
              <a:buSzPts val="2800"/>
              <a:buFont typeface="Arial"/>
              <a:buNone/>
              <a:defRPr sz="2800" b="0" i="0" u="none" strike="noStrike" cap="none">
                <a:solidFill>
                  <a:srgbClr val="454142"/>
                </a:solidFill>
                <a:latin typeface="Arial"/>
                <a:ea typeface="Arial"/>
                <a:cs typeface="Arial"/>
                <a:sym typeface="Arial"/>
              </a:defRPr>
            </a:lvl1pPr>
            <a:lvl2pPr marL="914400" lvl="1" indent="-342900" algn="l" rtl="0">
              <a:lnSpc>
                <a:spcPct val="110000"/>
              </a:lnSpc>
              <a:spcBef>
                <a:spcPts val="1200"/>
              </a:spcBef>
              <a:spcAft>
                <a:spcPts val="0"/>
              </a:spcAft>
              <a:buSzPts val="1800"/>
              <a:buChar char="‒"/>
              <a:defRPr/>
            </a:lvl2pPr>
            <a:lvl3pPr marL="1371600" lvl="2" indent="-320039" algn="l" rtl="0">
              <a:lnSpc>
                <a:spcPct val="110000"/>
              </a:lnSpc>
              <a:spcBef>
                <a:spcPts val="1200"/>
              </a:spcBef>
              <a:spcAft>
                <a:spcPts val="0"/>
              </a:spcAft>
              <a:buSzPts val="1440"/>
              <a:buChar char="+"/>
              <a:defRPr/>
            </a:lvl3pPr>
            <a:lvl4pPr marL="1828800" lvl="3" indent="-320039" algn="l" rtl="0">
              <a:lnSpc>
                <a:spcPct val="110000"/>
              </a:lnSpc>
              <a:spcBef>
                <a:spcPts val="1200"/>
              </a:spcBef>
              <a:spcAft>
                <a:spcPts val="0"/>
              </a:spcAft>
              <a:buSzPts val="1440"/>
              <a:buChar char="‒"/>
              <a:defRPr/>
            </a:lvl4pPr>
            <a:lvl5pPr marL="2286000" lvl="4" indent="-320039" algn="l" rtl="0">
              <a:lnSpc>
                <a:spcPct val="110000"/>
              </a:lnSpc>
              <a:spcBef>
                <a:spcPts val="1200"/>
              </a:spcBef>
              <a:spcAft>
                <a:spcPts val="0"/>
              </a:spcAft>
              <a:buSzPts val="1440"/>
              <a:buChar char="⎼"/>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 name="Google Shape;32;p93"/>
          <p:cNvSpPr/>
          <p:nvPr/>
        </p:nvSpPr>
        <p:spPr>
          <a:xfrm>
            <a:off x="-7879" y="0"/>
            <a:ext cx="192000" cy="6858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ulberry_chart+content">
  <p:cSld name="mulberry_chart+content">
    <p:spTree>
      <p:nvGrpSpPr>
        <p:cNvPr id="1" name="Shape 348"/>
        <p:cNvGrpSpPr/>
        <p:nvPr/>
      </p:nvGrpSpPr>
      <p:grpSpPr>
        <a:xfrm>
          <a:off x="0" y="0"/>
          <a:ext cx="0" cy="0"/>
          <a:chOff x="0" y="0"/>
          <a:chExt cx="0" cy="0"/>
        </a:xfrm>
      </p:grpSpPr>
      <p:sp>
        <p:nvSpPr>
          <p:cNvPr id="349" name="Google Shape;349;p74"/>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74"/>
          <p:cNvSpPr txBox="1">
            <a:spLocks noGrp="1"/>
          </p:cNvSpPr>
          <p:nvPr>
            <p:ph type="body" idx="1"/>
          </p:nvPr>
        </p:nvSpPr>
        <p:spPr>
          <a:xfrm>
            <a:off x="557442" y="1447844"/>
            <a:ext cx="11094900" cy="45408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1" name="Google Shape;351;p74"/>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ulberry_screenshot+bullets">
  <p:cSld name="mulberry_screenshot+bullets">
    <p:spTree>
      <p:nvGrpSpPr>
        <p:cNvPr id="1" name="Shape 352"/>
        <p:cNvGrpSpPr/>
        <p:nvPr/>
      </p:nvGrpSpPr>
      <p:grpSpPr>
        <a:xfrm>
          <a:off x="0" y="0"/>
          <a:ext cx="0" cy="0"/>
          <a:chOff x="0" y="0"/>
          <a:chExt cx="0" cy="0"/>
        </a:xfrm>
      </p:grpSpPr>
      <p:pic>
        <p:nvPicPr>
          <p:cNvPr id="353" name="Google Shape;353;p75"/>
          <p:cNvPicPr preferRelativeResize="0"/>
          <p:nvPr/>
        </p:nvPicPr>
        <p:blipFill rotWithShape="1">
          <a:blip r:embed="rId2">
            <a:alphaModFix/>
          </a:blip>
          <a:srcRect/>
          <a:stretch/>
        </p:blipFill>
        <p:spPr>
          <a:xfrm>
            <a:off x="3671340" y="225286"/>
            <a:ext cx="8519030" cy="7341704"/>
          </a:xfrm>
          <a:prstGeom prst="rect">
            <a:avLst/>
          </a:prstGeom>
          <a:noFill/>
          <a:ln>
            <a:noFill/>
          </a:ln>
        </p:spPr>
      </p:pic>
      <p:sp>
        <p:nvSpPr>
          <p:cNvPr id="354" name="Google Shape;354;p75"/>
          <p:cNvSpPr>
            <a:spLocks noGrp="1"/>
          </p:cNvSpPr>
          <p:nvPr>
            <p:ph type="pic" idx="2"/>
          </p:nvPr>
        </p:nvSpPr>
        <p:spPr>
          <a:xfrm>
            <a:off x="5890436" y="1814678"/>
            <a:ext cx="6301500" cy="4022700"/>
          </a:xfrm>
          <a:prstGeom prst="rect">
            <a:avLst/>
          </a:prstGeom>
          <a:noFill/>
          <a:ln>
            <a:noFill/>
          </a:ln>
        </p:spPr>
      </p:sp>
      <p:sp>
        <p:nvSpPr>
          <p:cNvPr id="355" name="Google Shape;355;p75"/>
          <p:cNvSpPr/>
          <p:nvPr/>
        </p:nvSpPr>
        <p:spPr>
          <a:xfrm>
            <a:off x="-7879" y="0"/>
            <a:ext cx="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75"/>
          <p:cNvSpPr txBox="1">
            <a:spLocks noGrp="1"/>
          </p:cNvSpPr>
          <p:nvPr>
            <p:ph type="title"/>
          </p:nvPr>
        </p:nvSpPr>
        <p:spPr>
          <a:xfrm>
            <a:off x="557442" y="446468"/>
            <a:ext cx="4283400" cy="1093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7" name="Google Shape;357;p75"/>
          <p:cNvSpPr txBox="1">
            <a:spLocks noGrp="1"/>
          </p:cNvSpPr>
          <p:nvPr>
            <p:ph type="body" idx="1"/>
          </p:nvPr>
        </p:nvSpPr>
        <p:spPr>
          <a:xfrm>
            <a:off x="557213" y="1819143"/>
            <a:ext cx="4283100" cy="3232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rust_text+bullet">
  <p:cSld name="rust_text+bullet">
    <p:spTree>
      <p:nvGrpSpPr>
        <p:cNvPr id="1" name="Shape 358"/>
        <p:cNvGrpSpPr/>
        <p:nvPr/>
      </p:nvGrpSpPr>
      <p:grpSpPr>
        <a:xfrm>
          <a:off x="0" y="0"/>
          <a:ext cx="0" cy="0"/>
          <a:chOff x="0" y="0"/>
          <a:chExt cx="0" cy="0"/>
        </a:xfrm>
      </p:grpSpPr>
      <p:sp>
        <p:nvSpPr>
          <p:cNvPr id="359" name="Google Shape;359;p76"/>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0" name="Google Shape;360;p76"/>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1" name="Google Shape;361;p76"/>
          <p:cNvSpPr txBox="1">
            <a:spLocks noGrp="1"/>
          </p:cNvSpPr>
          <p:nvPr>
            <p:ph type="body" idx="1"/>
          </p:nvPr>
        </p:nvSpPr>
        <p:spPr>
          <a:xfrm>
            <a:off x="557213" y="1445593"/>
            <a:ext cx="9529800" cy="4589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62" name="Google Shape;362;p76"/>
          <p:cNvPicPr preferRelativeResize="0"/>
          <p:nvPr/>
        </p:nvPicPr>
        <p:blipFill rotWithShape="1">
          <a:blip r:embed="rId2">
            <a:alphaModFix/>
          </a:blip>
          <a:srcRect r="3772" b="16618"/>
          <a:stretch/>
        </p:blipFill>
        <p:spPr>
          <a:xfrm>
            <a:off x="10163594" y="5062331"/>
            <a:ext cx="2028406" cy="179566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ust_image+bullet">
  <p:cSld name="rust_image+bullet">
    <p:spTree>
      <p:nvGrpSpPr>
        <p:cNvPr id="1" name="Shape 363"/>
        <p:cNvGrpSpPr/>
        <p:nvPr/>
      </p:nvGrpSpPr>
      <p:grpSpPr>
        <a:xfrm>
          <a:off x="0" y="0"/>
          <a:ext cx="0" cy="0"/>
          <a:chOff x="0" y="0"/>
          <a:chExt cx="0" cy="0"/>
        </a:xfrm>
      </p:grpSpPr>
      <p:sp>
        <p:nvSpPr>
          <p:cNvPr id="364" name="Google Shape;364;p77"/>
          <p:cNvSpPr txBox="1">
            <a:spLocks noGrp="1"/>
          </p:cNvSpPr>
          <p:nvPr>
            <p:ph type="body" idx="1"/>
          </p:nvPr>
        </p:nvSpPr>
        <p:spPr>
          <a:xfrm>
            <a:off x="557213" y="2005013"/>
            <a:ext cx="4860900" cy="37164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1000"/>
              </a:spcBef>
              <a:spcAft>
                <a:spcPts val="0"/>
              </a:spcAft>
              <a:buSzPts val="2400"/>
              <a:buChar char="+"/>
              <a:defRPr/>
            </a:lvl1pPr>
            <a:lvl2pPr marL="914400" lvl="1" indent="-355600" algn="l" rtl="0">
              <a:lnSpc>
                <a:spcPct val="150000"/>
              </a:lnSpc>
              <a:spcBef>
                <a:spcPts val="500"/>
              </a:spcBef>
              <a:spcAft>
                <a:spcPts val="0"/>
              </a:spcAft>
              <a:buSzPts val="2000"/>
              <a:buChar char="‒"/>
              <a:defRPr sz="2000"/>
            </a:lvl2pPr>
            <a:lvl3pPr marL="1371600" lvl="2" indent="-342900" algn="l" rtl="0">
              <a:lnSpc>
                <a:spcPct val="150000"/>
              </a:lnSpc>
              <a:spcBef>
                <a:spcPts val="500"/>
              </a:spcBef>
              <a:spcAft>
                <a:spcPts val="0"/>
              </a:spcAft>
              <a:buSzPts val="1800"/>
              <a:buChar char="+"/>
              <a:defRPr/>
            </a:lvl3pPr>
            <a:lvl4pPr marL="1828800" lvl="3" indent="-330200" algn="l" rtl="0">
              <a:lnSpc>
                <a:spcPct val="150000"/>
              </a:lnSpc>
              <a:spcBef>
                <a:spcPts val="500"/>
              </a:spcBef>
              <a:spcAft>
                <a:spcPts val="0"/>
              </a:spcAft>
              <a:buSzPts val="1600"/>
              <a:buChar char="‒"/>
              <a:defRPr sz="1600"/>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5" name="Google Shape;365;p77"/>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6" name="Google Shape;366;p77"/>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7" name="Google Shape;367;p77"/>
          <p:cNvSpPr/>
          <p:nvPr/>
        </p:nvSpPr>
        <p:spPr>
          <a:xfrm>
            <a:off x="6762648" y="0"/>
            <a:ext cx="5429400" cy="6858000"/>
          </a:xfrm>
          <a:prstGeom prst="rect">
            <a:avLst/>
          </a:prstGeom>
          <a:solidFill>
            <a:srgbClr val="D7DA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8" name="Google Shape;368;p77"/>
          <p:cNvSpPr>
            <a:spLocks noGrp="1"/>
          </p:cNvSpPr>
          <p:nvPr>
            <p:ph type="pic" idx="2"/>
          </p:nvPr>
        </p:nvSpPr>
        <p:spPr>
          <a:xfrm>
            <a:off x="6762646" y="0"/>
            <a:ext cx="5429400" cy="68580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ust_two column">
  <p:cSld name="rust_two column">
    <p:spTree>
      <p:nvGrpSpPr>
        <p:cNvPr id="1" name="Shape 369"/>
        <p:cNvGrpSpPr/>
        <p:nvPr/>
      </p:nvGrpSpPr>
      <p:grpSpPr>
        <a:xfrm>
          <a:off x="0" y="0"/>
          <a:ext cx="0" cy="0"/>
          <a:chOff x="0" y="0"/>
          <a:chExt cx="0" cy="0"/>
        </a:xfrm>
      </p:grpSpPr>
      <p:sp>
        <p:nvSpPr>
          <p:cNvPr id="370" name="Google Shape;370;p78"/>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1" name="Google Shape;371;p78"/>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2" name="Google Shape;372;p78"/>
          <p:cNvSpPr txBox="1">
            <a:spLocks noGrp="1"/>
          </p:cNvSpPr>
          <p:nvPr>
            <p:ph type="body" idx="1"/>
          </p:nvPr>
        </p:nvSpPr>
        <p:spPr>
          <a:xfrm>
            <a:off x="557213" y="2415581"/>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73" name="Google Shape;373;p78"/>
          <p:cNvPicPr preferRelativeResize="0"/>
          <p:nvPr/>
        </p:nvPicPr>
        <p:blipFill rotWithShape="1">
          <a:blip r:embed="rId2">
            <a:alphaModFix/>
          </a:blip>
          <a:srcRect/>
          <a:stretch/>
        </p:blipFill>
        <p:spPr>
          <a:xfrm>
            <a:off x="10523914" y="5216642"/>
            <a:ext cx="1875183" cy="1915713"/>
          </a:xfrm>
          <a:prstGeom prst="rect">
            <a:avLst/>
          </a:prstGeom>
          <a:noFill/>
          <a:ln>
            <a:noFill/>
          </a:ln>
        </p:spPr>
      </p:pic>
      <p:sp>
        <p:nvSpPr>
          <p:cNvPr id="374" name="Google Shape;374;p78"/>
          <p:cNvSpPr txBox="1">
            <a:spLocks noGrp="1"/>
          </p:cNvSpPr>
          <p:nvPr>
            <p:ph type="body" idx="2"/>
          </p:nvPr>
        </p:nvSpPr>
        <p:spPr>
          <a:xfrm>
            <a:off x="5746148" y="2411506"/>
            <a:ext cx="4410900" cy="33690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5" name="Google Shape;375;p78"/>
          <p:cNvSpPr txBox="1">
            <a:spLocks noGrp="1"/>
          </p:cNvSpPr>
          <p:nvPr>
            <p:ph type="body" idx="3"/>
          </p:nvPr>
        </p:nvSpPr>
        <p:spPr>
          <a:xfrm>
            <a:off x="557213" y="179380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6" name="Google Shape;376;p78"/>
          <p:cNvSpPr txBox="1">
            <a:spLocks noGrp="1"/>
          </p:cNvSpPr>
          <p:nvPr>
            <p:ph type="body" idx="4"/>
          </p:nvPr>
        </p:nvSpPr>
        <p:spPr>
          <a:xfrm>
            <a:off x="5746148" y="1788966"/>
            <a:ext cx="4410000" cy="43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SzPts val="1800"/>
              <a:buNone/>
              <a:defRPr sz="1800" b="1"/>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ust_three column">
  <p:cSld name="rust_three column">
    <p:spTree>
      <p:nvGrpSpPr>
        <p:cNvPr id="1" name="Shape 377"/>
        <p:cNvGrpSpPr/>
        <p:nvPr/>
      </p:nvGrpSpPr>
      <p:grpSpPr>
        <a:xfrm>
          <a:off x="0" y="0"/>
          <a:ext cx="0" cy="0"/>
          <a:chOff x="0" y="0"/>
          <a:chExt cx="0" cy="0"/>
        </a:xfrm>
      </p:grpSpPr>
      <p:sp>
        <p:nvSpPr>
          <p:cNvPr id="378" name="Google Shape;378;p79"/>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9" name="Google Shape;379;p79"/>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0" name="Google Shape;380;p79"/>
          <p:cNvSpPr txBox="1">
            <a:spLocks noGrp="1"/>
          </p:cNvSpPr>
          <p:nvPr>
            <p:ph type="body" idx="1"/>
          </p:nvPr>
        </p:nvSpPr>
        <p:spPr>
          <a:xfrm>
            <a:off x="557213" y="2771724"/>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1" name="Google Shape;381;p79"/>
          <p:cNvSpPr txBox="1">
            <a:spLocks noGrp="1"/>
          </p:cNvSpPr>
          <p:nvPr>
            <p:ph type="body" idx="2"/>
          </p:nvPr>
        </p:nvSpPr>
        <p:spPr>
          <a:xfrm>
            <a:off x="4366398"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2" name="Google Shape;382;p79"/>
          <p:cNvSpPr txBox="1">
            <a:spLocks noGrp="1"/>
          </p:cNvSpPr>
          <p:nvPr>
            <p:ph type="body" idx="3"/>
          </p:nvPr>
        </p:nvSpPr>
        <p:spPr>
          <a:xfrm>
            <a:off x="557213" y="186302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3" name="Google Shape;383;p79"/>
          <p:cNvSpPr txBox="1">
            <a:spLocks noGrp="1"/>
          </p:cNvSpPr>
          <p:nvPr>
            <p:ph type="body" idx="4"/>
          </p:nvPr>
        </p:nvSpPr>
        <p:spPr>
          <a:xfrm>
            <a:off x="4366398"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4" name="Google Shape;384;p79"/>
          <p:cNvSpPr txBox="1">
            <a:spLocks noGrp="1"/>
          </p:cNvSpPr>
          <p:nvPr>
            <p:ph type="body" idx="5"/>
          </p:nvPr>
        </p:nvSpPr>
        <p:spPr>
          <a:xfrm>
            <a:off x="8176205" y="2767649"/>
            <a:ext cx="3477000" cy="30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sz="1800"/>
            </a:lvl1pPr>
            <a:lvl2pPr marL="914400" lvl="1" indent="-330200" algn="l" rtl="0">
              <a:lnSpc>
                <a:spcPct val="90000"/>
              </a:lnSpc>
              <a:spcBef>
                <a:spcPts val="500"/>
              </a:spcBef>
              <a:spcAft>
                <a:spcPts val="0"/>
              </a:spcAft>
              <a:buSzPts val="1600"/>
              <a:buChar char="‒"/>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5" name="Google Shape;385;p79"/>
          <p:cNvSpPr txBox="1">
            <a:spLocks noGrp="1"/>
          </p:cNvSpPr>
          <p:nvPr>
            <p:ph type="body" idx="6"/>
          </p:nvPr>
        </p:nvSpPr>
        <p:spPr>
          <a:xfrm>
            <a:off x="8176205" y="1858189"/>
            <a:ext cx="3476400" cy="552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SzPts val="1800"/>
              <a:buNone/>
              <a:defRPr sz="1800" b="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86" name="Google Shape;386;p79"/>
          <p:cNvCxnSpPr/>
          <p:nvPr/>
        </p:nvCxnSpPr>
        <p:spPr>
          <a:xfrm>
            <a:off x="557213" y="2576945"/>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387" name="Google Shape;387;p79"/>
          <p:cNvCxnSpPr/>
          <p:nvPr/>
        </p:nvCxnSpPr>
        <p:spPr>
          <a:xfrm>
            <a:off x="4366398" y="2577760"/>
            <a:ext cx="3476400" cy="0"/>
          </a:xfrm>
          <a:prstGeom prst="straightConnector1">
            <a:avLst/>
          </a:prstGeom>
          <a:noFill/>
          <a:ln w="9525" cap="flat" cmpd="sng">
            <a:solidFill>
              <a:schemeClr val="lt2"/>
            </a:solidFill>
            <a:prstDash val="solid"/>
            <a:miter lim="800000"/>
            <a:headEnd type="none" w="sm" len="sm"/>
            <a:tailEnd type="none" w="sm" len="sm"/>
          </a:ln>
        </p:spPr>
      </p:cxnSp>
      <p:cxnSp>
        <p:nvCxnSpPr>
          <p:cNvPr id="388" name="Google Shape;388;p79"/>
          <p:cNvCxnSpPr/>
          <p:nvPr/>
        </p:nvCxnSpPr>
        <p:spPr>
          <a:xfrm>
            <a:off x="8176205" y="2576945"/>
            <a:ext cx="3476400" cy="0"/>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ust_three point slide">
  <p:cSld name="rust_three point slide">
    <p:spTree>
      <p:nvGrpSpPr>
        <p:cNvPr id="1" name="Shape 389"/>
        <p:cNvGrpSpPr/>
        <p:nvPr/>
      </p:nvGrpSpPr>
      <p:grpSpPr>
        <a:xfrm>
          <a:off x="0" y="0"/>
          <a:ext cx="0" cy="0"/>
          <a:chOff x="0" y="0"/>
          <a:chExt cx="0" cy="0"/>
        </a:xfrm>
      </p:grpSpPr>
      <p:sp>
        <p:nvSpPr>
          <p:cNvPr id="390" name="Google Shape;390;p80"/>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1" name="Google Shape;391;p80"/>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2" name="Google Shape;392;p80"/>
          <p:cNvSpPr txBox="1">
            <a:spLocks noGrp="1"/>
          </p:cNvSpPr>
          <p:nvPr>
            <p:ph type="body" idx="1"/>
          </p:nvPr>
        </p:nvSpPr>
        <p:spPr>
          <a:xfrm>
            <a:off x="557214"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393" name="Google Shape;393;p80"/>
          <p:cNvCxnSpPr/>
          <p:nvPr/>
        </p:nvCxnSpPr>
        <p:spPr>
          <a:xfrm>
            <a:off x="557213"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394" name="Google Shape;394;p80"/>
          <p:cNvSpPr txBox="1"/>
          <p:nvPr/>
        </p:nvSpPr>
        <p:spPr>
          <a:xfrm>
            <a:off x="545064"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01</a:t>
            </a:r>
            <a:endParaRPr/>
          </a:p>
        </p:txBody>
      </p:sp>
      <p:sp>
        <p:nvSpPr>
          <p:cNvPr id="395" name="Google Shape;395;p80"/>
          <p:cNvSpPr txBox="1"/>
          <p:nvPr/>
        </p:nvSpPr>
        <p:spPr>
          <a:xfrm>
            <a:off x="4367020"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02</a:t>
            </a:r>
            <a:endParaRPr/>
          </a:p>
        </p:txBody>
      </p:sp>
      <p:sp>
        <p:nvSpPr>
          <p:cNvPr id="396" name="Google Shape;396;p80"/>
          <p:cNvSpPr txBox="1"/>
          <p:nvPr/>
        </p:nvSpPr>
        <p:spPr>
          <a:xfrm>
            <a:off x="8174306" y="2054006"/>
            <a:ext cx="8802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dk1"/>
                </a:solidFill>
                <a:latin typeface="Arial"/>
                <a:ea typeface="Arial"/>
                <a:cs typeface="Arial"/>
                <a:sym typeface="Arial"/>
              </a:rPr>
              <a:t>03</a:t>
            </a:r>
            <a:endParaRPr/>
          </a:p>
        </p:txBody>
      </p:sp>
      <p:cxnSp>
        <p:nvCxnSpPr>
          <p:cNvPr id="397" name="Google Shape;397;p80"/>
          <p:cNvCxnSpPr/>
          <p:nvPr/>
        </p:nvCxnSpPr>
        <p:spPr>
          <a:xfrm>
            <a:off x="4367020" y="2885003"/>
            <a:ext cx="3115200" cy="0"/>
          </a:xfrm>
          <a:prstGeom prst="straightConnector1">
            <a:avLst/>
          </a:prstGeom>
          <a:noFill/>
          <a:ln w="9525" cap="flat" cmpd="sng">
            <a:solidFill>
              <a:schemeClr val="lt2"/>
            </a:solidFill>
            <a:prstDash val="solid"/>
            <a:miter lim="800000"/>
            <a:headEnd type="none" w="sm" len="sm"/>
            <a:tailEnd type="none" w="sm" len="sm"/>
          </a:ln>
        </p:spPr>
      </p:cxnSp>
      <p:cxnSp>
        <p:nvCxnSpPr>
          <p:cNvPr id="398" name="Google Shape;398;p80"/>
          <p:cNvCxnSpPr/>
          <p:nvPr/>
        </p:nvCxnSpPr>
        <p:spPr>
          <a:xfrm>
            <a:off x="8174306" y="2885003"/>
            <a:ext cx="3115200" cy="0"/>
          </a:xfrm>
          <a:prstGeom prst="straightConnector1">
            <a:avLst/>
          </a:prstGeom>
          <a:noFill/>
          <a:ln w="9525" cap="flat" cmpd="sng">
            <a:solidFill>
              <a:schemeClr val="lt2"/>
            </a:solidFill>
            <a:prstDash val="solid"/>
            <a:miter lim="800000"/>
            <a:headEnd type="none" w="sm" len="sm"/>
            <a:tailEnd type="none" w="sm" len="sm"/>
          </a:ln>
        </p:spPr>
      </p:cxnSp>
      <p:sp>
        <p:nvSpPr>
          <p:cNvPr id="399" name="Google Shape;399;p80"/>
          <p:cNvSpPr txBox="1">
            <a:spLocks noGrp="1"/>
          </p:cNvSpPr>
          <p:nvPr>
            <p:ph type="body" idx="2"/>
          </p:nvPr>
        </p:nvSpPr>
        <p:spPr>
          <a:xfrm>
            <a:off x="4367020" y="3129497"/>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0" name="Google Shape;400;p80"/>
          <p:cNvSpPr txBox="1">
            <a:spLocks noGrp="1"/>
          </p:cNvSpPr>
          <p:nvPr>
            <p:ph type="body" idx="3"/>
          </p:nvPr>
        </p:nvSpPr>
        <p:spPr>
          <a:xfrm>
            <a:off x="8176826" y="3134386"/>
            <a:ext cx="3012300" cy="2655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sz="1800"/>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SzPts val="1600"/>
              <a:buChar char="+"/>
              <a:defRPr sz="1600"/>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rust_chart+content">
  <p:cSld name="rust_chart+content">
    <p:spTree>
      <p:nvGrpSpPr>
        <p:cNvPr id="1" name="Shape 401"/>
        <p:cNvGrpSpPr/>
        <p:nvPr/>
      </p:nvGrpSpPr>
      <p:grpSpPr>
        <a:xfrm>
          <a:off x="0" y="0"/>
          <a:ext cx="0" cy="0"/>
          <a:chOff x="0" y="0"/>
          <a:chExt cx="0" cy="0"/>
        </a:xfrm>
      </p:grpSpPr>
      <p:sp>
        <p:nvSpPr>
          <p:cNvPr id="402" name="Google Shape;402;p81"/>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3" name="Google Shape;403;p81"/>
          <p:cNvSpPr txBox="1">
            <a:spLocks noGrp="1"/>
          </p:cNvSpPr>
          <p:nvPr>
            <p:ph type="body" idx="1"/>
          </p:nvPr>
        </p:nvSpPr>
        <p:spPr>
          <a:xfrm>
            <a:off x="557442" y="1447844"/>
            <a:ext cx="11094900" cy="45408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4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4" name="Google Shape;404;p81"/>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ust_screenshot+bullets">
  <p:cSld name="rust_screenshot+bullets">
    <p:spTree>
      <p:nvGrpSpPr>
        <p:cNvPr id="1" name="Shape 405"/>
        <p:cNvGrpSpPr/>
        <p:nvPr/>
      </p:nvGrpSpPr>
      <p:grpSpPr>
        <a:xfrm>
          <a:off x="0" y="0"/>
          <a:ext cx="0" cy="0"/>
          <a:chOff x="0" y="0"/>
          <a:chExt cx="0" cy="0"/>
        </a:xfrm>
      </p:grpSpPr>
      <p:pic>
        <p:nvPicPr>
          <p:cNvPr id="406" name="Google Shape;406;p82"/>
          <p:cNvPicPr preferRelativeResize="0"/>
          <p:nvPr/>
        </p:nvPicPr>
        <p:blipFill rotWithShape="1">
          <a:blip r:embed="rId2">
            <a:alphaModFix/>
          </a:blip>
          <a:srcRect/>
          <a:stretch/>
        </p:blipFill>
        <p:spPr>
          <a:xfrm>
            <a:off x="3671340" y="225286"/>
            <a:ext cx="8519030" cy="7341704"/>
          </a:xfrm>
          <a:prstGeom prst="rect">
            <a:avLst/>
          </a:prstGeom>
          <a:noFill/>
          <a:ln>
            <a:noFill/>
          </a:ln>
        </p:spPr>
      </p:pic>
      <p:sp>
        <p:nvSpPr>
          <p:cNvPr id="407" name="Google Shape;407;p82"/>
          <p:cNvSpPr>
            <a:spLocks noGrp="1"/>
          </p:cNvSpPr>
          <p:nvPr>
            <p:ph type="pic" idx="2"/>
          </p:nvPr>
        </p:nvSpPr>
        <p:spPr>
          <a:xfrm>
            <a:off x="5890436" y="1814678"/>
            <a:ext cx="6301500" cy="4022700"/>
          </a:xfrm>
          <a:prstGeom prst="rect">
            <a:avLst/>
          </a:prstGeom>
          <a:noFill/>
          <a:ln>
            <a:noFill/>
          </a:ln>
        </p:spPr>
      </p:sp>
      <p:sp>
        <p:nvSpPr>
          <p:cNvPr id="408" name="Google Shape;408;p82"/>
          <p:cNvSpPr/>
          <p:nvPr/>
        </p:nvSpPr>
        <p:spPr>
          <a:xfrm>
            <a:off x="-7879" y="0"/>
            <a:ext cx="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82"/>
          <p:cNvSpPr txBox="1">
            <a:spLocks noGrp="1"/>
          </p:cNvSpPr>
          <p:nvPr>
            <p:ph type="title"/>
          </p:nvPr>
        </p:nvSpPr>
        <p:spPr>
          <a:xfrm>
            <a:off x="557442" y="446468"/>
            <a:ext cx="4283400" cy="1093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0" name="Google Shape;410;p82"/>
          <p:cNvSpPr txBox="1">
            <a:spLocks noGrp="1"/>
          </p:cNvSpPr>
          <p:nvPr>
            <p:ph type="body" idx="1"/>
          </p:nvPr>
        </p:nvSpPr>
        <p:spPr>
          <a:xfrm>
            <a:off x="557213" y="1819143"/>
            <a:ext cx="4283100" cy="3232200"/>
          </a:xfrm>
          <a:prstGeom prst="rect">
            <a:avLst/>
          </a:prstGeom>
          <a:noFill/>
          <a:ln>
            <a:noFill/>
          </a:ln>
        </p:spPr>
        <p:txBody>
          <a:bodyPr spcFirstLastPara="1" wrap="square" lIns="91425" tIns="45700" rIns="91425" bIns="45700" anchor="t" anchorCtr="0">
            <a:normAutofit/>
          </a:bodyPr>
          <a:lstStyle>
            <a:lvl1pPr marL="457200" lvl="0" indent="-355600" algn="l" rtl="0">
              <a:lnSpc>
                <a:spcPct val="90000"/>
              </a:lnSpc>
              <a:spcBef>
                <a:spcPts val="1000"/>
              </a:spcBef>
              <a:spcAft>
                <a:spcPts val="0"/>
              </a:spcAft>
              <a:buSzPts val="2000"/>
              <a:buChar char="+"/>
              <a:defRPr sz="2000"/>
            </a:lvl1pPr>
            <a:lvl2pPr marL="914400" lvl="1" indent="-342900" algn="l" rtl="0">
              <a:lnSpc>
                <a:spcPct val="90000"/>
              </a:lnSpc>
              <a:spcBef>
                <a:spcPts val="500"/>
              </a:spcBef>
              <a:spcAft>
                <a:spcPts val="0"/>
              </a:spcAft>
              <a:buSzPts val="1800"/>
              <a:buChar char="‒"/>
              <a:defRPr sz="1800"/>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411"/>
        <p:cNvGrpSpPr/>
        <p:nvPr/>
      </p:nvGrpSpPr>
      <p:grpSpPr>
        <a:xfrm>
          <a:off x="0" y="0"/>
          <a:ext cx="0" cy="0"/>
          <a:chOff x="0" y="0"/>
          <a:chExt cx="0" cy="0"/>
        </a:xfrm>
      </p:grpSpPr>
      <p:sp>
        <p:nvSpPr>
          <p:cNvPr id="412" name="Google Shape;412;p83"/>
          <p:cNvSpPr txBox="1">
            <a:spLocks noGrp="1"/>
          </p:cNvSpPr>
          <p:nvPr>
            <p:ph type="title"/>
          </p:nvPr>
        </p:nvSpPr>
        <p:spPr>
          <a:xfrm>
            <a:off x="800101" y="636729"/>
            <a:ext cx="6274800" cy="825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3" name="Google Shape;413;p83"/>
          <p:cNvSpPr/>
          <p:nvPr/>
        </p:nvSpPr>
        <p:spPr>
          <a:xfrm>
            <a:off x="7436225" y="0"/>
            <a:ext cx="4755900" cy="6858000"/>
          </a:xfrm>
          <a:prstGeom prst="rect">
            <a:avLst/>
          </a:prstGeom>
          <a:solidFill>
            <a:srgbClr val="E7EA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14" name="Google Shape;414;p83"/>
          <p:cNvSpPr txBox="1">
            <a:spLocks noGrp="1"/>
          </p:cNvSpPr>
          <p:nvPr>
            <p:ph type="body" idx="1"/>
          </p:nvPr>
        </p:nvSpPr>
        <p:spPr>
          <a:xfrm>
            <a:off x="800102" y="2138084"/>
            <a:ext cx="6226800" cy="33351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SzPts val="1800"/>
              <a:buChar char="+"/>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SzPts val="18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5" name="Google Shape;415;p83"/>
          <p:cNvSpPr>
            <a:spLocks noGrp="1"/>
          </p:cNvSpPr>
          <p:nvPr>
            <p:ph type="pic" idx="2"/>
          </p:nvPr>
        </p:nvSpPr>
        <p:spPr>
          <a:xfrm>
            <a:off x="7436226" y="2"/>
            <a:ext cx="4755900" cy="6858000"/>
          </a:xfrm>
          <a:prstGeom prst="rect">
            <a:avLst/>
          </a:prstGeom>
          <a:noFill/>
          <a:ln>
            <a:noFill/>
          </a:ln>
        </p:spPr>
      </p:sp>
      <p:sp>
        <p:nvSpPr>
          <p:cNvPr id="416" name="Google Shape;416;p83"/>
          <p:cNvSpPr/>
          <p:nvPr/>
        </p:nvSpPr>
        <p:spPr>
          <a:xfrm>
            <a:off x="-8266" y="1"/>
            <a:ext cx="190500" cy="6883200"/>
          </a:xfrm>
          <a:prstGeom prst="rect">
            <a:avLst/>
          </a:prstGeom>
          <a:solidFill>
            <a:srgbClr val="AC208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ENERIC_Title + bullets + no image + sidebar">
  <p:cSld name="GENERIC_Title + bullets + no image + sidebar">
    <p:spTree>
      <p:nvGrpSpPr>
        <p:cNvPr id="1" name="Shape 33"/>
        <p:cNvGrpSpPr/>
        <p:nvPr/>
      </p:nvGrpSpPr>
      <p:grpSpPr>
        <a:xfrm>
          <a:off x="0" y="0"/>
          <a:ext cx="0" cy="0"/>
          <a:chOff x="0" y="0"/>
          <a:chExt cx="0" cy="0"/>
        </a:xfrm>
      </p:grpSpPr>
      <p:sp>
        <p:nvSpPr>
          <p:cNvPr id="34" name="Google Shape;34;p94"/>
          <p:cNvSpPr txBox="1">
            <a:spLocks noGrp="1"/>
          </p:cNvSpPr>
          <p:nvPr>
            <p:ph type="title"/>
          </p:nvPr>
        </p:nvSpPr>
        <p:spPr>
          <a:xfrm>
            <a:off x="800100" y="542601"/>
            <a:ext cx="8066700" cy="4860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94"/>
          <p:cNvSpPr txBox="1">
            <a:spLocks noGrp="1"/>
          </p:cNvSpPr>
          <p:nvPr>
            <p:ph type="body" idx="1"/>
          </p:nvPr>
        </p:nvSpPr>
        <p:spPr>
          <a:xfrm>
            <a:off x="821483" y="1819275"/>
            <a:ext cx="8045400" cy="3921000"/>
          </a:xfrm>
          <a:prstGeom prst="rect">
            <a:avLst/>
          </a:prstGeom>
          <a:noFill/>
          <a:ln>
            <a:noFill/>
          </a:ln>
        </p:spPr>
        <p:txBody>
          <a:bodyPr spcFirstLastPara="1" wrap="square" lIns="0" tIns="0" rIns="0" bIns="0" anchor="t" anchorCtr="0">
            <a:normAutofit/>
          </a:bodyPr>
          <a:lstStyle>
            <a:lvl1pPr marL="457200" lvl="0" indent="-393700" algn="l" rtl="0">
              <a:lnSpc>
                <a:spcPct val="110000"/>
              </a:lnSpc>
              <a:spcBef>
                <a:spcPts val="0"/>
              </a:spcBef>
              <a:spcAft>
                <a:spcPts val="0"/>
              </a:spcAft>
              <a:buSzPts val="2600"/>
              <a:buChar char="+"/>
              <a:defRPr/>
            </a:lvl1pPr>
            <a:lvl2pPr marL="914400" lvl="1" indent="-393700" algn="l" rtl="0">
              <a:lnSpc>
                <a:spcPct val="110000"/>
              </a:lnSpc>
              <a:spcBef>
                <a:spcPts val="1200"/>
              </a:spcBef>
              <a:spcAft>
                <a:spcPts val="0"/>
              </a:spcAft>
              <a:buSzPts val="2600"/>
              <a:buChar char="‒"/>
              <a:defRPr sz="2600"/>
            </a:lvl2pPr>
            <a:lvl3pPr marL="1371600" lvl="2" indent="-360680" algn="l" rtl="0">
              <a:lnSpc>
                <a:spcPct val="110000"/>
              </a:lnSpc>
              <a:spcBef>
                <a:spcPts val="1200"/>
              </a:spcBef>
              <a:spcAft>
                <a:spcPts val="0"/>
              </a:spcAft>
              <a:buSzPts val="2080"/>
              <a:buChar char="+"/>
              <a:defRPr sz="2600"/>
            </a:lvl3pPr>
            <a:lvl4pPr marL="1828800" lvl="3" indent="-360680" algn="l" rtl="0">
              <a:lnSpc>
                <a:spcPct val="110000"/>
              </a:lnSpc>
              <a:spcBef>
                <a:spcPts val="1200"/>
              </a:spcBef>
              <a:spcAft>
                <a:spcPts val="0"/>
              </a:spcAft>
              <a:buSzPts val="2080"/>
              <a:buChar char="‒"/>
              <a:defRPr sz="2600"/>
            </a:lvl4pPr>
            <a:lvl5pPr marL="2286000" lvl="4" indent="-320039" algn="l" rtl="0">
              <a:lnSpc>
                <a:spcPct val="110000"/>
              </a:lnSpc>
              <a:spcBef>
                <a:spcPts val="1200"/>
              </a:spcBef>
              <a:spcAft>
                <a:spcPts val="0"/>
              </a:spcAft>
              <a:buSzPts val="1440"/>
              <a:buChar char="⎼"/>
              <a:defRPr/>
            </a:lvl5pPr>
            <a:lvl6pPr marL="2743200" lvl="5" indent="-308610" algn="l" rtl="0">
              <a:lnSpc>
                <a:spcPct val="110000"/>
              </a:lnSpc>
              <a:spcBef>
                <a:spcPts val="800"/>
              </a:spcBef>
              <a:spcAft>
                <a:spcPts val="0"/>
              </a:spcAft>
              <a:buSzPts val="1260"/>
              <a:buChar char="✚"/>
              <a:defRPr/>
            </a:lvl6pPr>
            <a:lvl7pPr marL="3200400" lvl="6" indent="-342900" algn="l" rtl="0">
              <a:lnSpc>
                <a:spcPct val="90000"/>
              </a:lnSpc>
              <a:spcBef>
                <a:spcPts val="8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 name="Google Shape;36;p94"/>
          <p:cNvSpPr/>
          <p:nvPr/>
        </p:nvSpPr>
        <p:spPr>
          <a:xfrm>
            <a:off x="-7879" y="0"/>
            <a:ext cx="192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417"/>
        <p:cNvGrpSpPr/>
        <p:nvPr/>
      </p:nvGrpSpPr>
      <p:grpSpPr>
        <a:xfrm>
          <a:off x="0" y="0"/>
          <a:ext cx="0" cy="0"/>
          <a:chOff x="0" y="0"/>
          <a:chExt cx="0" cy="0"/>
        </a:xfrm>
      </p:grpSpPr>
      <p:sp>
        <p:nvSpPr>
          <p:cNvPr id="418" name="Google Shape;418;p84"/>
          <p:cNvSpPr txBox="1">
            <a:spLocks noGrp="1"/>
          </p:cNvSpPr>
          <p:nvPr>
            <p:ph type="title"/>
          </p:nvPr>
        </p:nvSpPr>
        <p:spPr>
          <a:xfrm>
            <a:off x="557443" y="446469"/>
            <a:ext cx="11094900" cy="8070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6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9" name="Google Shape;419;p84"/>
          <p:cNvSpPr txBox="1">
            <a:spLocks noGrp="1"/>
          </p:cNvSpPr>
          <p:nvPr>
            <p:ph type="body" idx="1"/>
          </p:nvPr>
        </p:nvSpPr>
        <p:spPr>
          <a:xfrm>
            <a:off x="557214" y="1445594"/>
            <a:ext cx="9529800" cy="45894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1067"/>
              </a:spcBef>
              <a:spcAft>
                <a:spcPts val="0"/>
              </a:spcAft>
              <a:buClr>
                <a:srgbClr val="203161"/>
              </a:buClr>
              <a:buSzPts val="2400"/>
              <a:buFont typeface="Arial"/>
              <a:buChar char="•"/>
              <a:defRPr i="0"/>
            </a:lvl1pPr>
            <a:lvl2pPr marL="914400" lvl="1" indent="-323850" algn="l" rtl="0">
              <a:lnSpc>
                <a:spcPct val="90000"/>
              </a:lnSpc>
              <a:spcBef>
                <a:spcPts val="1200"/>
              </a:spcBef>
              <a:spcAft>
                <a:spcPts val="0"/>
              </a:spcAft>
              <a:buClr>
                <a:srgbClr val="203161"/>
              </a:buClr>
              <a:buSzPts val="1500"/>
              <a:buFont typeface="Arial"/>
              <a:buChar char="•"/>
              <a:defRPr sz="2000"/>
            </a:lvl2pPr>
            <a:lvl3pPr marL="1371600" lvl="2" indent="-342900" algn="l" rtl="0">
              <a:lnSpc>
                <a:spcPct val="90000"/>
              </a:lnSpc>
              <a:spcBef>
                <a:spcPts val="1200"/>
              </a:spcBef>
              <a:spcAft>
                <a:spcPts val="0"/>
              </a:spcAft>
              <a:buClr>
                <a:srgbClr val="203161"/>
              </a:buClr>
              <a:buSzPts val="1800"/>
              <a:buFont typeface="Arial"/>
              <a:buChar char="•"/>
              <a:defRPr/>
            </a:lvl3pPr>
            <a:lvl4pPr marL="1828800" lvl="3" indent="-317500" algn="l" rtl="0">
              <a:lnSpc>
                <a:spcPct val="90000"/>
              </a:lnSpc>
              <a:spcBef>
                <a:spcPts val="1200"/>
              </a:spcBef>
              <a:spcAft>
                <a:spcPts val="0"/>
              </a:spcAft>
              <a:buClr>
                <a:srgbClr val="203161"/>
              </a:buClr>
              <a:buSzPts val="1400"/>
              <a:buFont typeface="Arial"/>
              <a:buChar char="•"/>
              <a:defRPr/>
            </a:lvl4pPr>
            <a:lvl5pPr marL="2286000" lvl="4" indent="-317500" algn="l" rtl="0">
              <a:lnSpc>
                <a:spcPct val="90000"/>
              </a:lnSpc>
              <a:spcBef>
                <a:spcPts val="533"/>
              </a:spcBef>
              <a:spcAft>
                <a:spcPts val="0"/>
              </a:spcAft>
              <a:buClr>
                <a:schemeClr val="dk1"/>
              </a:buClr>
              <a:buSzPts val="1400"/>
              <a:buChar char="+"/>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20"/>
        <p:cNvGrpSpPr/>
        <p:nvPr/>
      </p:nvGrpSpPr>
      <p:grpSpPr>
        <a:xfrm>
          <a:off x="0" y="0"/>
          <a:ext cx="0" cy="0"/>
          <a:chOff x="0" y="0"/>
          <a:chExt cx="0" cy="0"/>
        </a:xfrm>
      </p:grpSpPr>
      <p:pic>
        <p:nvPicPr>
          <p:cNvPr id="421" name="Google Shape;421;p8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22" name="Google Shape;422;p85"/>
          <p:cNvSpPr txBox="1">
            <a:spLocks noGrp="1"/>
          </p:cNvSpPr>
          <p:nvPr>
            <p:ph type="body" idx="1"/>
          </p:nvPr>
        </p:nvSpPr>
        <p:spPr>
          <a:xfrm>
            <a:off x="715617" y="2626044"/>
            <a:ext cx="9382500" cy="16059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SzPts val="4000"/>
              <a:buNone/>
              <a:defRPr sz="4000" b="0">
                <a:solidFill>
                  <a:schemeClr val="lt1"/>
                </a:solidFill>
                <a:latin typeface="Arial"/>
                <a:ea typeface="Arial"/>
                <a:cs typeface="Arial"/>
                <a:sym typeface="Arial"/>
              </a:defRPr>
            </a:lvl1pPr>
            <a:lvl2pPr marL="914400" lvl="1" indent="-533400" algn="l" rtl="0">
              <a:lnSpc>
                <a:spcPct val="90000"/>
              </a:lnSpc>
              <a:spcBef>
                <a:spcPts val="500"/>
              </a:spcBef>
              <a:spcAft>
                <a:spcPts val="0"/>
              </a:spcAft>
              <a:buSzPts val="4800"/>
              <a:buChar char="‒"/>
              <a:defRPr sz="4800"/>
            </a:lvl2pPr>
            <a:lvl3pPr marL="1371600" lvl="2" indent="-533400" algn="l" rtl="0">
              <a:lnSpc>
                <a:spcPct val="90000"/>
              </a:lnSpc>
              <a:spcBef>
                <a:spcPts val="500"/>
              </a:spcBef>
              <a:spcAft>
                <a:spcPts val="0"/>
              </a:spcAft>
              <a:buSzPts val="4800"/>
              <a:buChar char="+"/>
              <a:defRPr sz="4800"/>
            </a:lvl3pPr>
            <a:lvl4pPr marL="1828800" lvl="3" indent="-533400" algn="l" rtl="0">
              <a:lnSpc>
                <a:spcPct val="90000"/>
              </a:lnSpc>
              <a:spcBef>
                <a:spcPts val="500"/>
              </a:spcBef>
              <a:spcAft>
                <a:spcPts val="0"/>
              </a:spcAft>
              <a:buSzPts val="4800"/>
              <a:buChar char="‒"/>
              <a:defRPr sz="4800"/>
            </a:lvl4pPr>
            <a:lvl5pPr marL="2286000" lvl="4" indent="-533400" algn="l" rtl="0">
              <a:lnSpc>
                <a:spcPct val="90000"/>
              </a:lnSpc>
              <a:spcBef>
                <a:spcPts val="500"/>
              </a:spcBef>
              <a:spcAft>
                <a:spcPts val="0"/>
              </a:spcAft>
              <a:buClr>
                <a:schemeClr val="dk1"/>
              </a:buClr>
              <a:buSzPts val="4800"/>
              <a:buChar char="+"/>
              <a:defRPr sz="48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23" name="Google Shape;423;p85"/>
          <p:cNvPicPr preferRelativeResize="0"/>
          <p:nvPr/>
        </p:nvPicPr>
        <p:blipFill rotWithShape="1">
          <a:blip r:embed="rId3">
            <a:alphaModFix/>
          </a:blip>
          <a:srcRect/>
          <a:stretch/>
        </p:blipFill>
        <p:spPr>
          <a:xfrm>
            <a:off x="795265" y="6419849"/>
            <a:ext cx="967785" cy="2834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WP_Logo Slide">
  <p:cSld name="BIWP_Logo Slide">
    <p:bg>
      <p:bgPr>
        <a:solidFill>
          <a:schemeClr val="dk1"/>
        </a:solidFill>
        <a:effectLst/>
      </p:bgPr>
    </p:bg>
    <p:spTree>
      <p:nvGrpSpPr>
        <p:cNvPr id="1" name="Shape 424"/>
        <p:cNvGrpSpPr/>
        <p:nvPr/>
      </p:nvGrpSpPr>
      <p:grpSpPr>
        <a:xfrm>
          <a:off x="0" y="0"/>
          <a:ext cx="0" cy="0"/>
          <a:chOff x="0" y="0"/>
          <a:chExt cx="0" cy="0"/>
        </a:xfrm>
      </p:grpSpPr>
      <p:sp>
        <p:nvSpPr>
          <p:cNvPr id="425" name="Google Shape;425;p86"/>
          <p:cNvSpPr/>
          <p:nvPr/>
        </p:nvSpPr>
        <p:spPr>
          <a:xfrm>
            <a:off x="510521" y="6421222"/>
            <a:ext cx="782700" cy="2337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26" name="Google Shape;426;p86"/>
          <p:cNvPicPr preferRelativeResize="0"/>
          <p:nvPr/>
        </p:nvPicPr>
        <p:blipFill rotWithShape="1">
          <a:blip r:embed="rId2">
            <a:alphaModFix/>
          </a:blip>
          <a:srcRect/>
          <a:stretch/>
        </p:blipFill>
        <p:spPr>
          <a:xfrm>
            <a:off x="1308452" y="2833179"/>
            <a:ext cx="9575100" cy="119164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yellow_title + copy only">
  <p:cSld name="1_yellow_title + copy only">
    <p:spTree>
      <p:nvGrpSpPr>
        <p:cNvPr id="1" name="Shape 427"/>
        <p:cNvGrpSpPr/>
        <p:nvPr/>
      </p:nvGrpSpPr>
      <p:grpSpPr>
        <a:xfrm>
          <a:off x="0" y="0"/>
          <a:ext cx="0" cy="0"/>
          <a:chOff x="0" y="0"/>
          <a:chExt cx="0" cy="0"/>
        </a:xfrm>
      </p:grpSpPr>
      <p:sp>
        <p:nvSpPr>
          <p:cNvPr id="428" name="Google Shape;428;p87"/>
          <p:cNvSpPr txBox="1">
            <a:spLocks noGrp="1"/>
          </p:cNvSpPr>
          <p:nvPr>
            <p:ph type="title"/>
          </p:nvPr>
        </p:nvSpPr>
        <p:spPr>
          <a:xfrm>
            <a:off x="557443" y="446469"/>
            <a:ext cx="11094900" cy="596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600"/>
              <a:buFont typeface="Arial"/>
              <a:buNone/>
              <a:defRPr sz="48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9" name="Google Shape;429;p87"/>
          <p:cNvSpPr txBox="1">
            <a:spLocks noGrp="1"/>
          </p:cNvSpPr>
          <p:nvPr>
            <p:ph type="body" idx="1"/>
          </p:nvPr>
        </p:nvSpPr>
        <p:spPr>
          <a:xfrm>
            <a:off x="557214" y="1445593"/>
            <a:ext cx="9271500" cy="4153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1067"/>
              </a:spcBef>
              <a:spcAft>
                <a:spcPts val="0"/>
              </a:spcAft>
              <a:buSzPts val="2400"/>
              <a:buNone/>
              <a:defRPr/>
            </a:lvl1pPr>
            <a:lvl2pPr marL="914400" lvl="1" indent="-228600" algn="l" rtl="0">
              <a:lnSpc>
                <a:spcPct val="90000"/>
              </a:lnSpc>
              <a:spcBef>
                <a:spcPts val="1200"/>
              </a:spcBef>
              <a:spcAft>
                <a:spcPts val="0"/>
              </a:spcAft>
              <a:buSzPts val="2100"/>
              <a:buNone/>
              <a:defRPr/>
            </a:lvl2pPr>
            <a:lvl3pPr marL="1371600" lvl="2" indent="-228600" algn="l" rtl="0">
              <a:lnSpc>
                <a:spcPct val="90000"/>
              </a:lnSpc>
              <a:spcBef>
                <a:spcPts val="1200"/>
              </a:spcBef>
              <a:spcAft>
                <a:spcPts val="0"/>
              </a:spcAft>
              <a:buSzPts val="1800"/>
              <a:buNone/>
              <a:defRPr/>
            </a:lvl3pPr>
            <a:lvl4pPr marL="1828800" lvl="3" indent="-228600" algn="l" rtl="0">
              <a:lnSpc>
                <a:spcPct val="90000"/>
              </a:lnSpc>
              <a:spcBef>
                <a:spcPts val="1200"/>
              </a:spcBef>
              <a:spcAft>
                <a:spcPts val="0"/>
              </a:spcAft>
              <a:buSzPts val="1400"/>
              <a:buNone/>
              <a:defRPr/>
            </a:lvl4pPr>
            <a:lvl5pPr marL="2286000" lvl="4" indent="-228600" algn="l" rtl="0">
              <a:lnSpc>
                <a:spcPct val="90000"/>
              </a:lnSpc>
              <a:spcBef>
                <a:spcPts val="533"/>
              </a:spcBef>
              <a:spcAft>
                <a:spcPts val="0"/>
              </a:spcAft>
              <a:buClr>
                <a:schemeClr val="dk1"/>
              </a:buClr>
              <a:buSzPts val="1400"/>
              <a:buNone/>
              <a:defRPr/>
            </a:lvl5pPr>
            <a:lvl6pPr marL="2743200" lvl="5" indent="-317500" algn="l" rtl="0">
              <a:lnSpc>
                <a:spcPct val="90000"/>
              </a:lnSpc>
              <a:spcBef>
                <a:spcPts val="533"/>
              </a:spcBef>
              <a:spcAft>
                <a:spcPts val="0"/>
              </a:spcAft>
              <a:buClr>
                <a:schemeClr val="dk1"/>
              </a:buClr>
              <a:buSzPts val="1400"/>
              <a:buChar char="•"/>
              <a:defRPr/>
            </a:lvl6pPr>
            <a:lvl7pPr marL="3200400" lvl="6" indent="-317500" algn="l" rtl="0">
              <a:lnSpc>
                <a:spcPct val="90000"/>
              </a:lnSpc>
              <a:spcBef>
                <a:spcPts val="533"/>
              </a:spcBef>
              <a:spcAft>
                <a:spcPts val="0"/>
              </a:spcAft>
              <a:buClr>
                <a:schemeClr val="dk1"/>
              </a:buClr>
              <a:buSzPts val="1400"/>
              <a:buChar char="•"/>
              <a:defRPr/>
            </a:lvl7pPr>
            <a:lvl8pPr marL="3657600" lvl="7" indent="-317500" algn="l" rtl="0">
              <a:lnSpc>
                <a:spcPct val="90000"/>
              </a:lnSpc>
              <a:spcBef>
                <a:spcPts val="533"/>
              </a:spcBef>
              <a:spcAft>
                <a:spcPts val="0"/>
              </a:spcAft>
              <a:buClr>
                <a:schemeClr val="dk1"/>
              </a:buClr>
              <a:buSzPts val="1400"/>
              <a:buChar char="•"/>
              <a:defRPr/>
            </a:lvl8pPr>
            <a:lvl9pPr marL="4114800" lvl="8" indent="-317500" algn="l" rtl="0">
              <a:lnSpc>
                <a:spcPct val="90000"/>
              </a:lnSpc>
              <a:spcBef>
                <a:spcPts val="533"/>
              </a:spcBef>
              <a:spcAft>
                <a:spcPts val="0"/>
              </a:spcAft>
              <a:buClr>
                <a:schemeClr val="dk1"/>
              </a:buClr>
              <a:buSzPts val="1400"/>
              <a:buChar char="•"/>
              <a:defRPr/>
            </a:lvl9pPr>
          </a:lstStyle>
          <a:p>
            <a:endParaRPr/>
          </a:p>
        </p:txBody>
      </p:sp>
      <p:sp>
        <p:nvSpPr>
          <p:cNvPr id="430" name="Google Shape;430;p87"/>
          <p:cNvSpPr/>
          <p:nvPr/>
        </p:nvSpPr>
        <p:spPr>
          <a:xfrm>
            <a:off x="-7878"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ulberry_collage burst divider">
  <p:cSld name="1_mulberry_collage burst divider">
    <p:spTree>
      <p:nvGrpSpPr>
        <p:cNvPr id="1" name="Shape 431"/>
        <p:cNvGrpSpPr/>
        <p:nvPr/>
      </p:nvGrpSpPr>
      <p:grpSpPr>
        <a:xfrm>
          <a:off x="0" y="0"/>
          <a:ext cx="0" cy="0"/>
          <a:chOff x="0" y="0"/>
          <a:chExt cx="0" cy="0"/>
        </a:xfrm>
      </p:grpSpPr>
      <p:pic>
        <p:nvPicPr>
          <p:cNvPr id="432" name="Google Shape;432;p88"/>
          <p:cNvPicPr preferRelativeResize="0"/>
          <p:nvPr/>
        </p:nvPicPr>
        <p:blipFill rotWithShape="1">
          <a:blip r:embed="rId2">
            <a:alphaModFix/>
          </a:blip>
          <a:srcRect/>
          <a:stretch/>
        </p:blipFill>
        <p:spPr>
          <a:xfrm>
            <a:off x="1853" y="1"/>
            <a:ext cx="12188294" cy="6857999"/>
          </a:xfrm>
          <a:prstGeom prst="rect">
            <a:avLst/>
          </a:prstGeom>
          <a:noFill/>
          <a:ln>
            <a:noFill/>
          </a:ln>
        </p:spPr>
      </p:pic>
      <p:sp>
        <p:nvSpPr>
          <p:cNvPr id="433" name="Google Shape;433;p88"/>
          <p:cNvSpPr txBox="1">
            <a:spLocks noGrp="1"/>
          </p:cNvSpPr>
          <p:nvPr>
            <p:ph type="title"/>
          </p:nvPr>
        </p:nvSpPr>
        <p:spPr>
          <a:xfrm>
            <a:off x="557443" y="2862146"/>
            <a:ext cx="8869200" cy="1449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3600"/>
              <a:buFont typeface="Calibri"/>
              <a:buNone/>
              <a:defRPr sz="4800" b="1">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34" name="Google Shape;434;p88"/>
          <p:cNvPicPr preferRelativeResize="0"/>
          <p:nvPr/>
        </p:nvPicPr>
        <p:blipFill rotWithShape="1">
          <a:blip r:embed="rId3">
            <a:alphaModFix/>
          </a:blip>
          <a:srcRect/>
          <a:stretch/>
        </p:blipFill>
        <p:spPr>
          <a:xfrm>
            <a:off x="512459" y="6504167"/>
            <a:ext cx="1615160" cy="10573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35"/>
        <p:cNvGrpSpPr/>
        <p:nvPr/>
      </p:nvGrpSpPr>
      <p:grpSpPr>
        <a:xfrm>
          <a:off x="0" y="0"/>
          <a:ext cx="0" cy="0"/>
          <a:chOff x="0" y="0"/>
          <a:chExt cx="0" cy="0"/>
        </a:xfrm>
      </p:grpSpPr>
      <p:sp>
        <p:nvSpPr>
          <p:cNvPr id="436" name="Google Shape;436;g24f1925f11a_0_22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7" name="Google Shape;437;g24f1925f11a_0_22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8" name="Google Shape;438;g24f1925f11a_0_22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yellow_image + caption">
  <p:cSld name="1_yellow_image + caption">
    <p:spTree>
      <p:nvGrpSpPr>
        <p:cNvPr id="1" name="Shape 443"/>
        <p:cNvGrpSpPr/>
        <p:nvPr/>
      </p:nvGrpSpPr>
      <p:grpSpPr>
        <a:xfrm>
          <a:off x="0" y="0"/>
          <a:ext cx="0" cy="0"/>
          <a:chOff x="0" y="0"/>
          <a:chExt cx="0" cy="0"/>
        </a:xfrm>
      </p:grpSpPr>
      <p:sp>
        <p:nvSpPr>
          <p:cNvPr id="444" name="Google Shape;444;p31"/>
          <p:cNvSpPr txBox="1">
            <a:spLocks noGrp="1"/>
          </p:cNvSpPr>
          <p:nvPr>
            <p:ph type="title"/>
          </p:nvPr>
        </p:nvSpPr>
        <p:spPr>
          <a:xfrm>
            <a:off x="557441" y="801935"/>
            <a:ext cx="4860600" cy="9828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40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5" name="Google Shape;445;p31"/>
          <p:cNvSpPr/>
          <p:nvPr/>
        </p:nvSpPr>
        <p:spPr>
          <a:xfrm>
            <a:off x="-7879" y="0"/>
            <a:ext cx="192000" cy="6858000"/>
          </a:xfrm>
          <a:prstGeom prst="rect">
            <a:avLst/>
          </a:prstGeom>
          <a:solidFill>
            <a:srgbClr val="FFC20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6" name="Google Shape;446;p31"/>
          <p:cNvSpPr txBox="1">
            <a:spLocks noGrp="1"/>
          </p:cNvSpPr>
          <p:nvPr>
            <p:ph type="body" idx="1"/>
          </p:nvPr>
        </p:nvSpPr>
        <p:spPr>
          <a:xfrm>
            <a:off x="557212" y="2004834"/>
            <a:ext cx="4860600" cy="30684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000"/>
              <a:buNone/>
              <a:defRPr sz="2000"/>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18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Clr>
                <a:schemeClr val="lt1"/>
              </a:buClr>
              <a:buSzPts val="1800"/>
              <a:buNone/>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447" name="Google Shape;447;p31"/>
          <p:cNvSpPr/>
          <p:nvPr/>
        </p:nvSpPr>
        <p:spPr>
          <a:xfrm>
            <a:off x="6762648" y="0"/>
            <a:ext cx="5429400" cy="6858000"/>
          </a:xfrm>
          <a:prstGeom prst="rect">
            <a:avLst/>
          </a:prstGeom>
          <a:solidFill>
            <a:srgbClr val="57CB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8" name="Google Shape;448;p31"/>
          <p:cNvSpPr>
            <a:spLocks noGrp="1"/>
          </p:cNvSpPr>
          <p:nvPr>
            <p:ph type="pic" idx="2"/>
          </p:nvPr>
        </p:nvSpPr>
        <p:spPr>
          <a:xfrm>
            <a:off x="6766684" y="0"/>
            <a:ext cx="5429400" cy="685800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56"/>
        <p:cNvGrpSpPr/>
        <p:nvPr/>
      </p:nvGrpSpPr>
      <p:grpSpPr>
        <a:xfrm>
          <a:off x="0" y="0"/>
          <a:ext cx="0" cy="0"/>
          <a:chOff x="0" y="0"/>
          <a:chExt cx="0" cy="0"/>
        </a:xfrm>
      </p:grpSpPr>
      <p:sp>
        <p:nvSpPr>
          <p:cNvPr id="457" name="Google Shape;457;g25050f90dca_0_263"/>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g25050f90dca_0_263"/>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9" name="Google Shape;459;g25050f90dca_0_263"/>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0" name="Google Shape;460;g25050f90dca_0_263"/>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61" name="Google Shape;461;g25050f90dca_0_263"/>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462" name="Google Shape;462;g25050f90dca_0_263" descr="A group of five elementary children sitting at a table outside of a school classroom and smiling for the camera."/>
          <p:cNvPicPr preferRelativeResize="0"/>
          <p:nvPr/>
        </p:nvPicPr>
        <p:blipFill rotWithShape="1">
          <a:blip r:embed="rId2">
            <a:alphaModFix/>
          </a:blip>
          <a:srcRect r="1555" b="24551"/>
          <a:stretch/>
        </p:blipFill>
        <p:spPr>
          <a:xfrm>
            <a:off x="0" y="-1"/>
            <a:ext cx="8351522" cy="4572000"/>
          </a:xfrm>
          <a:prstGeom prst="rect">
            <a:avLst/>
          </a:prstGeom>
          <a:noFill/>
          <a:ln>
            <a:noFill/>
          </a:ln>
        </p:spPr>
      </p:pic>
      <p:pic>
        <p:nvPicPr>
          <p:cNvPr id="463" name="Google Shape;463;g25050f90dca_0_263" descr="A close up of a logo&#10;&#10;Description generated with very high confidence"/>
          <p:cNvPicPr preferRelativeResize="0"/>
          <p:nvPr/>
        </p:nvPicPr>
        <p:blipFill rotWithShape="1">
          <a:blip r:embed="rId3">
            <a:alphaModFix/>
          </a:blip>
          <a:srcRect/>
          <a:stretch/>
        </p:blipFill>
        <p:spPr>
          <a:xfrm>
            <a:off x="8953500" y="4933564"/>
            <a:ext cx="2558144" cy="157424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4"/>
        <p:cNvGrpSpPr/>
        <p:nvPr/>
      </p:nvGrpSpPr>
      <p:grpSpPr>
        <a:xfrm>
          <a:off x="0" y="0"/>
          <a:ext cx="0" cy="0"/>
          <a:chOff x="0" y="0"/>
          <a:chExt cx="0" cy="0"/>
        </a:xfrm>
      </p:grpSpPr>
      <p:sp>
        <p:nvSpPr>
          <p:cNvPr id="465" name="Google Shape;465;g25050f90dca_0_271"/>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191919"/>
              </a:buClr>
              <a:buSzPts val="4000"/>
              <a:buFont typeface="Century Gothic"/>
              <a:buNone/>
              <a:defRPr>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g25050f90dca_0_271"/>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lvl1pPr marL="457200" lvl="0" indent="-368300" algn="l" rtl="0">
              <a:lnSpc>
                <a:spcPct val="90000"/>
              </a:lnSpc>
              <a:spcBef>
                <a:spcPts val="1200"/>
              </a:spcBef>
              <a:spcAft>
                <a:spcPts val="0"/>
              </a:spcAft>
              <a:buSzPts val="2200"/>
              <a:buChar char=" "/>
              <a:defRPr>
                <a:latin typeface="Garamond"/>
                <a:ea typeface="Garamond"/>
                <a:cs typeface="Garamond"/>
                <a:sym typeface="Garamond"/>
              </a:defRPr>
            </a:lvl1pPr>
            <a:lvl2pPr marL="914400" lvl="1" indent="-342900" algn="l" rtl="0">
              <a:lnSpc>
                <a:spcPct val="90000"/>
              </a:lnSpc>
              <a:spcBef>
                <a:spcPts val="200"/>
              </a:spcBef>
              <a:spcAft>
                <a:spcPts val="0"/>
              </a:spcAft>
              <a:buSzPts val="1800"/>
              <a:buChar char="🢝"/>
              <a:defRPr>
                <a:latin typeface="Garamond"/>
                <a:ea typeface="Garamond"/>
                <a:cs typeface="Garamond"/>
                <a:sym typeface="Garamond"/>
              </a:defRPr>
            </a:lvl2pPr>
            <a:lvl3pPr marL="1371600" lvl="2" indent="-317500" algn="l" rtl="0">
              <a:lnSpc>
                <a:spcPct val="90000"/>
              </a:lnSpc>
              <a:spcBef>
                <a:spcPts val="400"/>
              </a:spcBef>
              <a:spcAft>
                <a:spcPts val="0"/>
              </a:spcAft>
              <a:buSzPts val="1400"/>
              <a:buChar char="🢝"/>
              <a:defRPr>
                <a:latin typeface="Garamond"/>
                <a:ea typeface="Garamond"/>
                <a:cs typeface="Garamond"/>
                <a:sym typeface="Garamond"/>
              </a:defRPr>
            </a:lvl3pPr>
            <a:lvl4pPr marL="1828800" lvl="3" indent="-317500" algn="l" rtl="0">
              <a:lnSpc>
                <a:spcPct val="90000"/>
              </a:lnSpc>
              <a:spcBef>
                <a:spcPts val="400"/>
              </a:spcBef>
              <a:spcAft>
                <a:spcPts val="0"/>
              </a:spcAft>
              <a:buSzPts val="1400"/>
              <a:buChar char="🢝"/>
              <a:defRPr>
                <a:latin typeface="Garamond"/>
                <a:ea typeface="Garamond"/>
                <a:cs typeface="Garamond"/>
                <a:sym typeface="Garamond"/>
              </a:defRPr>
            </a:lvl4pPr>
            <a:lvl5pPr marL="2286000" lvl="4" indent="-317500" algn="l" rtl="0">
              <a:lnSpc>
                <a:spcPct val="90000"/>
              </a:lnSpc>
              <a:spcBef>
                <a:spcPts val="400"/>
              </a:spcBef>
              <a:spcAft>
                <a:spcPts val="0"/>
              </a:spcAft>
              <a:buSzPts val="1400"/>
              <a:buChar char="🢝"/>
              <a:defRPr>
                <a:latin typeface="Garamond"/>
                <a:ea typeface="Garamond"/>
                <a:cs typeface="Garamond"/>
                <a:sym typeface="Garamond"/>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467" name="Google Shape;467;g25050f90dca_0_271"/>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8" name="Google Shape;468;g25050f90dca_0_271"/>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9" name="Google Shape;469;g25050f90dca_0_271"/>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70"/>
        <p:cNvGrpSpPr/>
        <p:nvPr/>
      </p:nvGrpSpPr>
      <p:grpSpPr>
        <a:xfrm>
          <a:off x="0" y="0"/>
          <a:ext cx="0" cy="0"/>
          <a:chOff x="0" y="0"/>
          <a:chExt cx="0" cy="0"/>
        </a:xfrm>
      </p:grpSpPr>
      <p:sp>
        <p:nvSpPr>
          <p:cNvPr id="471" name="Google Shape;471;g25050f90dca_0_27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2" name="Google Shape;472;g25050f90dca_0_27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3" name="Google Shape;473;g25050f90dca_0_27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o | tablet centered + title">
  <p:cSld name="Video | tablet centered + title">
    <p:spTree>
      <p:nvGrpSpPr>
        <p:cNvPr id="1" name="Shape 37"/>
        <p:cNvGrpSpPr/>
        <p:nvPr/>
      </p:nvGrpSpPr>
      <p:grpSpPr>
        <a:xfrm>
          <a:off x="0" y="0"/>
          <a:ext cx="0" cy="0"/>
          <a:chOff x="0" y="0"/>
          <a:chExt cx="0" cy="0"/>
        </a:xfrm>
      </p:grpSpPr>
      <p:sp>
        <p:nvSpPr>
          <p:cNvPr id="38" name="Google Shape;38;p95"/>
          <p:cNvSpPr txBox="1">
            <a:spLocks noGrp="1"/>
          </p:cNvSpPr>
          <p:nvPr>
            <p:ph type="title"/>
          </p:nvPr>
        </p:nvSpPr>
        <p:spPr>
          <a:xfrm>
            <a:off x="699341" y="542604"/>
            <a:ext cx="9455400" cy="4860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9" name="Google Shape;39;p95"/>
          <p:cNvPicPr preferRelativeResize="0"/>
          <p:nvPr/>
        </p:nvPicPr>
        <p:blipFill rotWithShape="1">
          <a:blip r:embed="rId2">
            <a:alphaModFix/>
          </a:blip>
          <a:srcRect/>
          <a:stretch/>
        </p:blipFill>
        <p:spPr>
          <a:xfrm>
            <a:off x="1064272" y="-54961"/>
            <a:ext cx="9808579" cy="6967922"/>
          </a:xfrm>
          <a:prstGeom prst="rect">
            <a:avLst/>
          </a:prstGeom>
          <a:noFill/>
          <a:ln>
            <a:noFill/>
          </a:ln>
        </p:spPr>
      </p:pic>
      <p:sp>
        <p:nvSpPr>
          <p:cNvPr id="40" name="Google Shape;40;p95"/>
          <p:cNvSpPr>
            <a:spLocks noGrp="1"/>
          </p:cNvSpPr>
          <p:nvPr>
            <p:ph type="media" idx="2"/>
          </p:nvPr>
        </p:nvSpPr>
        <p:spPr>
          <a:xfrm>
            <a:off x="2321459" y="1591449"/>
            <a:ext cx="7175700" cy="4009200"/>
          </a:xfrm>
          <a:prstGeom prst="rect">
            <a:avLst/>
          </a:prstGeom>
          <a:noFill/>
          <a:ln>
            <a:noFill/>
          </a:ln>
        </p:spPr>
        <p:txBody>
          <a:bodyPr spcFirstLastPara="1" wrap="square" lIns="0" tIns="0" rIns="0" bIns="0" anchor="t" anchorCtr="0">
            <a:normAutofit/>
          </a:bodyPr>
          <a:lstStyle>
            <a:lvl1pPr marR="0" lvl="0" algn="l" rtl="0">
              <a:lnSpc>
                <a:spcPct val="110000"/>
              </a:lnSpc>
              <a:spcBef>
                <a:spcPts val="0"/>
              </a:spcBef>
              <a:spcAft>
                <a:spcPts val="0"/>
              </a:spcAft>
              <a:buClr>
                <a:schemeClr val="lt2"/>
              </a:buClr>
              <a:buSzPts val="2600"/>
              <a:buFont typeface="Arial"/>
              <a:buChar char="+"/>
              <a:defRPr sz="2600" b="0" i="0" u="none" strike="noStrike" cap="none">
                <a:solidFill>
                  <a:schemeClr val="dk1"/>
                </a:solidFill>
                <a:latin typeface="Arial"/>
                <a:ea typeface="Arial"/>
                <a:cs typeface="Arial"/>
                <a:sym typeface="Arial"/>
              </a:defRPr>
            </a:lvl1pPr>
            <a:lvl2pPr marR="0" lvl="1" algn="l" rtl="0">
              <a:lnSpc>
                <a:spcPct val="110000"/>
              </a:lnSpc>
              <a:spcBef>
                <a:spcPts val="1200"/>
              </a:spcBef>
              <a:spcAft>
                <a:spcPts val="0"/>
              </a:spcAft>
              <a:buClr>
                <a:schemeClr val="lt2"/>
              </a:buClr>
              <a:buSzPts val="2600"/>
              <a:buFont typeface="Arial"/>
              <a:buChar char="‒"/>
              <a:defRPr sz="2600" b="0" i="0" u="none" strike="noStrike" cap="none">
                <a:solidFill>
                  <a:schemeClr val="dk1"/>
                </a:solidFill>
                <a:latin typeface="Arial"/>
                <a:ea typeface="Arial"/>
                <a:cs typeface="Arial"/>
                <a:sym typeface="Arial"/>
              </a:defRPr>
            </a:lvl2pPr>
            <a:lvl3pPr marR="0" lvl="2" algn="l" rtl="0">
              <a:lnSpc>
                <a:spcPct val="110000"/>
              </a:lnSpc>
              <a:spcBef>
                <a:spcPts val="1200"/>
              </a:spcBef>
              <a:spcAft>
                <a:spcPts val="0"/>
              </a:spcAft>
              <a:buClr>
                <a:schemeClr val="lt2"/>
              </a:buClr>
              <a:buSzPts val="2080"/>
              <a:buFont typeface="Arial"/>
              <a:buChar char="+"/>
              <a:defRPr sz="2600" b="0" i="0" u="none" strike="noStrike" cap="none">
                <a:solidFill>
                  <a:schemeClr val="dk1"/>
                </a:solidFill>
                <a:latin typeface="Arial"/>
                <a:ea typeface="Arial"/>
                <a:cs typeface="Arial"/>
                <a:sym typeface="Arial"/>
              </a:defRPr>
            </a:lvl3pPr>
            <a:lvl4pPr marR="0" lvl="3" algn="l" rtl="0">
              <a:lnSpc>
                <a:spcPct val="110000"/>
              </a:lnSpc>
              <a:spcBef>
                <a:spcPts val="1200"/>
              </a:spcBef>
              <a:spcAft>
                <a:spcPts val="0"/>
              </a:spcAft>
              <a:buClr>
                <a:schemeClr val="lt2"/>
              </a:buClr>
              <a:buSzPts val="2080"/>
              <a:buFont typeface="Arial"/>
              <a:buChar char="‒"/>
              <a:defRPr sz="2600" b="0" i="0" u="none" strike="noStrike" cap="none">
                <a:solidFill>
                  <a:schemeClr val="dk1"/>
                </a:solidFill>
                <a:latin typeface="Arial"/>
                <a:ea typeface="Arial"/>
                <a:cs typeface="Arial"/>
                <a:sym typeface="Arial"/>
              </a:defRPr>
            </a:lvl4pPr>
            <a:lvl5pPr marR="0" lvl="4" algn="l" rtl="0">
              <a:lnSpc>
                <a:spcPct val="110000"/>
              </a:lnSpc>
              <a:spcBef>
                <a:spcPts val="12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7_Title Slide" type="title">
  <p:cSld name="TITLE">
    <p:spTree>
      <p:nvGrpSpPr>
        <p:cNvPr id="1" name="Shape 474"/>
        <p:cNvGrpSpPr/>
        <p:nvPr/>
      </p:nvGrpSpPr>
      <p:grpSpPr>
        <a:xfrm>
          <a:off x="0" y="0"/>
          <a:ext cx="0" cy="0"/>
          <a:chOff x="0" y="0"/>
          <a:chExt cx="0" cy="0"/>
        </a:xfrm>
      </p:grpSpPr>
      <p:sp>
        <p:nvSpPr>
          <p:cNvPr id="475" name="Google Shape;475;g25050f90dca_0_281"/>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g25050f90dca_0_281"/>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477" name="Google Shape;477;g25050f90dca_0_281"/>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8" name="Google Shape;478;g25050f90dca_0_281"/>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9" name="Google Shape;479;g25050f90dca_0_281"/>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80" name="Google Shape;480;g25050f90dca_0_281"/>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481" name="Google Shape;481;g25050f90dca_0_281"/>
          <p:cNvPicPr preferRelativeResize="0"/>
          <p:nvPr/>
        </p:nvPicPr>
        <p:blipFill rotWithShape="1">
          <a:blip r:embed="rId2">
            <a:alphaModFix/>
          </a:blip>
          <a:srcRect t="15975" b="15550"/>
          <a:stretch/>
        </p:blipFill>
        <p:spPr>
          <a:xfrm>
            <a:off x="12696" y="0"/>
            <a:ext cx="12197161" cy="4571998"/>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482"/>
        <p:cNvGrpSpPr/>
        <p:nvPr/>
      </p:nvGrpSpPr>
      <p:grpSpPr>
        <a:xfrm>
          <a:off x="0" y="0"/>
          <a:ext cx="0" cy="0"/>
          <a:chOff x="0" y="0"/>
          <a:chExt cx="0" cy="0"/>
        </a:xfrm>
      </p:grpSpPr>
      <p:sp>
        <p:nvSpPr>
          <p:cNvPr id="483" name="Google Shape;483;g25050f90dca_0_289"/>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25050f90dca_0_289"/>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5" name="Google Shape;485;g25050f90dca_0_289"/>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6" name="Google Shape;486;g25050f90dca_0_289"/>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87" name="Google Shape;487;g25050f90dca_0_289"/>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488" name="Google Shape;488;g25050f90dca_0_289" descr="A teacher assisting a young elementary school student with her project.  The student is biting her lip in deep concentration."/>
          <p:cNvPicPr preferRelativeResize="0"/>
          <p:nvPr/>
        </p:nvPicPr>
        <p:blipFill rotWithShape="1">
          <a:blip r:embed="rId2">
            <a:alphaModFix/>
          </a:blip>
          <a:srcRect t="17735" b="5589"/>
          <a:stretch/>
        </p:blipFill>
        <p:spPr>
          <a:xfrm>
            <a:off x="0" y="0"/>
            <a:ext cx="8348801" cy="4571999"/>
          </a:xfrm>
          <a:prstGeom prst="rect">
            <a:avLst/>
          </a:prstGeom>
          <a:noFill/>
          <a:ln>
            <a:noFill/>
          </a:ln>
        </p:spPr>
      </p:pic>
      <p:pic>
        <p:nvPicPr>
          <p:cNvPr id="489" name="Google Shape;489;g25050f90dca_0_289" descr="A close up of a logo&#10;&#10;Description generated with very high confidence"/>
          <p:cNvPicPr preferRelativeResize="0"/>
          <p:nvPr/>
        </p:nvPicPr>
        <p:blipFill rotWithShape="1">
          <a:blip r:embed="rId3">
            <a:alphaModFix/>
          </a:blip>
          <a:srcRect/>
          <a:stretch/>
        </p:blipFill>
        <p:spPr>
          <a:xfrm>
            <a:off x="8953500" y="4933564"/>
            <a:ext cx="2558144" cy="157424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spTree>
      <p:nvGrpSpPr>
        <p:cNvPr id="1" name="Shape 490"/>
        <p:cNvGrpSpPr/>
        <p:nvPr/>
      </p:nvGrpSpPr>
      <p:grpSpPr>
        <a:xfrm>
          <a:off x="0" y="0"/>
          <a:ext cx="0" cy="0"/>
          <a:chOff x="0" y="0"/>
          <a:chExt cx="0" cy="0"/>
        </a:xfrm>
      </p:grpSpPr>
      <p:sp>
        <p:nvSpPr>
          <p:cNvPr id="491" name="Google Shape;491;g25050f90dca_0_297"/>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g25050f90dca_0_29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3" name="Google Shape;493;g25050f90dca_0_29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4" name="Google Shape;494;g25050f90dca_0_29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95" name="Google Shape;495;g25050f90dca_0_297"/>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496" name="Google Shape;496;g25050f90dca_0_297" descr="A close up of a logo&#10;&#10;Description generated with very high confidence"/>
          <p:cNvPicPr preferRelativeResize="0"/>
          <p:nvPr/>
        </p:nvPicPr>
        <p:blipFill rotWithShape="1">
          <a:blip r:embed="rId2">
            <a:alphaModFix/>
          </a:blip>
          <a:srcRect/>
          <a:stretch/>
        </p:blipFill>
        <p:spPr>
          <a:xfrm>
            <a:off x="8953500" y="4933564"/>
            <a:ext cx="2558144" cy="1574241"/>
          </a:xfrm>
          <a:prstGeom prst="rect">
            <a:avLst/>
          </a:prstGeom>
          <a:noFill/>
          <a:ln>
            <a:noFill/>
          </a:ln>
        </p:spPr>
      </p:pic>
      <p:pic>
        <p:nvPicPr>
          <p:cNvPr id="497" name="Google Shape;497;g25050f90dca_0_297"/>
          <p:cNvPicPr preferRelativeResize="0"/>
          <p:nvPr/>
        </p:nvPicPr>
        <p:blipFill rotWithShape="1">
          <a:blip r:embed="rId3">
            <a:alphaModFix/>
          </a:blip>
          <a:srcRect t="20340" b="10684"/>
          <a:stretch/>
        </p:blipFill>
        <p:spPr>
          <a:xfrm>
            <a:off x="-1" y="7"/>
            <a:ext cx="8375536" cy="457199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spTree>
      <p:nvGrpSpPr>
        <p:cNvPr id="1" name="Shape 498"/>
        <p:cNvGrpSpPr/>
        <p:nvPr/>
      </p:nvGrpSpPr>
      <p:grpSpPr>
        <a:xfrm>
          <a:off x="0" y="0"/>
          <a:ext cx="0" cy="0"/>
          <a:chOff x="0" y="0"/>
          <a:chExt cx="0" cy="0"/>
        </a:xfrm>
      </p:grpSpPr>
      <p:sp>
        <p:nvSpPr>
          <p:cNvPr id="499" name="Google Shape;499;g25050f90dca_0_305"/>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25050f90dca_0_305"/>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1" name="Google Shape;501;g25050f90dca_0_305"/>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2" name="Google Shape;502;g25050f90dca_0_305"/>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03" name="Google Shape;503;g25050f90dca_0_305"/>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04" name="Google Shape;504;g25050f90dca_0_305" descr="A close up of a logo&#10;&#10;Description generated with very high confidence"/>
          <p:cNvPicPr preferRelativeResize="0"/>
          <p:nvPr/>
        </p:nvPicPr>
        <p:blipFill rotWithShape="1">
          <a:blip r:embed="rId2">
            <a:alphaModFix/>
          </a:blip>
          <a:srcRect/>
          <a:stretch/>
        </p:blipFill>
        <p:spPr>
          <a:xfrm>
            <a:off x="8953500" y="4933564"/>
            <a:ext cx="2558144" cy="1574241"/>
          </a:xfrm>
          <a:prstGeom prst="rect">
            <a:avLst/>
          </a:prstGeom>
          <a:noFill/>
          <a:ln>
            <a:noFill/>
          </a:ln>
        </p:spPr>
      </p:pic>
      <p:pic>
        <p:nvPicPr>
          <p:cNvPr id="505" name="Google Shape;505;g25050f90dca_0_305"/>
          <p:cNvPicPr preferRelativeResize="0"/>
          <p:nvPr/>
        </p:nvPicPr>
        <p:blipFill rotWithShape="1">
          <a:blip r:embed="rId3">
            <a:alphaModFix/>
          </a:blip>
          <a:srcRect r="16694" b="32014"/>
          <a:stretch/>
        </p:blipFill>
        <p:spPr>
          <a:xfrm>
            <a:off x="-70338" y="-25222"/>
            <a:ext cx="8449408" cy="459722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spTree>
      <p:nvGrpSpPr>
        <p:cNvPr id="1" name="Shape 506"/>
        <p:cNvGrpSpPr/>
        <p:nvPr/>
      </p:nvGrpSpPr>
      <p:grpSpPr>
        <a:xfrm>
          <a:off x="0" y="0"/>
          <a:ext cx="0" cy="0"/>
          <a:chOff x="0" y="0"/>
          <a:chExt cx="0" cy="0"/>
        </a:xfrm>
      </p:grpSpPr>
      <p:sp>
        <p:nvSpPr>
          <p:cNvPr id="507" name="Google Shape;507;g25050f90dca_0_313"/>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25050f90dca_0_313"/>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9" name="Google Shape;509;g25050f90dca_0_313"/>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0" name="Google Shape;510;g25050f90dca_0_313"/>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11" name="Google Shape;511;g25050f90dca_0_313"/>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12" name="Google Shape;512;g25050f90dca_0_313" descr="A close up of a logo&#10;&#10;Description generated with very high confidence"/>
          <p:cNvPicPr preferRelativeResize="0"/>
          <p:nvPr/>
        </p:nvPicPr>
        <p:blipFill rotWithShape="1">
          <a:blip r:embed="rId2">
            <a:alphaModFix/>
          </a:blip>
          <a:srcRect/>
          <a:stretch/>
        </p:blipFill>
        <p:spPr>
          <a:xfrm>
            <a:off x="8953500" y="4933564"/>
            <a:ext cx="2558144" cy="1574241"/>
          </a:xfrm>
          <a:prstGeom prst="rect">
            <a:avLst/>
          </a:prstGeom>
          <a:noFill/>
          <a:ln>
            <a:noFill/>
          </a:ln>
        </p:spPr>
      </p:pic>
      <p:pic>
        <p:nvPicPr>
          <p:cNvPr id="513" name="Google Shape;513;g25050f90dca_0_313"/>
          <p:cNvPicPr preferRelativeResize="0"/>
          <p:nvPr/>
        </p:nvPicPr>
        <p:blipFill rotWithShape="1">
          <a:blip r:embed="rId3">
            <a:alphaModFix/>
          </a:blip>
          <a:srcRect/>
          <a:stretch/>
        </p:blipFill>
        <p:spPr>
          <a:xfrm>
            <a:off x="-1432" y="8646"/>
            <a:ext cx="8489961" cy="456335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514"/>
        <p:cNvGrpSpPr/>
        <p:nvPr/>
      </p:nvGrpSpPr>
      <p:grpSpPr>
        <a:xfrm>
          <a:off x="0" y="0"/>
          <a:ext cx="0" cy="0"/>
          <a:chOff x="0" y="0"/>
          <a:chExt cx="0" cy="0"/>
        </a:xfrm>
      </p:grpSpPr>
      <p:sp>
        <p:nvSpPr>
          <p:cNvPr id="515" name="Google Shape;515;g25050f90dca_0_321"/>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25050f90dca_0_321"/>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7" name="Google Shape;517;g25050f90dca_0_321"/>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8" name="Google Shape;518;g25050f90dca_0_321"/>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19" name="Google Shape;519;g25050f90dca_0_321"/>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20" name="Google Shape;520;g25050f90dca_0_321" descr="A group of high school students performing with violins in a traditional mariachi costume. "/>
          <p:cNvPicPr preferRelativeResize="0"/>
          <p:nvPr/>
        </p:nvPicPr>
        <p:blipFill rotWithShape="1">
          <a:blip r:embed="rId2">
            <a:alphaModFix/>
          </a:blip>
          <a:srcRect b="18086"/>
          <a:stretch/>
        </p:blipFill>
        <p:spPr>
          <a:xfrm>
            <a:off x="-1" y="0"/>
            <a:ext cx="8372476" cy="4572000"/>
          </a:xfrm>
          <a:prstGeom prst="rect">
            <a:avLst/>
          </a:prstGeom>
          <a:noFill/>
          <a:ln>
            <a:noFill/>
          </a:ln>
        </p:spPr>
      </p:pic>
      <p:pic>
        <p:nvPicPr>
          <p:cNvPr id="521" name="Google Shape;521;g25050f90dca_0_321" descr="A close up of a logo&#10;&#10;Description generated with very high confidence"/>
          <p:cNvPicPr preferRelativeResize="0"/>
          <p:nvPr/>
        </p:nvPicPr>
        <p:blipFill rotWithShape="1">
          <a:blip r:embed="rId3">
            <a:alphaModFix/>
          </a:blip>
          <a:srcRect/>
          <a:stretch/>
        </p:blipFill>
        <p:spPr>
          <a:xfrm>
            <a:off x="8953500" y="4933564"/>
            <a:ext cx="2558144" cy="157424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spTree>
      <p:nvGrpSpPr>
        <p:cNvPr id="1" name="Shape 522"/>
        <p:cNvGrpSpPr/>
        <p:nvPr/>
      </p:nvGrpSpPr>
      <p:grpSpPr>
        <a:xfrm>
          <a:off x="0" y="0"/>
          <a:ext cx="0" cy="0"/>
          <a:chOff x="0" y="0"/>
          <a:chExt cx="0" cy="0"/>
        </a:xfrm>
      </p:grpSpPr>
      <p:sp>
        <p:nvSpPr>
          <p:cNvPr id="523" name="Google Shape;523;g25050f90dca_0_329"/>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g25050f90dca_0_329"/>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5" name="Google Shape;525;g25050f90dca_0_329"/>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6" name="Google Shape;526;g25050f90dca_0_329"/>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27" name="Google Shape;527;g25050f90dca_0_329"/>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28" name="Google Shape;528;g25050f90dca_0_329" descr="A look at the back of a high school valedictorian giving his commencement speech in front of a large theater audience of graduates and their families."/>
          <p:cNvPicPr preferRelativeResize="0"/>
          <p:nvPr/>
        </p:nvPicPr>
        <p:blipFill rotWithShape="1">
          <a:blip r:embed="rId2">
            <a:alphaModFix/>
          </a:blip>
          <a:srcRect t="18066" b="13655"/>
          <a:stretch/>
        </p:blipFill>
        <p:spPr>
          <a:xfrm>
            <a:off x="0" y="0"/>
            <a:ext cx="8370095" cy="4571998"/>
          </a:xfrm>
          <a:prstGeom prst="rect">
            <a:avLst/>
          </a:prstGeom>
          <a:noFill/>
          <a:ln>
            <a:noFill/>
          </a:ln>
        </p:spPr>
      </p:pic>
      <p:pic>
        <p:nvPicPr>
          <p:cNvPr id="529" name="Google Shape;529;g25050f90dca_0_329" descr="A close up of a logo&#10;&#10;Description generated with very high confidence"/>
          <p:cNvPicPr preferRelativeResize="0"/>
          <p:nvPr/>
        </p:nvPicPr>
        <p:blipFill rotWithShape="1">
          <a:blip r:embed="rId3">
            <a:alphaModFix/>
          </a:blip>
          <a:srcRect/>
          <a:stretch/>
        </p:blipFill>
        <p:spPr>
          <a:xfrm>
            <a:off x="8953500" y="4933564"/>
            <a:ext cx="2558144" cy="1574241"/>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15_Title Slide">
  <p:cSld name="15_Title Slide">
    <p:spTree>
      <p:nvGrpSpPr>
        <p:cNvPr id="1" name="Shape 530"/>
        <p:cNvGrpSpPr/>
        <p:nvPr/>
      </p:nvGrpSpPr>
      <p:grpSpPr>
        <a:xfrm>
          <a:off x="0" y="0"/>
          <a:ext cx="0" cy="0"/>
          <a:chOff x="0" y="0"/>
          <a:chExt cx="0" cy="0"/>
        </a:xfrm>
      </p:grpSpPr>
      <p:sp>
        <p:nvSpPr>
          <p:cNvPr id="531" name="Google Shape;531;g25050f90dca_0_337"/>
          <p:cNvSpPr/>
          <p:nvPr/>
        </p:nvSpPr>
        <p:spPr>
          <a:xfrm>
            <a:off x="0" y="-1"/>
            <a:ext cx="12192000" cy="4572000"/>
          </a:xfrm>
          <a:prstGeom prst="rect">
            <a:avLst/>
          </a:prstGeom>
          <a:solidFill>
            <a:srgbClr val="558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25050f90dca_0_33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3" name="Google Shape;533;g25050f90dca_0_33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4" name="Google Shape;534;g25050f90dca_0_33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5" name="Google Shape;535;g25050f90dca_0_337"/>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36" name="Google Shape;536;g25050f90dca_0_337" descr="A look at the back of a high school valedictorian giving his commencement speech in front of a large theater audience of graduates and their families."/>
          <p:cNvPicPr preferRelativeResize="0"/>
          <p:nvPr/>
        </p:nvPicPr>
        <p:blipFill rotWithShape="1">
          <a:blip r:embed="rId2">
            <a:alphaModFix/>
          </a:blip>
          <a:srcRect t="18066" b="13655"/>
          <a:stretch/>
        </p:blipFill>
        <p:spPr>
          <a:xfrm>
            <a:off x="0" y="0"/>
            <a:ext cx="8370095" cy="4571998"/>
          </a:xfrm>
          <a:prstGeom prst="rect">
            <a:avLst/>
          </a:prstGeom>
          <a:noFill/>
          <a:ln>
            <a:noFill/>
          </a:ln>
        </p:spPr>
      </p:pic>
      <p:pic>
        <p:nvPicPr>
          <p:cNvPr id="537" name="Google Shape;537;g25050f90dca_0_337" descr="A close up of a logo&#10;&#10;Description generated with very high confidence"/>
          <p:cNvPicPr preferRelativeResize="0"/>
          <p:nvPr/>
        </p:nvPicPr>
        <p:blipFill rotWithShape="1">
          <a:blip r:embed="rId3">
            <a:alphaModFix/>
          </a:blip>
          <a:srcRect/>
          <a:stretch/>
        </p:blipFill>
        <p:spPr>
          <a:xfrm>
            <a:off x="8953500" y="4933564"/>
            <a:ext cx="2558144" cy="1574241"/>
          </a:xfrm>
          <a:prstGeom prst="rect">
            <a:avLst/>
          </a:prstGeom>
          <a:noFill/>
          <a:ln>
            <a:noFill/>
          </a:ln>
        </p:spPr>
      </p:pic>
      <p:pic>
        <p:nvPicPr>
          <p:cNvPr id="538" name="Google Shape;538;g25050f90dca_0_337"/>
          <p:cNvPicPr preferRelativeResize="0"/>
          <p:nvPr/>
        </p:nvPicPr>
        <p:blipFill rotWithShape="1">
          <a:blip r:embed="rId4">
            <a:alphaModFix/>
          </a:blip>
          <a:srcRect b="18066"/>
          <a:stretch/>
        </p:blipFill>
        <p:spPr>
          <a:xfrm>
            <a:off x="0" y="7"/>
            <a:ext cx="8370281" cy="457199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539"/>
        <p:cNvGrpSpPr/>
        <p:nvPr/>
      </p:nvGrpSpPr>
      <p:grpSpPr>
        <a:xfrm>
          <a:off x="0" y="0"/>
          <a:ext cx="0" cy="0"/>
          <a:chOff x="0" y="0"/>
          <a:chExt cx="0" cy="0"/>
        </a:xfrm>
      </p:grpSpPr>
      <p:sp>
        <p:nvSpPr>
          <p:cNvPr id="540" name="Google Shape;540;g25050f90dca_0_346"/>
          <p:cNvSpPr/>
          <p:nvPr/>
        </p:nvSpPr>
        <p:spPr>
          <a:xfrm>
            <a:off x="0" y="-1"/>
            <a:ext cx="12192000" cy="457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25050f90dca_0_346"/>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2" name="Google Shape;542;g25050f90dca_0_346"/>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43" name="Google Shape;543;g25050f90dca_0_346"/>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4" name="Google Shape;544;g25050f90dca_0_346"/>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5" name="Google Shape;545;g25050f90dca_0_346"/>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46" name="Google Shape;546;g25050f90dca_0_346"/>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47" name="Google Shape;547;g25050f90dca_0_346" descr="A group of five elementary children sitting at a table outside of a school classroom and smiling for the camera."/>
          <p:cNvPicPr preferRelativeResize="0"/>
          <p:nvPr/>
        </p:nvPicPr>
        <p:blipFill rotWithShape="1">
          <a:blip r:embed="rId2">
            <a:alphaModFix/>
          </a:blip>
          <a:srcRect t="5302" r="1555" b="43015"/>
          <a:stretch/>
        </p:blipFill>
        <p:spPr>
          <a:xfrm>
            <a:off x="0" y="-2"/>
            <a:ext cx="12192002" cy="45720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spTree>
      <p:nvGrpSpPr>
        <p:cNvPr id="1" name="Shape 548"/>
        <p:cNvGrpSpPr/>
        <p:nvPr/>
      </p:nvGrpSpPr>
      <p:grpSpPr>
        <a:xfrm>
          <a:off x="0" y="0"/>
          <a:ext cx="0" cy="0"/>
          <a:chOff x="0" y="0"/>
          <a:chExt cx="0" cy="0"/>
        </a:xfrm>
      </p:grpSpPr>
      <p:sp>
        <p:nvSpPr>
          <p:cNvPr id="549" name="Google Shape;549;g25050f90dca_0_355"/>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0" name="Google Shape;550;g25050f90dca_0_355"/>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51" name="Google Shape;551;g25050f90dca_0_355"/>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2" name="Google Shape;552;g25050f90dca_0_355"/>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3" name="Google Shape;553;g25050f90dca_0_355"/>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54" name="Google Shape;554;g25050f90dca_0_355"/>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55" name="Google Shape;555;g25050f90dca_0_355" descr="A look at the back of a high school valedictorian giving his commencement speech in front of a large theater audience of graduates and their families."/>
          <p:cNvPicPr preferRelativeResize="0"/>
          <p:nvPr/>
        </p:nvPicPr>
        <p:blipFill rotWithShape="1">
          <a:blip r:embed="rId2">
            <a:alphaModFix/>
          </a:blip>
          <a:srcRect t="18063" b="35115"/>
          <a:stretch/>
        </p:blipFill>
        <p:spPr>
          <a:xfrm>
            <a:off x="0" y="0"/>
            <a:ext cx="12206389" cy="4572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 | tablet centered ">
  <p:cSld name="Video | tablet centered ">
    <p:spTree>
      <p:nvGrpSpPr>
        <p:cNvPr id="1" name="Shape 41"/>
        <p:cNvGrpSpPr/>
        <p:nvPr/>
      </p:nvGrpSpPr>
      <p:grpSpPr>
        <a:xfrm>
          <a:off x="0" y="0"/>
          <a:ext cx="0" cy="0"/>
          <a:chOff x="0" y="0"/>
          <a:chExt cx="0" cy="0"/>
        </a:xfrm>
      </p:grpSpPr>
      <p:pic>
        <p:nvPicPr>
          <p:cNvPr id="42" name="Google Shape;42;p96"/>
          <p:cNvPicPr preferRelativeResize="0"/>
          <p:nvPr/>
        </p:nvPicPr>
        <p:blipFill rotWithShape="1">
          <a:blip r:embed="rId2">
            <a:alphaModFix/>
          </a:blip>
          <a:srcRect/>
          <a:stretch/>
        </p:blipFill>
        <p:spPr>
          <a:xfrm>
            <a:off x="-4244" y="0"/>
            <a:ext cx="12196244" cy="6484564"/>
          </a:xfrm>
          <a:prstGeom prst="rect">
            <a:avLst/>
          </a:prstGeom>
          <a:noFill/>
          <a:ln>
            <a:noFill/>
          </a:ln>
        </p:spPr>
      </p:pic>
      <p:sp>
        <p:nvSpPr>
          <p:cNvPr id="43" name="Google Shape;43;p96"/>
          <p:cNvSpPr>
            <a:spLocks noGrp="1"/>
          </p:cNvSpPr>
          <p:nvPr>
            <p:ph type="media" idx="2"/>
          </p:nvPr>
        </p:nvSpPr>
        <p:spPr>
          <a:xfrm>
            <a:off x="1517073" y="613064"/>
            <a:ext cx="9009000" cy="5081100"/>
          </a:xfrm>
          <a:prstGeom prst="rect">
            <a:avLst/>
          </a:prstGeom>
          <a:noFill/>
          <a:ln>
            <a:noFill/>
          </a:ln>
        </p:spPr>
        <p:txBody>
          <a:bodyPr spcFirstLastPara="1" wrap="square" lIns="0" tIns="0" rIns="0" bIns="0" anchor="t" anchorCtr="0">
            <a:normAutofit/>
          </a:bodyPr>
          <a:lstStyle>
            <a:lvl1pPr marR="0" lvl="0" algn="l" rtl="0">
              <a:lnSpc>
                <a:spcPct val="110000"/>
              </a:lnSpc>
              <a:spcBef>
                <a:spcPts val="0"/>
              </a:spcBef>
              <a:spcAft>
                <a:spcPts val="0"/>
              </a:spcAft>
              <a:buClr>
                <a:schemeClr val="lt2"/>
              </a:buClr>
              <a:buSzPts val="2600"/>
              <a:buFont typeface="Arial"/>
              <a:buChar char="+"/>
              <a:defRPr sz="2600" b="0" i="0" u="none" strike="noStrike" cap="none">
                <a:solidFill>
                  <a:schemeClr val="dk1"/>
                </a:solidFill>
                <a:latin typeface="Arial"/>
                <a:ea typeface="Arial"/>
                <a:cs typeface="Arial"/>
                <a:sym typeface="Arial"/>
              </a:defRPr>
            </a:lvl1pPr>
            <a:lvl2pPr marR="0" lvl="1" algn="l" rtl="0">
              <a:lnSpc>
                <a:spcPct val="110000"/>
              </a:lnSpc>
              <a:spcBef>
                <a:spcPts val="1200"/>
              </a:spcBef>
              <a:spcAft>
                <a:spcPts val="0"/>
              </a:spcAft>
              <a:buClr>
                <a:schemeClr val="lt2"/>
              </a:buClr>
              <a:buSzPts val="2600"/>
              <a:buFont typeface="Arial"/>
              <a:buChar char="‒"/>
              <a:defRPr sz="2600" b="0" i="0" u="none" strike="noStrike" cap="none">
                <a:solidFill>
                  <a:schemeClr val="dk1"/>
                </a:solidFill>
                <a:latin typeface="Arial"/>
                <a:ea typeface="Arial"/>
                <a:cs typeface="Arial"/>
                <a:sym typeface="Arial"/>
              </a:defRPr>
            </a:lvl2pPr>
            <a:lvl3pPr marR="0" lvl="2" algn="l" rtl="0">
              <a:lnSpc>
                <a:spcPct val="110000"/>
              </a:lnSpc>
              <a:spcBef>
                <a:spcPts val="1200"/>
              </a:spcBef>
              <a:spcAft>
                <a:spcPts val="0"/>
              </a:spcAft>
              <a:buClr>
                <a:schemeClr val="lt2"/>
              </a:buClr>
              <a:buSzPts val="2080"/>
              <a:buFont typeface="Arial"/>
              <a:buChar char="+"/>
              <a:defRPr sz="2600" b="0" i="0" u="none" strike="noStrike" cap="none">
                <a:solidFill>
                  <a:schemeClr val="dk1"/>
                </a:solidFill>
                <a:latin typeface="Arial"/>
                <a:ea typeface="Arial"/>
                <a:cs typeface="Arial"/>
                <a:sym typeface="Arial"/>
              </a:defRPr>
            </a:lvl3pPr>
            <a:lvl4pPr marR="0" lvl="3" algn="l" rtl="0">
              <a:lnSpc>
                <a:spcPct val="110000"/>
              </a:lnSpc>
              <a:spcBef>
                <a:spcPts val="1200"/>
              </a:spcBef>
              <a:spcAft>
                <a:spcPts val="0"/>
              </a:spcAft>
              <a:buClr>
                <a:schemeClr val="lt2"/>
              </a:buClr>
              <a:buSzPts val="2080"/>
              <a:buFont typeface="Arial"/>
              <a:buChar char="‒"/>
              <a:defRPr sz="2600" b="0" i="0" u="none" strike="noStrike" cap="none">
                <a:solidFill>
                  <a:schemeClr val="dk1"/>
                </a:solidFill>
                <a:latin typeface="Arial"/>
                <a:ea typeface="Arial"/>
                <a:cs typeface="Arial"/>
                <a:sym typeface="Arial"/>
              </a:defRPr>
            </a:lvl4pPr>
            <a:lvl5pPr marR="0" lvl="4" algn="l" rtl="0">
              <a:lnSpc>
                <a:spcPct val="110000"/>
              </a:lnSpc>
              <a:spcBef>
                <a:spcPts val="12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R="0" lvl="5"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R="0" lvl="6"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96"/>
          <p:cNvSpPr/>
          <p:nvPr/>
        </p:nvSpPr>
        <p:spPr>
          <a:xfrm>
            <a:off x="0" y="-787739"/>
            <a:ext cx="12192000" cy="486000"/>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Include slide title/description here for accessibility purposes</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spTree>
      <p:nvGrpSpPr>
        <p:cNvPr id="1" name="Shape 556"/>
        <p:cNvGrpSpPr/>
        <p:nvPr/>
      </p:nvGrpSpPr>
      <p:grpSpPr>
        <a:xfrm>
          <a:off x="0" y="0"/>
          <a:ext cx="0" cy="0"/>
          <a:chOff x="0" y="0"/>
          <a:chExt cx="0" cy="0"/>
        </a:xfrm>
      </p:grpSpPr>
      <p:pic>
        <p:nvPicPr>
          <p:cNvPr id="557" name="Google Shape;557;g25050f90dca_0_363" descr="A group of high school students performing with violins in a traditional mariachi costume. "/>
          <p:cNvPicPr preferRelativeResize="0"/>
          <p:nvPr/>
        </p:nvPicPr>
        <p:blipFill rotWithShape="1">
          <a:blip r:embed="rId2">
            <a:alphaModFix/>
          </a:blip>
          <a:srcRect b="43832"/>
          <a:stretch/>
        </p:blipFill>
        <p:spPr>
          <a:xfrm>
            <a:off x="-1" y="0"/>
            <a:ext cx="12209858" cy="4571998"/>
          </a:xfrm>
          <a:prstGeom prst="rect">
            <a:avLst/>
          </a:prstGeom>
          <a:noFill/>
          <a:ln>
            <a:noFill/>
          </a:ln>
        </p:spPr>
      </p:pic>
      <p:sp>
        <p:nvSpPr>
          <p:cNvPr id="558" name="Google Shape;558;g25050f90dca_0_363"/>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9" name="Google Shape;559;g25050f90dca_0_363"/>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60" name="Google Shape;560;g25050f90dca_0_363"/>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1" name="Google Shape;561;g25050f90dca_0_363"/>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2" name="Google Shape;562;g25050f90dca_0_363"/>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63" name="Google Shape;563;g25050f90dca_0_363"/>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spTree>
      <p:nvGrpSpPr>
        <p:cNvPr id="1" name="Shape 564"/>
        <p:cNvGrpSpPr/>
        <p:nvPr/>
      </p:nvGrpSpPr>
      <p:grpSpPr>
        <a:xfrm>
          <a:off x="0" y="0"/>
          <a:ext cx="0" cy="0"/>
          <a:chOff x="0" y="0"/>
          <a:chExt cx="0" cy="0"/>
        </a:xfrm>
      </p:grpSpPr>
      <p:sp>
        <p:nvSpPr>
          <p:cNvPr id="565" name="Google Shape;565;g25050f90dca_0_371"/>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6" name="Google Shape;566;g25050f90dca_0_371"/>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67" name="Google Shape;567;g25050f90dca_0_371"/>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8" name="Google Shape;568;g25050f90dca_0_371"/>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9" name="Google Shape;569;g25050f90dca_0_371"/>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70" name="Google Shape;570;g25050f90dca_0_371"/>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71" name="Google Shape;571;g25050f90dca_0_371"/>
          <p:cNvPicPr preferRelativeResize="0"/>
          <p:nvPr/>
        </p:nvPicPr>
        <p:blipFill rotWithShape="1">
          <a:blip r:embed="rId2">
            <a:alphaModFix/>
          </a:blip>
          <a:srcRect t="20106" b="32761"/>
          <a:stretch/>
        </p:blipFill>
        <p:spPr>
          <a:xfrm>
            <a:off x="-1" y="8802"/>
            <a:ext cx="12209859" cy="455440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spTree>
      <p:nvGrpSpPr>
        <p:cNvPr id="1" name="Shape 572"/>
        <p:cNvGrpSpPr/>
        <p:nvPr/>
      </p:nvGrpSpPr>
      <p:grpSpPr>
        <a:xfrm>
          <a:off x="0" y="0"/>
          <a:ext cx="0" cy="0"/>
          <a:chOff x="0" y="0"/>
          <a:chExt cx="0" cy="0"/>
        </a:xfrm>
      </p:grpSpPr>
      <p:sp>
        <p:nvSpPr>
          <p:cNvPr id="573" name="Google Shape;573;g25050f90dca_0_379"/>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4" name="Google Shape;574;g25050f90dca_0_379"/>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75" name="Google Shape;575;g25050f90dca_0_379"/>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6" name="Google Shape;576;g25050f90dca_0_379"/>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7" name="Google Shape;577;g25050f90dca_0_379"/>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78" name="Google Shape;578;g25050f90dca_0_379"/>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79" name="Google Shape;579;g25050f90dca_0_379"/>
          <p:cNvPicPr preferRelativeResize="0"/>
          <p:nvPr/>
        </p:nvPicPr>
        <p:blipFill rotWithShape="1">
          <a:blip r:embed="rId2">
            <a:alphaModFix/>
          </a:blip>
          <a:srcRect t="9181" b="21422"/>
          <a:stretch/>
        </p:blipFill>
        <p:spPr>
          <a:xfrm>
            <a:off x="-17589" y="0"/>
            <a:ext cx="12209859" cy="455441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13_Title Slide">
  <p:cSld name="13_Title Slide">
    <p:spTree>
      <p:nvGrpSpPr>
        <p:cNvPr id="1" name="Shape 580"/>
        <p:cNvGrpSpPr/>
        <p:nvPr/>
      </p:nvGrpSpPr>
      <p:grpSpPr>
        <a:xfrm>
          <a:off x="0" y="0"/>
          <a:ext cx="0" cy="0"/>
          <a:chOff x="0" y="0"/>
          <a:chExt cx="0" cy="0"/>
        </a:xfrm>
      </p:grpSpPr>
      <p:sp>
        <p:nvSpPr>
          <p:cNvPr id="581" name="Google Shape;581;g25050f90dca_0_387"/>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2" name="Google Shape;582;g25050f90dca_0_387"/>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83" name="Google Shape;583;g25050f90dca_0_38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4" name="Google Shape;584;g25050f90dca_0_38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5" name="Google Shape;585;g25050f90dca_0_38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86" name="Google Shape;586;g25050f90dca_0_387"/>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pic>
        <p:nvPicPr>
          <p:cNvPr id="587" name="Google Shape;587;g25050f90dca_0_387"/>
          <p:cNvPicPr preferRelativeResize="0"/>
          <p:nvPr/>
        </p:nvPicPr>
        <p:blipFill rotWithShape="1">
          <a:blip r:embed="rId2">
            <a:alphaModFix/>
          </a:blip>
          <a:srcRect t="9181" b="21422"/>
          <a:stretch/>
        </p:blipFill>
        <p:spPr>
          <a:xfrm>
            <a:off x="-17589" y="0"/>
            <a:ext cx="12209859" cy="4554415"/>
          </a:xfrm>
          <a:prstGeom prst="rect">
            <a:avLst/>
          </a:prstGeom>
          <a:noFill/>
          <a:ln>
            <a:noFill/>
          </a:ln>
        </p:spPr>
      </p:pic>
      <p:pic>
        <p:nvPicPr>
          <p:cNvPr id="588" name="Google Shape;588;g25050f90dca_0_387"/>
          <p:cNvPicPr preferRelativeResize="0"/>
          <p:nvPr/>
        </p:nvPicPr>
        <p:blipFill rotWithShape="1">
          <a:blip r:embed="rId3">
            <a:alphaModFix/>
          </a:blip>
          <a:srcRect b="31181"/>
          <a:stretch/>
        </p:blipFill>
        <p:spPr>
          <a:xfrm>
            <a:off x="-17590" y="-1047265"/>
            <a:ext cx="12209586" cy="560167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14_Title Slide">
  <p:cSld name="14_Title Slide">
    <p:spTree>
      <p:nvGrpSpPr>
        <p:cNvPr id="1" name="Shape 589"/>
        <p:cNvGrpSpPr/>
        <p:nvPr/>
      </p:nvGrpSpPr>
      <p:grpSpPr>
        <a:xfrm>
          <a:off x="0" y="0"/>
          <a:ext cx="0" cy="0"/>
          <a:chOff x="0" y="0"/>
          <a:chExt cx="0" cy="0"/>
        </a:xfrm>
      </p:grpSpPr>
      <p:sp>
        <p:nvSpPr>
          <p:cNvPr id="590" name="Google Shape;590;g25050f90dca_0_396"/>
          <p:cNvSpPr txBox="1">
            <a:spLocks noGrp="1"/>
          </p:cNvSpPr>
          <p:nvPr>
            <p:ph type="ctr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5000"/>
              <a:buFont typeface="Century Gothic"/>
              <a:buNone/>
              <a:defRPr sz="5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1" name="Google Shape;591;g25050f90dca_0_396"/>
          <p:cNvSpPr txBox="1">
            <a:spLocks noGrp="1"/>
          </p:cNvSpPr>
          <p:nvPr>
            <p:ph type="subTitle"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1800"/>
              <a:buNone/>
              <a:defRPr sz="1800">
                <a:solidFill>
                  <a:srgbClr val="191919"/>
                </a:solidFill>
              </a:defRPr>
            </a:lvl1pPr>
            <a:lvl2pPr lvl="1" algn="ctr" rtl="0">
              <a:lnSpc>
                <a:spcPct val="90000"/>
              </a:lnSpc>
              <a:spcBef>
                <a:spcPts val="200"/>
              </a:spcBef>
              <a:spcAft>
                <a:spcPts val="0"/>
              </a:spcAft>
              <a:buSzPts val="1800"/>
              <a:buNone/>
              <a:defRPr sz="1800"/>
            </a:lvl2pPr>
            <a:lvl3pPr lvl="2" algn="ctr" rtl="0">
              <a:lnSpc>
                <a:spcPct val="90000"/>
              </a:lnSpc>
              <a:spcBef>
                <a:spcPts val="400"/>
              </a:spcBef>
              <a:spcAft>
                <a:spcPts val="0"/>
              </a:spcAft>
              <a:buSzPts val="1800"/>
              <a:buNone/>
              <a:defRPr sz="1800"/>
            </a:lvl3pPr>
            <a:lvl4pPr lvl="3" algn="ctr" rtl="0">
              <a:lnSpc>
                <a:spcPct val="90000"/>
              </a:lnSpc>
              <a:spcBef>
                <a:spcPts val="400"/>
              </a:spcBef>
              <a:spcAft>
                <a:spcPts val="0"/>
              </a:spcAft>
              <a:buSzPts val="1800"/>
              <a:buNone/>
              <a:defRPr sz="1800"/>
            </a:lvl4pPr>
            <a:lvl5pPr lvl="4" algn="ctr" rtl="0">
              <a:lnSpc>
                <a:spcPct val="90000"/>
              </a:lnSpc>
              <a:spcBef>
                <a:spcPts val="400"/>
              </a:spcBef>
              <a:spcAft>
                <a:spcPts val="0"/>
              </a:spcAft>
              <a:buSzPts val="1800"/>
              <a:buNone/>
              <a:defRPr sz="1800"/>
            </a:lvl5pPr>
            <a:lvl6pPr lvl="5" algn="ctr" rtl="0">
              <a:lnSpc>
                <a:spcPct val="90000"/>
              </a:lnSpc>
              <a:spcBef>
                <a:spcPts val="400"/>
              </a:spcBef>
              <a:spcAft>
                <a:spcPts val="0"/>
              </a:spcAft>
              <a:buSzPts val="1800"/>
              <a:buNone/>
              <a:defRPr sz="1800"/>
            </a:lvl6pPr>
            <a:lvl7pPr lvl="6" algn="ctr" rtl="0">
              <a:lnSpc>
                <a:spcPct val="90000"/>
              </a:lnSpc>
              <a:spcBef>
                <a:spcPts val="400"/>
              </a:spcBef>
              <a:spcAft>
                <a:spcPts val="0"/>
              </a:spcAft>
              <a:buSzPts val="1800"/>
              <a:buNone/>
              <a:defRPr sz="1800"/>
            </a:lvl7pPr>
            <a:lvl8pPr lvl="7" algn="ctr" rtl="0">
              <a:lnSpc>
                <a:spcPct val="90000"/>
              </a:lnSpc>
              <a:spcBef>
                <a:spcPts val="400"/>
              </a:spcBef>
              <a:spcAft>
                <a:spcPts val="0"/>
              </a:spcAft>
              <a:buSzPts val="1800"/>
              <a:buNone/>
              <a:defRPr sz="1800"/>
            </a:lvl8pPr>
            <a:lvl9pPr lvl="8" algn="ctr" rtl="0">
              <a:lnSpc>
                <a:spcPct val="90000"/>
              </a:lnSpc>
              <a:spcBef>
                <a:spcPts val="400"/>
              </a:spcBef>
              <a:spcAft>
                <a:spcPts val="400"/>
              </a:spcAft>
              <a:buSzPts val="1800"/>
              <a:buNone/>
              <a:defRPr sz="1800"/>
            </a:lvl9pPr>
          </a:lstStyle>
          <a:p>
            <a:endParaRPr/>
          </a:p>
        </p:txBody>
      </p:sp>
      <p:sp>
        <p:nvSpPr>
          <p:cNvPr id="592" name="Google Shape;592;g25050f90dca_0_396"/>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3" name="Google Shape;593;g25050f90dca_0_396"/>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4" name="Google Shape;594;g25050f90dca_0_396"/>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95" name="Google Shape;595;g25050f90dca_0_396"/>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96"/>
        <p:cNvGrpSpPr/>
        <p:nvPr/>
      </p:nvGrpSpPr>
      <p:grpSpPr>
        <a:xfrm>
          <a:off x="0" y="0"/>
          <a:ext cx="0" cy="0"/>
          <a:chOff x="0" y="0"/>
          <a:chExt cx="0" cy="0"/>
        </a:xfrm>
      </p:grpSpPr>
      <p:sp>
        <p:nvSpPr>
          <p:cNvPr id="597" name="Google Shape;597;g25050f90dca_0_403"/>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25050f90dca_0_403"/>
          <p:cNvSpPr txBox="1">
            <a:spLocks noGrp="1"/>
          </p:cNvSpPr>
          <p:nvPr>
            <p:ph type="title"/>
          </p:nvPr>
        </p:nvSpPr>
        <p:spPr>
          <a:xfrm>
            <a:off x="457200" y="4960137"/>
            <a:ext cx="7772400" cy="1463100"/>
          </a:xfrm>
          <a:prstGeom prst="rect">
            <a:avLst/>
          </a:prstGeom>
          <a:noFill/>
          <a:ln>
            <a:noFill/>
          </a:ln>
        </p:spPr>
        <p:txBody>
          <a:bodyPr spcFirstLastPara="1" wrap="square" lIns="91425" tIns="45700" rIns="91425" bIns="45700" anchor="ctr" anchorCtr="0">
            <a:normAutofit/>
          </a:bodyPr>
          <a:lstStyle>
            <a:lvl1pPr lvl="0" algn="r" rtl="0">
              <a:lnSpc>
                <a:spcPct val="80000"/>
              </a:lnSpc>
              <a:spcBef>
                <a:spcPts val="0"/>
              </a:spcBef>
              <a:spcAft>
                <a:spcPts val="0"/>
              </a:spcAft>
              <a:buClr>
                <a:srgbClr val="191919"/>
              </a:buClr>
              <a:buSzPts val="4000"/>
              <a:buFont typeface="Century Gothic"/>
              <a:buNone/>
              <a:defRPr sz="4000"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g25050f90dca_0_403"/>
          <p:cNvSpPr txBox="1">
            <a:spLocks noGrp="1"/>
          </p:cNvSpPr>
          <p:nvPr>
            <p:ph type="body" idx="1"/>
          </p:nvPr>
        </p:nvSpPr>
        <p:spPr>
          <a:xfrm>
            <a:off x="8610600" y="4960137"/>
            <a:ext cx="3200400" cy="1463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SzPts val="1800"/>
              <a:buNone/>
              <a:defRPr sz="1800">
                <a:solidFill>
                  <a:srgbClr val="191919"/>
                </a:solidFill>
              </a:defRPr>
            </a:lvl1pPr>
            <a:lvl2pPr marL="914400" lvl="1" indent="-228600" algn="l" rtl="0">
              <a:lnSpc>
                <a:spcPct val="90000"/>
              </a:lnSpc>
              <a:spcBef>
                <a:spcPts val="200"/>
              </a:spcBef>
              <a:spcAft>
                <a:spcPts val="0"/>
              </a:spcAft>
              <a:buSzPts val="1800"/>
              <a:buNone/>
              <a:defRPr sz="1800">
                <a:solidFill>
                  <a:srgbClr val="888888"/>
                </a:solidFill>
              </a:defRPr>
            </a:lvl2pPr>
            <a:lvl3pPr marL="1371600" lvl="2" indent="-228600" algn="l" rtl="0">
              <a:lnSpc>
                <a:spcPct val="90000"/>
              </a:lnSpc>
              <a:spcBef>
                <a:spcPts val="400"/>
              </a:spcBef>
              <a:spcAft>
                <a:spcPts val="0"/>
              </a:spcAft>
              <a:buSzPts val="1600"/>
              <a:buNone/>
              <a:defRPr sz="1600">
                <a:solidFill>
                  <a:srgbClr val="888888"/>
                </a:solidFill>
              </a:defRPr>
            </a:lvl3pPr>
            <a:lvl4pPr marL="1828800" lvl="3" indent="-228600" algn="l" rtl="0">
              <a:lnSpc>
                <a:spcPct val="90000"/>
              </a:lnSpc>
              <a:spcBef>
                <a:spcPts val="400"/>
              </a:spcBef>
              <a:spcAft>
                <a:spcPts val="0"/>
              </a:spcAft>
              <a:buSzPts val="1400"/>
              <a:buNone/>
              <a:defRPr sz="1400">
                <a:solidFill>
                  <a:srgbClr val="888888"/>
                </a:solidFill>
              </a:defRPr>
            </a:lvl4pPr>
            <a:lvl5pPr marL="2286000" lvl="4" indent="-228600" algn="l" rtl="0">
              <a:lnSpc>
                <a:spcPct val="90000"/>
              </a:lnSpc>
              <a:spcBef>
                <a:spcPts val="400"/>
              </a:spcBef>
              <a:spcAft>
                <a:spcPts val="0"/>
              </a:spcAft>
              <a:buSzPts val="1400"/>
              <a:buNone/>
              <a:defRPr sz="1400">
                <a:solidFill>
                  <a:srgbClr val="888888"/>
                </a:solidFill>
              </a:defRPr>
            </a:lvl5pPr>
            <a:lvl6pPr marL="2743200" lvl="5" indent="-228600" algn="l" rtl="0">
              <a:lnSpc>
                <a:spcPct val="90000"/>
              </a:lnSpc>
              <a:spcBef>
                <a:spcPts val="400"/>
              </a:spcBef>
              <a:spcAft>
                <a:spcPts val="0"/>
              </a:spcAft>
              <a:buSzPts val="1400"/>
              <a:buNone/>
              <a:defRPr sz="1400">
                <a:solidFill>
                  <a:srgbClr val="888888"/>
                </a:solidFill>
              </a:defRPr>
            </a:lvl6pPr>
            <a:lvl7pPr marL="3200400" lvl="6" indent="-228600" algn="l" rtl="0">
              <a:lnSpc>
                <a:spcPct val="90000"/>
              </a:lnSpc>
              <a:spcBef>
                <a:spcPts val="400"/>
              </a:spcBef>
              <a:spcAft>
                <a:spcPts val="0"/>
              </a:spcAft>
              <a:buSzPts val="1400"/>
              <a:buNone/>
              <a:defRPr sz="1400">
                <a:solidFill>
                  <a:srgbClr val="888888"/>
                </a:solidFill>
              </a:defRPr>
            </a:lvl7pPr>
            <a:lvl8pPr marL="3657600" lvl="7" indent="-228600" algn="l" rtl="0">
              <a:lnSpc>
                <a:spcPct val="90000"/>
              </a:lnSpc>
              <a:spcBef>
                <a:spcPts val="400"/>
              </a:spcBef>
              <a:spcAft>
                <a:spcPts val="0"/>
              </a:spcAft>
              <a:buSzPts val="1400"/>
              <a:buNone/>
              <a:defRPr sz="1400">
                <a:solidFill>
                  <a:srgbClr val="888888"/>
                </a:solidFill>
              </a:defRPr>
            </a:lvl8pPr>
            <a:lvl9pPr marL="4114800" lvl="8" indent="-228600" algn="l" rtl="0">
              <a:lnSpc>
                <a:spcPct val="90000"/>
              </a:lnSpc>
              <a:spcBef>
                <a:spcPts val="400"/>
              </a:spcBef>
              <a:spcAft>
                <a:spcPts val="400"/>
              </a:spcAft>
              <a:buSzPts val="1400"/>
              <a:buNone/>
              <a:defRPr sz="1400">
                <a:solidFill>
                  <a:srgbClr val="888888"/>
                </a:solidFill>
              </a:defRPr>
            </a:lvl9pPr>
          </a:lstStyle>
          <a:p>
            <a:endParaRPr/>
          </a:p>
        </p:txBody>
      </p:sp>
      <p:sp>
        <p:nvSpPr>
          <p:cNvPr id="600" name="Google Shape;600;g25050f90dca_0_403"/>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1" name="Google Shape;601;g25050f90dca_0_403"/>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2" name="Google Shape;602;g25050f90dca_0_403"/>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603" name="Google Shape;603;g25050f90dca_0_403"/>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4"/>
        <p:cNvGrpSpPr/>
        <p:nvPr/>
      </p:nvGrpSpPr>
      <p:grpSpPr>
        <a:xfrm>
          <a:off x="0" y="0"/>
          <a:ext cx="0" cy="0"/>
          <a:chOff x="0" y="0"/>
          <a:chExt cx="0" cy="0"/>
        </a:xfrm>
      </p:grpSpPr>
      <p:sp>
        <p:nvSpPr>
          <p:cNvPr id="605" name="Google Shape;605;g25050f90dca_0_411"/>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19191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6" name="Google Shape;606;g25050f90dca_0_411"/>
          <p:cNvSpPr txBox="1">
            <a:spLocks noGrp="1"/>
          </p:cNvSpPr>
          <p:nvPr>
            <p:ph type="body" idx="1"/>
          </p:nvPr>
        </p:nvSpPr>
        <p:spPr>
          <a:xfrm>
            <a:off x="1024128" y="2286000"/>
            <a:ext cx="4755000" cy="40233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07" name="Google Shape;607;g25050f90dca_0_411"/>
          <p:cNvSpPr txBox="1">
            <a:spLocks noGrp="1"/>
          </p:cNvSpPr>
          <p:nvPr>
            <p:ph type="body" idx="2"/>
          </p:nvPr>
        </p:nvSpPr>
        <p:spPr>
          <a:xfrm>
            <a:off x="5989320" y="2286000"/>
            <a:ext cx="4755000" cy="40233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08" name="Google Shape;608;g25050f90dca_0_411"/>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9" name="Google Shape;609;g25050f90dca_0_411"/>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0" name="Google Shape;610;g25050f90dca_0_411"/>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1"/>
        <p:cNvGrpSpPr/>
        <p:nvPr/>
      </p:nvGrpSpPr>
      <p:grpSpPr>
        <a:xfrm>
          <a:off x="0" y="0"/>
          <a:ext cx="0" cy="0"/>
          <a:chOff x="0" y="0"/>
          <a:chExt cx="0" cy="0"/>
        </a:xfrm>
      </p:grpSpPr>
      <p:sp>
        <p:nvSpPr>
          <p:cNvPr id="612" name="Google Shape;612;g25050f90dca_0_418"/>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19191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3" name="Google Shape;613;g25050f90dca_0_418"/>
          <p:cNvSpPr txBox="1">
            <a:spLocks noGrp="1"/>
          </p:cNvSpPr>
          <p:nvPr>
            <p:ph type="body" idx="1"/>
          </p:nvPr>
        </p:nvSpPr>
        <p:spPr>
          <a:xfrm>
            <a:off x="1024128" y="2179636"/>
            <a:ext cx="4755000" cy="822900"/>
          </a:xfrm>
          <a:prstGeom prst="rect">
            <a:avLst/>
          </a:prstGeom>
          <a:noFill/>
          <a:ln>
            <a:noFill/>
          </a:ln>
        </p:spPr>
        <p:txBody>
          <a:bodyPr spcFirstLastPara="1" wrap="square" lIns="137150" tIns="45700" rIns="137150" bIns="45700" anchor="ctr" anchorCtr="0">
            <a:normAutofit/>
          </a:bodyPr>
          <a:lstStyle>
            <a:lvl1pPr marL="457200" lvl="0" indent="-228600" algn="l" rtl="0">
              <a:lnSpc>
                <a:spcPct val="90000"/>
              </a:lnSpc>
              <a:spcBef>
                <a:spcPts val="0"/>
              </a:spcBef>
              <a:spcAft>
                <a:spcPts val="0"/>
              </a:spcAft>
              <a:buSzPts val="2300"/>
              <a:buNone/>
              <a:defRPr sz="2300" b="0" cap="none">
                <a:solidFill>
                  <a:srgbClr val="115489"/>
                </a:solidFill>
                <a:latin typeface="Garamond"/>
                <a:ea typeface="Garamond"/>
                <a:cs typeface="Garamond"/>
                <a:sym typeface="Garamond"/>
              </a:defRPr>
            </a:lvl1pPr>
            <a:lvl2pPr marL="914400" lvl="1" indent="-228600" algn="l" rtl="0">
              <a:lnSpc>
                <a:spcPct val="90000"/>
              </a:lnSpc>
              <a:spcBef>
                <a:spcPts val="200"/>
              </a:spcBef>
              <a:spcAft>
                <a:spcPts val="0"/>
              </a:spcAft>
              <a:buSzPts val="2000"/>
              <a:buNone/>
              <a:defRPr sz="2000" b="1"/>
            </a:lvl2pPr>
            <a:lvl3pPr marL="1371600" lvl="2" indent="-228600" algn="l" rtl="0">
              <a:lnSpc>
                <a:spcPct val="90000"/>
              </a:lnSpc>
              <a:spcBef>
                <a:spcPts val="400"/>
              </a:spcBef>
              <a:spcAft>
                <a:spcPts val="0"/>
              </a:spcAft>
              <a:buSzPts val="1800"/>
              <a:buNone/>
              <a:defRPr sz="1800" b="1"/>
            </a:lvl3pPr>
            <a:lvl4pPr marL="1828800" lvl="3" indent="-228600" algn="l" rtl="0">
              <a:lnSpc>
                <a:spcPct val="90000"/>
              </a:lnSpc>
              <a:spcBef>
                <a:spcPts val="400"/>
              </a:spcBef>
              <a:spcAft>
                <a:spcPts val="0"/>
              </a:spcAft>
              <a:buSzPts val="1600"/>
              <a:buNone/>
              <a:defRPr sz="1600" b="1"/>
            </a:lvl4pPr>
            <a:lvl5pPr marL="2286000" lvl="4" indent="-228600" algn="l" rtl="0">
              <a:lnSpc>
                <a:spcPct val="90000"/>
              </a:lnSpc>
              <a:spcBef>
                <a:spcPts val="400"/>
              </a:spcBef>
              <a:spcAft>
                <a:spcPts val="0"/>
              </a:spcAft>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614" name="Google Shape;614;g25050f90dca_0_418"/>
          <p:cNvSpPr txBox="1">
            <a:spLocks noGrp="1"/>
          </p:cNvSpPr>
          <p:nvPr>
            <p:ph type="body" idx="2"/>
          </p:nvPr>
        </p:nvSpPr>
        <p:spPr>
          <a:xfrm>
            <a:off x="1024128" y="2967788"/>
            <a:ext cx="4755000" cy="33417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15" name="Google Shape;615;g25050f90dca_0_418"/>
          <p:cNvSpPr txBox="1">
            <a:spLocks noGrp="1"/>
          </p:cNvSpPr>
          <p:nvPr>
            <p:ph type="body" idx="3"/>
          </p:nvPr>
        </p:nvSpPr>
        <p:spPr>
          <a:xfrm>
            <a:off x="5989320" y="2179636"/>
            <a:ext cx="4755000" cy="822900"/>
          </a:xfrm>
          <a:prstGeom prst="rect">
            <a:avLst/>
          </a:prstGeom>
          <a:noFill/>
          <a:ln>
            <a:noFill/>
          </a:ln>
        </p:spPr>
        <p:txBody>
          <a:bodyPr spcFirstLastPara="1" wrap="square" lIns="137150" tIns="45700" rIns="137150" bIns="45700" anchor="ctr" anchorCtr="0">
            <a:normAutofit/>
          </a:bodyPr>
          <a:lstStyle>
            <a:lvl1pPr marL="457200" lvl="0" indent="-228600" algn="l" rtl="0">
              <a:lnSpc>
                <a:spcPct val="90000"/>
              </a:lnSpc>
              <a:spcBef>
                <a:spcPts val="0"/>
              </a:spcBef>
              <a:spcAft>
                <a:spcPts val="0"/>
              </a:spcAft>
              <a:buSzPts val="2300"/>
              <a:buNone/>
              <a:defRPr sz="2300" b="0" cap="none">
                <a:solidFill>
                  <a:srgbClr val="115489"/>
                </a:solidFill>
                <a:latin typeface="Garamond"/>
                <a:ea typeface="Garamond"/>
                <a:cs typeface="Garamond"/>
                <a:sym typeface="Garamond"/>
              </a:defRPr>
            </a:lvl1pPr>
            <a:lvl2pPr marL="914400" lvl="1" indent="-228600" algn="l" rtl="0">
              <a:lnSpc>
                <a:spcPct val="90000"/>
              </a:lnSpc>
              <a:spcBef>
                <a:spcPts val="200"/>
              </a:spcBef>
              <a:spcAft>
                <a:spcPts val="0"/>
              </a:spcAft>
              <a:buSzPts val="2000"/>
              <a:buNone/>
              <a:defRPr sz="2000" b="1"/>
            </a:lvl2pPr>
            <a:lvl3pPr marL="1371600" lvl="2" indent="-228600" algn="l" rtl="0">
              <a:lnSpc>
                <a:spcPct val="90000"/>
              </a:lnSpc>
              <a:spcBef>
                <a:spcPts val="400"/>
              </a:spcBef>
              <a:spcAft>
                <a:spcPts val="0"/>
              </a:spcAft>
              <a:buSzPts val="1800"/>
              <a:buNone/>
              <a:defRPr sz="1800" b="1"/>
            </a:lvl3pPr>
            <a:lvl4pPr marL="1828800" lvl="3" indent="-228600" algn="l" rtl="0">
              <a:lnSpc>
                <a:spcPct val="90000"/>
              </a:lnSpc>
              <a:spcBef>
                <a:spcPts val="400"/>
              </a:spcBef>
              <a:spcAft>
                <a:spcPts val="0"/>
              </a:spcAft>
              <a:buSzPts val="1600"/>
              <a:buNone/>
              <a:defRPr sz="1600" b="1"/>
            </a:lvl4pPr>
            <a:lvl5pPr marL="2286000" lvl="4" indent="-228600" algn="l" rtl="0">
              <a:lnSpc>
                <a:spcPct val="90000"/>
              </a:lnSpc>
              <a:spcBef>
                <a:spcPts val="400"/>
              </a:spcBef>
              <a:spcAft>
                <a:spcPts val="0"/>
              </a:spcAft>
              <a:buSzPts val="1600"/>
              <a:buNone/>
              <a:defRPr sz="1600" b="1"/>
            </a:lvl5pPr>
            <a:lvl6pPr marL="2743200" lvl="5" indent="-228600" algn="l" rtl="0">
              <a:lnSpc>
                <a:spcPct val="90000"/>
              </a:lnSpc>
              <a:spcBef>
                <a:spcPts val="400"/>
              </a:spcBef>
              <a:spcAft>
                <a:spcPts val="0"/>
              </a:spcAft>
              <a:buSzPts val="1600"/>
              <a:buNone/>
              <a:defRPr sz="1600" b="1"/>
            </a:lvl6pPr>
            <a:lvl7pPr marL="3200400" lvl="6" indent="-228600" algn="l" rtl="0">
              <a:lnSpc>
                <a:spcPct val="90000"/>
              </a:lnSpc>
              <a:spcBef>
                <a:spcPts val="400"/>
              </a:spcBef>
              <a:spcAft>
                <a:spcPts val="0"/>
              </a:spcAft>
              <a:buSzPts val="1600"/>
              <a:buNone/>
              <a:defRPr sz="1600" b="1"/>
            </a:lvl7pPr>
            <a:lvl8pPr marL="3657600" lvl="7" indent="-228600" algn="l" rtl="0">
              <a:lnSpc>
                <a:spcPct val="90000"/>
              </a:lnSpc>
              <a:spcBef>
                <a:spcPts val="400"/>
              </a:spcBef>
              <a:spcAft>
                <a:spcPts val="0"/>
              </a:spcAft>
              <a:buSzPts val="1600"/>
              <a:buNone/>
              <a:defRPr sz="1600" b="1"/>
            </a:lvl8pPr>
            <a:lvl9pPr marL="4114800" lvl="8" indent="-228600" algn="l" rtl="0">
              <a:lnSpc>
                <a:spcPct val="90000"/>
              </a:lnSpc>
              <a:spcBef>
                <a:spcPts val="400"/>
              </a:spcBef>
              <a:spcAft>
                <a:spcPts val="400"/>
              </a:spcAft>
              <a:buSzPts val="1600"/>
              <a:buNone/>
              <a:defRPr sz="1600" b="1"/>
            </a:lvl9pPr>
          </a:lstStyle>
          <a:p>
            <a:endParaRPr/>
          </a:p>
        </p:txBody>
      </p:sp>
      <p:sp>
        <p:nvSpPr>
          <p:cNvPr id="616" name="Google Shape;616;g25050f90dca_0_418"/>
          <p:cNvSpPr txBox="1">
            <a:spLocks noGrp="1"/>
          </p:cNvSpPr>
          <p:nvPr>
            <p:ph type="body" idx="4"/>
          </p:nvPr>
        </p:nvSpPr>
        <p:spPr>
          <a:xfrm>
            <a:off x="5989320" y="2967788"/>
            <a:ext cx="4755000" cy="3341700"/>
          </a:xfrm>
          <a:prstGeom prst="rect">
            <a:avLst/>
          </a:prstGeom>
          <a:noFill/>
          <a:ln>
            <a:noFill/>
          </a:ln>
        </p:spPr>
        <p:txBody>
          <a:bodyPr spcFirstLastPara="1" wrap="square" lIns="45700" tIns="45700" rIns="45700" bIns="45700" anchor="t" anchorCtr="0">
            <a:normAutofit/>
          </a:bodyPr>
          <a:lstStyle>
            <a:lvl1pPr marL="457200" lvl="0" indent="-342900" algn="l" rtl="0">
              <a:lnSpc>
                <a:spcPct val="90000"/>
              </a:lnSpc>
              <a:spcBef>
                <a:spcPts val="1200"/>
              </a:spcBef>
              <a:spcAft>
                <a:spcPts val="0"/>
              </a:spcAft>
              <a:buSzPts val="1800"/>
              <a:buChar char=" "/>
              <a:defRPr/>
            </a:lvl1pPr>
            <a:lvl2pPr marL="914400" lvl="1" indent="-342900" algn="l" rtl="0">
              <a:lnSpc>
                <a:spcPct val="90000"/>
              </a:lnSpc>
              <a:spcBef>
                <a:spcPts val="200"/>
              </a:spcBef>
              <a:spcAft>
                <a:spcPts val="0"/>
              </a:spcAft>
              <a:buSzPts val="1800"/>
              <a:buChar char="🢝"/>
              <a:defRPr/>
            </a:lvl2pPr>
            <a:lvl3pPr marL="1371600" lvl="2" indent="-342900" algn="l" rtl="0">
              <a:lnSpc>
                <a:spcPct val="90000"/>
              </a:lnSpc>
              <a:spcBef>
                <a:spcPts val="400"/>
              </a:spcBef>
              <a:spcAft>
                <a:spcPts val="0"/>
              </a:spcAft>
              <a:buSzPts val="1800"/>
              <a:buChar char="🢝"/>
              <a:defRPr/>
            </a:lvl3pPr>
            <a:lvl4pPr marL="1828800" lvl="3" indent="-342900" algn="l" rtl="0">
              <a:lnSpc>
                <a:spcPct val="90000"/>
              </a:lnSpc>
              <a:spcBef>
                <a:spcPts val="400"/>
              </a:spcBef>
              <a:spcAft>
                <a:spcPts val="0"/>
              </a:spcAft>
              <a:buSzPts val="1800"/>
              <a:buChar char="🢝"/>
              <a:defRPr/>
            </a:lvl4pPr>
            <a:lvl5pPr marL="2286000" lvl="4" indent="-342900" algn="l" rtl="0">
              <a:lnSpc>
                <a:spcPct val="90000"/>
              </a:lnSpc>
              <a:spcBef>
                <a:spcPts val="400"/>
              </a:spcBef>
              <a:spcAft>
                <a:spcPts val="0"/>
              </a:spcAft>
              <a:buSzPts val="1800"/>
              <a:buChar char="🢝"/>
              <a:defRPr/>
            </a:lvl5pPr>
            <a:lvl6pPr marL="2743200" lvl="5" indent="-342900" algn="l" rtl="0">
              <a:lnSpc>
                <a:spcPct val="90000"/>
              </a:lnSpc>
              <a:spcBef>
                <a:spcPts val="400"/>
              </a:spcBef>
              <a:spcAft>
                <a:spcPts val="0"/>
              </a:spcAft>
              <a:buSzPts val="1800"/>
              <a:buChar char="🢝"/>
              <a:defRPr/>
            </a:lvl6pPr>
            <a:lvl7pPr marL="3200400" lvl="6" indent="-342900" algn="l" rtl="0">
              <a:lnSpc>
                <a:spcPct val="90000"/>
              </a:lnSpc>
              <a:spcBef>
                <a:spcPts val="400"/>
              </a:spcBef>
              <a:spcAft>
                <a:spcPts val="0"/>
              </a:spcAft>
              <a:buSzPts val="1800"/>
              <a:buChar char="🢝"/>
              <a:defRPr/>
            </a:lvl7pPr>
            <a:lvl8pPr marL="3657600" lvl="7" indent="-342900" algn="l" rtl="0">
              <a:lnSpc>
                <a:spcPct val="90000"/>
              </a:lnSpc>
              <a:spcBef>
                <a:spcPts val="400"/>
              </a:spcBef>
              <a:spcAft>
                <a:spcPts val="0"/>
              </a:spcAft>
              <a:buSzPts val="1800"/>
              <a:buChar char="🢝"/>
              <a:defRPr/>
            </a:lvl8pPr>
            <a:lvl9pPr marL="4114800" lvl="8" indent="-342900" algn="l" rtl="0">
              <a:lnSpc>
                <a:spcPct val="90000"/>
              </a:lnSpc>
              <a:spcBef>
                <a:spcPts val="400"/>
              </a:spcBef>
              <a:spcAft>
                <a:spcPts val="400"/>
              </a:spcAft>
              <a:buSzPts val="1800"/>
              <a:buChar char="🢝"/>
              <a:defRPr/>
            </a:lvl9pPr>
          </a:lstStyle>
          <a:p>
            <a:endParaRPr/>
          </a:p>
        </p:txBody>
      </p:sp>
      <p:sp>
        <p:nvSpPr>
          <p:cNvPr id="617" name="Google Shape;617;g25050f90dca_0_418"/>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8" name="Google Shape;618;g25050f90dca_0_418"/>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9" name="Google Shape;619;g25050f90dca_0_418"/>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0"/>
        <p:cNvGrpSpPr/>
        <p:nvPr/>
      </p:nvGrpSpPr>
      <p:grpSpPr>
        <a:xfrm>
          <a:off x="0" y="0"/>
          <a:ext cx="0" cy="0"/>
          <a:chOff x="0" y="0"/>
          <a:chExt cx="0" cy="0"/>
        </a:xfrm>
      </p:grpSpPr>
      <p:sp>
        <p:nvSpPr>
          <p:cNvPr id="621" name="Google Shape;621;g25050f90dca_0_427"/>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lvl="0" algn="l" rtl="0">
              <a:lnSpc>
                <a:spcPct val="80000"/>
              </a:lnSpc>
              <a:spcBef>
                <a:spcPts val="0"/>
              </a:spcBef>
              <a:spcAft>
                <a:spcPts val="0"/>
              </a:spcAft>
              <a:buClr>
                <a:srgbClr val="191919"/>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2" name="Google Shape;622;g25050f90dca_0_427"/>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3" name="Google Shape;623;g25050f90dca_0_427"/>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4" name="Google Shape;624;g25050f90dca_0_427"/>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5"/>
        <p:cNvGrpSpPr/>
        <p:nvPr/>
      </p:nvGrpSpPr>
      <p:grpSpPr>
        <a:xfrm>
          <a:off x="0" y="0"/>
          <a:ext cx="0" cy="0"/>
          <a:chOff x="0" y="0"/>
          <a:chExt cx="0" cy="0"/>
        </a:xfrm>
      </p:grpSpPr>
      <p:sp>
        <p:nvSpPr>
          <p:cNvPr id="626" name="Google Shape;626;g25050f90dca_0_432"/>
          <p:cNvSpPr txBox="1">
            <a:spLocks noGrp="1"/>
          </p:cNvSpPr>
          <p:nvPr>
            <p:ph type="title"/>
          </p:nvPr>
        </p:nvSpPr>
        <p:spPr>
          <a:xfrm>
            <a:off x="1024128" y="471509"/>
            <a:ext cx="4389000" cy="1737300"/>
          </a:xfrm>
          <a:prstGeom prst="rect">
            <a:avLst/>
          </a:prstGeom>
          <a:noFill/>
          <a:ln>
            <a:noFill/>
          </a:ln>
        </p:spPr>
        <p:txBody>
          <a:bodyPr spcFirstLastPara="1" wrap="square" lIns="91425" tIns="45700" rIns="91425" bIns="45700" anchor="ctr" anchorCtr="0">
            <a:noAutofit/>
          </a:bodyPr>
          <a:lstStyle>
            <a:lvl1pPr lvl="0" algn="l" rtl="0">
              <a:lnSpc>
                <a:spcPct val="80000"/>
              </a:lnSpc>
              <a:spcBef>
                <a:spcPts val="0"/>
              </a:spcBef>
              <a:spcAft>
                <a:spcPts val="0"/>
              </a:spcAft>
              <a:buClr>
                <a:srgbClr val="191919"/>
              </a:buClr>
              <a:buSzPts val="4000"/>
              <a:buFont typeface="Century Gothic"/>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7" name="Google Shape;627;g25050f90dca_0_432"/>
          <p:cNvSpPr txBox="1">
            <a:spLocks noGrp="1"/>
          </p:cNvSpPr>
          <p:nvPr>
            <p:ph type="body" idx="1"/>
          </p:nvPr>
        </p:nvSpPr>
        <p:spPr>
          <a:xfrm>
            <a:off x="5715000" y="822960"/>
            <a:ext cx="5678400" cy="5184600"/>
          </a:xfrm>
          <a:prstGeom prst="rect">
            <a:avLst/>
          </a:prstGeom>
          <a:noFill/>
          <a:ln>
            <a:noFill/>
          </a:ln>
        </p:spPr>
        <p:txBody>
          <a:bodyPr spcFirstLastPara="1" wrap="square" lIns="45700" tIns="45700" rIns="45700" bIns="45700" anchor="t" anchorCtr="0">
            <a:normAutofit/>
          </a:bodyPr>
          <a:lstStyle>
            <a:lvl1pPr marL="457200" lvl="0" indent="-381000" algn="l" rtl="0">
              <a:lnSpc>
                <a:spcPct val="90000"/>
              </a:lnSpc>
              <a:spcBef>
                <a:spcPts val="1200"/>
              </a:spcBef>
              <a:spcAft>
                <a:spcPts val="0"/>
              </a:spcAft>
              <a:buSzPts val="2400"/>
              <a:buChar char=" "/>
              <a:defRPr sz="2400"/>
            </a:lvl1pPr>
            <a:lvl2pPr marL="914400" lvl="1" indent="-355600" algn="l" rtl="0">
              <a:lnSpc>
                <a:spcPct val="90000"/>
              </a:lnSpc>
              <a:spcBef>
                <a:spcPts val="200"/>
              </a:spcBef>
              <a:spcAft>
                <a:spcPts val="0"/>
              </a:spcAft>
              <a:buSzPts val="2000"/>
              <a:buChar char="🢝"/>
              <a:defRPr sz="2000"/>
            </a:lvl2pPr>
            <a:lvl3pPr marL="1371600" lvl="2" indent="-330200" algn="l" rtl="0">
              <a:lnSpc>
                <a:spcPct val="90000"/>
              </a:lnSpc>
              <a:spcBef>
                <a:spcPts val="400"/>
              </a:spcBef>
              <a:spcAft>
                <a:spcPts val="0"/>
              </a:spcAft>
              <a:buSzPts val="1600"/>
              <a:buChar char="🢝"/>
              <a:defRPr sz="1600"/>
            </a:lvl3pPr>
            <a:lvl4pPr marL="1828800" lvl="3" indent="-330200" algn="l" rtl="0">
              <a:lnSpc>
                <a:spcPct val="90000"/>
              </a:lnSpc>
              <a:spcBef>
                <a:spcPts val="400"/>
              </a:spcBef>
              <a:spcAft>
                <a:spcPts val="0"/>
              </a:spcAft>
              <a:buSzPts val="1600"/>
              <a:buChar char="🢝"/>
              <a:defRPr sz="1600"/>
            </a:lvl4pPr>
            <a:lvl5pPr marL="2286000" lvl="4" indent="-330200" algn="l" rtl="0">
              <a:lnSpc>
                <a:spcPct val="90000"/>
              </a:lnSpc>
              <a:spcBef>
                <a:spcPts val="400"/>
              </a:spcBef>
              <a:spcAft>
                <a:spcPts val="0"/>
              </a:spcAft>
              <a:buSzPts val="1600"/>
              <a:buChar char="🢝"/>
              <a:defRPr sz="1600"/>
            </a:lvl5pPr>
            <a:lvl6pPr marL="2743200" lvl="5" indent="-330200" algn="l" rtl="0">
              <a:lnSpc>
                <a:spcPct val="90000"/>
              </a:lnSpc>
              <a:spcBef>
                <a:spcPts val="400"/>
              </a:spcBef>
              <a:spcAft>
                <a:spcPts val="0"/>
              </a:spcAft>
              <a:buSzPts val="1600"/>
              <a:buChar char="🢝"/>
              <a:defRPr sz="1600"/>
            </a:lvl6pPr>
            <a:lvl7pPr marL="3200400" lvl="6" indent="-330200" algn="l" rtl="0">
              <a:lnSpc>
                <a:spcPct val="90000"/>
              </a:lnSpc>
              <a:spcBef>
                <a:spcPts val="400"/>
              </a:spcBef>
              <a:spcAft>
                <a:spcPts val="0"/>
              </a:spcAft>
              <a:buSzPts val="1600"/>
              <a:buChar char="🢝"/>
              <a:defRPr sz="1600"/>
            </a:lvl7pPr>
            <a:lvl8pPr marL="3657600" lvl="7" indent="-330200" algn="l" rtl="0">
              <a:lnSpc>
                <a:spcPct val="90000"/>
              </a:lnSpc>
              <a:spcBef>
                <a:spcPts val="400"/>
              </a:spcBef>
              <a:spcAft>
                <a:spcPts val="0"/>
              </a:spcAft>
              <a:buSzPts val="1600"/>
              <a:buChar char="🢝"/>
              <a:defRPr sz="1600"/>
            </a:lvl8pPr>
            <a:lvl9pPr marL="4114800" lvl="8" indent="-330200" algn="l" rtl="0">
              <a:lnSpc>
                <a:spcPct val="90000"/>
              </a:lnSpc>
              <a:spcBef>
                <a:spcPts val="400"/>
              </a:spcBef>
              <a:spcAft>
                <a:spcPts val="400"/>
              </a:spcAft>
              <a:buSzPts val="1600"/>
              <a:buChar char="🢝"/>
              <a:defRPr sz="1600"/>
            </a:lvl9pPr>
          </a:lstStyle>
          <a:p>
            <a:endParaRPr/>
          </a:p>
        </p:txBody>
      </p:sp>
      <p:sp>
        <p:nvSpPr>
          <p:cNvPr id="628" name="Google Shape;628;g25050f90dca_0_432"/>
          <p:cNvSpPr txBox="1">
            <a:spLocks noGrp="1"/>
          </p:cNvSpPr>
          <p:nvPr>
            <p:ph type="body" idx="2"/>
          </p:nvPr>
        </p:nvSpPr>
        <p:spPr>
          <a:xfrm>
            <a:off x="1024128" y="2257506"/>
            <a:ext cx="4389000" cy="3762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8000"/>
              </a:lnSpc>
              <a:spcBef>
                <a:spcPts val="600"/>
              </a:spcBef>
              <a:spcAft>
                <a:spcPts val="0"/>
              </a:spcAft>
              <a:buSzPts val="1600"/>
              <a:buNone/>
              <a:defRPr sz="1600"/>
            </a:lvl1pPr>
            <a:lvl2pPr marL="914400" lvl="1" indent="-228600" algn="l" rtl="0">
              <a:lnSpc>
                <a:spcPct val="90000"/>
              </a:lnSpc>
              <a:spcBef>
                <a:spcPts val="200"/>
              </a:spcBef>
              <a:spcAft>
                <a:spcPts val="0"/>
              </a:spcAft>
              <a:buSzPts val="1200"/>
              <a:buNone/>
              <a:defRPr sz="1200"/>
            </a:lvl2pPr>
            <a:lvl3pPr marL="1371600" lvl="2" indent="-228600" algn="l" rtl="0">
              <a:lnSpc>
                <a:spcPct val="90000"/>
              </a:lnSpc>
              <a:spcBef>
                <a:spcPts val="400"/>
              </a:spcBef>
              <a:spcAft>
                <a:spcPts val="0"/>
              </a:spcAft>
              <a:buSzPts val="1000"/>
              <a:buNone/>
              <a:defRPr sz="1000"/>
            </a:lvl3pPr>
            <a:lvl4pPr marL="1828800" lvl="3" indent="-228600" algn="l" rtl="0">
              <a:lnSpc>
                <a:spcPct val="90000"/>
              </a:lnSpc>
              <a:spcBef>
                <a:spcPts val="400"/>
              </a:spcBef>
              <a:spcAft>
                <a:spcPts val="0"/>
              </a:spcAft>
              <a:buSzPts val="900"/>
              <a:buNone/>
              <a:defRPr sz="900"/>
            </a:lvl4pPr>
            <a:lvl5pPr marL="2286000" lvl="4" indent="-228600" algn="l" rtl="0">
              <a:lnSpc>
                <a:spcPct val="90000"/>
              </a:lnSpc>
              <a:spcBef>
                <a:spcPts val="400"/>
              </a:spcBef>
              <a:spcAft>
                <a:spcPts val="0"/>
              </a:spcAft>
              <a:buSzPts val="900"/>
              <a:buNone/>
              <a:defRPr sz="900"/>
            </a:lvl5pPr>
            <a:lvl6pPr marL="2743200" lvl="5" indent="-228600" algn="l" rtl="0">
              <a:lnSpc>
                <a:spcPct val="90000"/>
              </a:lnSpc>
              <a:spcBef>
                <a:spcPts val="400"/>
              </a:spcBef>
              <a:spcAft>
                <a:spcPts val="0"/>
              </a:spcAft>
              <a:buSzPts val="900"/>
              <a:buNone/>
              <a:defRPr sz="900"/>
            </a:lvl6pPr>
            <a:lvl7pPr marL="3200400" lvl="6" indent="-228600" algn="l" rtl="0">
              <a:lnSpc>
                <a:spcPct val="90000"/>
              </a:lnSpc>
              <a:spcBef>
                <a:spcPts val="400"/>
              </a:spcBef>
              <a:spcAft>
                <a:spcPts val="0"/>
              </a:spcAft>
              <a:buSzPts val="900"/>
              <a:buNone/>
              <a:defRPr sz="900"/>
            </a:lvl7pPr>
            <a:lvl8pPr marL="3657600" lvl="7" indent="-228600" algn="l" rtl="0">
              <a:lnSpc>
                <a:spcPct val="90000"/>
              </a:lnSpc>
              <a:spcBef>
                <a:spcPts val="400"/>
              </a:spcBef>
              <a:spcAft>
                <a:spcPts val="0"/>
              </a:spcAft>
              <a:buSzPts val="900"/>
              <a:buNone/>
              <a:defRPr sz="900"/>
            </a:lvl8pPr>
            <a:lvl9pPr marL="4114800" lvl="8" indent="-228600" algn="l" rtl="0">
              <a:lnSpc>
                <a:spcPct val="90000"/>
              </a:lnSpc>
              <a:spcBef>
                <a:spcPts val="400"/>
              </a:spcBef>
              <a:spcAft>
                <a:spcPts val="400"/>
              </a:spcAft>
              <a:buSzPts val="900"/>
              <a:buNone/>
              <a:defRPr sz="900"/>
            </a:lvl9pPr>
          </a:lstStyle>
          <a:p>
            <a:endParaRPr/>
          </a:p>
        </p:txBody>
      </p:sp>
      <p:sp>
        <p:nvSpPr>
          <p:cNvPr id="629" name="Google Shape;629;g25050f90dca_0_432"/>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0" name="Google Shape;630;g25050f90dca_0_432"/>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1" name="Google Shape;631;g25050f90dca_0_432"/>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63" Type="http://schemas.openxmlformats.org/officeDocument/2006/relationships/slideLayout" Target="../slideLayouts/slideLayout7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theme" Target="../theme/theme2.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image" Target="../media/image5.png"/><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557442" y="446468"/>
            <a:ext cx="11094900" cy="596700"/>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557442" y="1447844"/>
            <a:ext cx="11094900" cy="4540800"/>
          </a:xfrm>
          <a:prstGeom prst="rect">
            <a:avLst/>
          </a:prstGeom>
          <a:noFill/>
          <a:ln>
            <a:noFill/>
          </a:ln>
        </p:spPr>
        <p:txBody>
          <a:bodyPr spcFirstLastPara="1" wrap="square" lIns="0" tIns="0" rIns="0" bIns="0" anchor="t" anchorCtr="0">
            <a:normAutofit/>
          </a:bodyPr>
          <a:lstStyle>
            <a:lvl1pPr marL="457200" marR="0" lvl="0" indent="-393700" algn="l" rtl="0">
              <a:lnSpc>
                <a:spcPct val="110000"/>
              </a:lnSpc>
              <a:spcBef>
                <a:spcPts val="0"/>
              </a:spcBef>
              <a:spcAft>
                <a:spcPts val="0"/>
              </a:spcAft>
              <a:buClr>
                <a:schemeClr val="lt2"/>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93700" algn="l" rtl="0">
              <a:lnSpc>
                <a:spcPct val="110000"/>
              </a:lnSpc>
              <a:spcBef>
                <a:spcPts val="1200"/>
              </a:spcBef>
              <a:spcAft>
                <a:spcPts val="0"/>
              </a:spcAft>
              <a:buClr>
                <a:schemeClr val="lt2"/>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60680" algn="l" rtl="0">
              <a:lnSpc>
                <a:spcPct val="110000"/>
              </a:lnSpc>
              <a:spcBef>
                <a:spcPts val="1200"/>
              </a:spcBef>
              <a:spcAft>
                <a:spcPts val="0"/>
              </a:spcAft>
              <a:buClr>
                <a:schemeClr val="lt2"/>
              </a:buClr>
              <a:buSzPts val="2080"/>
              <a:buFont typeface="Arial"/>
              <a:buChar char="+"/>
              <a:defRPr sz="2600" b="0" i="0" u="none" strike="noStrike" cap="none">
                <a:solidFill>
                  <a:schemeClr val="dk1"/>
                </a:solidFill>
                <a:latin typeface="Arial"/>
                <a:ea typeface="Arial"/>
                <a:cs typeface="Arial"/>
                <a:sym typeface="Arial"/>
              </a:defRPr>
            </a:lvl3pPr>
            <a:lvl4pPr marL="1828800" marR="0" lvl="3" indent="-360680" algn="l" rtl="0">
              <a:lnSpc>
                <a:spcPct val="110000"/>
              </a:lnSpc>
              <a:spcBef>
                <a:spcPts val="1200"/>
              </a:spcBef>
              <a:spcAft>
                <a:spcPts val="0"/>
              </a:spcAft>
              <a:buClr>
                <a:schemeClr val="lt2"/>
              </a:buClr>
              <a:buSzPts val="2080"/>
              <a:buFont typeface="Arial"/>
              <a:buChar char="‒"/>
              <a:defRPr sz="2600" b="0" i="0" u="none" strike="noStrike" cap="none">
                <a:solidFill>
                  <a:schemeClr val="dk1"/>
                </a:solidFill>
                <a:latin typeface="Arial"/>
                <a:ea typeface="Arial"/>
                <a:cs typeface="Arial"/>
                <a:sym typeface="Arial"/>
              </a:defRPr>
            </a:lvl4pPr>
            <a:lvl5pPr marL="2286000" marR="0" lvl="4" indent="-350520" algn="l" rtl="0">
              <a:lnSpc>
                <a:spcPct val="110000"/>
              </a:lnSpc>
              <a:spcBef>
                <a:spcPts val="1200"/>
              </a:spcBef>
              <a:spcAft>
                <a:spcPts val="0"/>
              </a:spcAft>
              <a:buClr>
                <a:schemeClr val="accent1"/>
              </a:buClr>
              <a:buSzPts val="1920"/>
              <a:buFont typeface="Arial"/>
              <a:buChar char="⎼"/>
              <a:defRPr sz="2400" b="0" i="0" u="none" strike="noStrike" cap="none">
                <a:solidFill>
                  <a:schemeClr val="dk1"/>
                </a:solidFill>
                <a:latin typeface="Arial"/>
                <a:ea typeface="Arial"/>
                <a:cs typeface="Arial"/>
                <a:sym typeface="Arial"/>
              </a:defRPr>
            </a:lvl5pPr>
            <a:lvl6pPr marL="2743200" marR="0" lvl="5" indent="-335279" algn="l" rtl="0">
              <a:lnSpc>
                <a:spcPct val="110000"/>
              </a:lnSpc>
              <a:spcBef>
                <a:spcPts val="800"/>
              </a:spcBef>
              <a:spcAft>
                <a:spcPts val="0"/>
              </a:spcAft>
              <a:buClr>
                <a:schemeClr val="accent1"/>
              </a:buClr>
              <a:buSzPts val="168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20"/>
          <p:cNvPicPr preferRelativeResize="0"/>
          <p:nvPr/>
        </p:nvPicPr>
        <p:blipFill rotWithShape="1">
          <a:blip r:embed="rId12">
            <a:alphaModFix/>
          </a:blip>
          <a:srcRect/>
          <a:stretch/>
        </p:blipFill>
        <p:spPr>
          <a:xfrm>
            <a:off x="512459" y="6504167"/>
            <a:ext cx="1615162" cy="10573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5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pic>
        <p:nvPicPr>
          <p:cNvPr id="53" name="Google Shape;53;p22"/>
          <p:cNvPicPr preferRelativeResize="0"/>
          <p:nvPr/>
        </p:nvPicPr>
        <p:blipFill rotWithShape="1">
          <a:blip r:embed="rId67">
            <a:alphaModFix/>
          </a:blip>
          <a:srcRect/>
          <a:stretch/>
        </p:blipFill>
        <p:spPr>
          <a:xfrm>
            <a:off x="512459" y="6504167"/>
            <a:ext cx="1615160" cy="105734"/>
          </a:xfrm>
          <a:prstGeom prst="rect">
            <a:avLst/>
          </a:prstGeom>
          <a:noFill/>
          <a:ln>
            <a:noFill/>
          </a:ln>
        </p:spPr>
      </p:pic>
      <p:sp>
        <p:nvSpPr>
          <p:cNvPr id="54" name="Google Shape;54;p22"/>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5" name="Google Shape;55;p22"/>
          <p:cNvSpPr txBox="1">
            <a:spLocks noGrp="1"/>
          </p:cNvSpPr>
          <p:nvPr>
            <p:ph type="body" idx="1"/>
          </p:nvPr>
        </p:nvSpPr>
        <p:spPr>
          <a:xfrm>
            <a:off x="557442" y="1447844"/>
            <a:ext cx="11094900" cy="4540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l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717" r:id="rId58"/>
    <p:sldLayoutId id="2147483718" r:id="rId59"/>
    <p:sldLayoutId id="2147483719" r:id="rId60"/>
    <p:sldLayoutId id="2147483720" r:id="rId61"/>
    <p:sldLayoutId id="2147483721" r:id="rId62"/>
    <p:sldLayoutId id="2147483722" r:id="rId63"/>
    <p:sldLayoutId id="2147483723" r:id="rId64"/>
    <p:sldLayoutId id="2147483724" r:id="rId6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9"/>
        <p:cNvGrpSpPr/>
        <p:nvPr/>
      </p:nvGrpSpPr>
      <p:grpSpPr>
        <a:xfrm>
          <a:off x="0" y="0"/>
          <a:ext cx="0" cy="0"/>
          <a:chOff x="0" y="0"/>
          <a:chExt cx="0" cy="0"/>
        </a:xfrm>
      </p:grpSpPr>
      <p:pic>
        <p:nvPicPr>
          <p:cNvPr id="440" name="Google Shape;440;p30"/>
          <p:cNvPicPr preferRelativeResize="0"/>
          <p:nvPr/>
        </p:nvPicPr>
        <p:blipFill rotWithShape="1">
          <a:blip r:embed="rId3">
            <a:alphaModFix/>
          </a:blip>
          <a:srcRect/>
          <a:stretch/>
        </p:blipFill>
        <p:spPr>
          <a:xfrm>
            <a:off x="512459" y="6504167"/>
            <a:ext cx="1615160" cy="105734"/>
          </a:xfrm>
          <a:prstGeom prst="rect">
            <a:avLst/>
          </a:prstGeom>
          <a:noFill/>
          <a:ln>
            <a:noFill/>
          </a:ln>
        </p:spPr>
      </p:pic>
      <p:sp>
        <p:nvSpPr>
          <p:cNvPr id="441" name="Google Shape;441;p30"/>
          <p:cNvSpPr txBox="1">
            <a:spLocks noGrp="1"/>
          </p:cNvSpPr>
          <p:nvPr>
            <p:ph type="title"/>
          </p:nvPr>
        </p:nvSpPr>
        <p:spPr>
          <a:xfrm>
            <a:off x="557442" y="446468"/>
            <a:ext cx="11094900" cy="596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42" name="Google Shape;442;p30"/>
          <p:cNvSpPr txBox="1">
            <a:spLocks noGrp="1"/>
          </p:cNvSpPr>
          <p:nvPr>
            <p:ph type="body" idx="1"/>
          </p:nvPr>
        </p:nvSpPr>
        <p:spPr>
          <a:xfrm>
            <a:off x="557442" y="1447844"/>
            <a:ext cx="11094900" cy="4540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2"/>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42900" algn="l" rtl="0">
              <a:lnSpc>
                <a:spcPct val="90000"/>
              </a:lnSpc>
              <a:spcBef>
                <a:spcPts val="500"/>
              </a:spcBef>
              <a:spcAft>
                <a:spcPts val="0"/>
              </a:spcAft>
              <a:buClr>
                <a:schemeClr val="dk2"/>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g25050f90dca_0_256"/>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191919"/>
              </a:buClr>
              <a:buSzPts val="4000"/>
              <a:buFont typeface="Century Gothic"/>
              <a:buNone/>
              <a:defRPr sz="4000" b="0" i="0" u="none" strike="noStrike" cap="none">
                <a:solidFill>
                  <a:srgbClr val="191919"/>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1" name="Google Shape;451;g25050f90dca_0_256"/>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dk1"/>
                </a:solidFill>
                <a:latin typeface="Garamond"/>
                <a:ea typeface="Garamond"/>
                <a:cs typeface="Garamond"/>
                <a:sym typeface="Garamond"/>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dk1"/>
                </a:solidFill>
                <a:latin typeface="Garamond"/>
                <a:ea typeface="Garamond"/>
                <a:cs typeface="Garamond"/>
                <a:sym typeface="Garamond"/>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dk1"/>
                </a:solidFill>
                <a:latin typeface="Garamond"/>
                <a:ea typeface="Garamond"/>
                <a:cs typeface="Garamond"/>
                <a:sym typeface="Garamond"/>
              </a:defRPr>
            </a:lvl9pPr>
          </a:lstStyle>
          <a:p>
            <a:endParaRPr/>
          </a:p>
        </p:txBody>
      </p:sp>
      <p:sp>
        <p:nvSpPr>
          <p:cNvPr id="452" name="Google Shape;452;g25050f90dca_0_256"/>
          <p:cNvSpPr txBox="1">
            <a:spLocks noGrp="1"/>
          </p:cNvSpPr>
          <p:nvPr>
            <p:ph type="dt" idx="10"/>
          </p:nvPr>
        </p:nvSpPr>
        <p:spPr>
          <a:xfrm>
            <a:off x="1024128" y="6470704"/>
            <a:ext cx="2154000" cy="274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191919"/>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453" name="Google Shape;453;g25050f90dca_0_256"/>
          <p:cNvSpPr txBox="1">
            <a:spLocks noGrp="1"/>
          </p:cNvSpPr>
          <p:nvPr>
            <p:ph type="ftr" idx="11"/>
          </p:nvPr>
        </p:nvSpPr>
        <p:spPr>
          <a:xfrm>
            <a:off x="4842932" y="6470704"/>
            <a:ext cx="5901600" cy="274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191919"/>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454" name="Google Shape;454;g25050f90dca_0_256"/>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191919"/>
                </a:solidFill>
                <a:latin typeface="Garamond"/>
                <a:ea typeface="Garamond"/>
                <a:cs typeface="Garamond"/>
                <a:sym typeface="Garamond"/>
              </a:defRPr>
            </a:lvl1pPr>
            <a:lvl2pPr marL="0" marR="0" lvl="1" indent="0" algn="l" rtl="0">
              <a:spcBef>
                <a:spcPts val="0"/>
              </a:spcBef>
              <a:buNone/>
              <a:defRPr sz="1000" b="0" i="0" u="none" strike="noStrike" cap="none">
                <a:solidFill>
                  <a:srgbClr val="191919"/>
                </a:solidFill>
                <a:latin typeface="Garamond"/>
                <a:ea typeface="Garamond"/>
                <a:cs typeface="Garamond"/>
                <a:sym typeface="Garamond"/>
              </a:defRPr>
            </a:lvl2pPr>
            <a:lvl3pPr marL="0" marR="0" lvl="2" indent="0" algn="l" rtl="0">
              <a:spcBef>
                <a:spcPts val="0"/>
              </a:spcBef>
              <a:buNone/>
              <a:defRPr sz="1000" b="0" i="0" u="none" strike="noStrike" cap="none">
                <a:solidFill>
                  <a:srgbClr val="191919"/>
                </a:solidFill>
                <a:latin typeface="Garamond"/>
                <a:ea typeface="Garamond"/>
                <a:cs typeface="Garamond"/>
                <a:sym typeface="Garamond"/>
              </a:defRPr>
            </a:lvl3pPr>
            <a:lvl4pPr marL="0" marR="0" lvl="3" indent="0" algn="l" rtl="0">
              <a:spcBef>
                <a:spcPts val="0"/>
              </a:spcBef>
              <a:buNone/>
              <a:defRPr sz="1000" b="0" i="0" u="none" strike="noStrike" cap="none">
                <a:solidFill>
                  <a:srgbClr val="191919"/>
                </a:solidFill>
                <a:latin typeface="Garamond"/>
                <a:ea typeface="Garamond"/>
                <a:cs typeface="Garamond"/>
                <a:sym typeface="Garamond"/>
              </a:defRPr>
            </a:lvl4pPr>
            <a:lvl5pPr marL="0" marR="0" lvl="4" indent="0" algn="l" rtl="0">
              <a:spcBef>
                <a:spcPts val="0"/>
              </a:spcBef>
              <a:buNone/>
              <a:defRPr sz="1000" b="0" i="0" u="none" strike="noStrike" cap="none">
                <a:solidFill>
                  <a:srgbClr val="191919"/>
                </a:solidFill>
                <a:latin typeface="Garamond"/>
                <a:ea typeface="Garamond"/>
                <a:cs typeface="Garamond"/>
                <a:sym typeface="Garamond"/>
              </a:defRPr>
            </a:lvl5pPr>
            <a:lvl6pPr marL="0" marR="0" lvl="5" indent="0" algn="l" rtl="0">
              <a:spcBef>
                <a:spcPts val="0"/>
              </a:spcBef>
              <a:buNone/>
              <a:defRPr sz="1000" b="0" i="0" u="none" strike="noStrike" cap="none">
                <a:solidFill>
                  <a:srgbClr val="191919"/>
                </a:solidFill>
                <a:latin typeface="Garamond"/>
                <a:ea typeface="Garamond"/>
                <a:cs typeface="Garamond"/>
                <a:sym typeface="Garamond"/>
              </a:defRPr>
            </a:lvl6pPr>
            <a:lvl7pPr marL="0" marR="0" lvl="6" indent="0" algn="l" rtl="0">
              <a:spcBef>
                <a:spcPts val="0"/>
              </a:spcBef>
              <a:buNone/>
              <a:defRPr sz="1000" b="0" i="0" u="none" strike="noStrike" cap="none">
                <a:solidFill>
                  <a:srgbClr val="191919"/>
                </a:solidFill>
                <a:latin typeface="Garamond"/>
                <a:ea typeface="Garamond"/>
                <a:cs typeface="Garamond"/>
                <a:sym typeface="Garamond"/>
              </a:defRPr>
            </a:lvl7pPr>
            <a:lvl8pPr marL="0" marR="0" lvl="7" indent="0" algn="l" rtl="0">
              <a:spcBef>
                <a:spcPts val="0"/>
              </a:spcBef>
              <a:buNone/>
              <a:defRPr sz="1000" b="0" i="0" u="none" strike="noStrike" cap="none">
                <a:solidFill>
                  <a:srgbClr val="191919"/>
                </a:solidFill>
                <a:latin typeface="Garamond"/>
                <a:ea typeface="Garamond"/>
                <a:cs typeface="Garamond"/>
                <a:sym typeface="Garamond"/>
              </a:defRPr>
            </a:lvl8pPr>
            <a:lvl9pPr marL="0" marR="0" lvl="8" indent="0" algn="l" rtl="0">
              <a:spcBef>
                <a:spcPts val="0"/>
              </a:spcBef>
              <a:buNone/>
              <a:defRPr sz="1000" b="0" i="0" u="none" strike="noStrike" cap="none">
                <a:solidFill>
                  <a:srgbClr val="191919"/>
                </a:solidFill>
                <a:latin typeface="Garamond"/>
                <a:ea typeface="Garamond"/>
                <a:cs typeface="Garamond"/>
                <a:sym typeface="Garamond"/>
              </a:defRPr>
            </a:lvl9pPr>
          </a:lstStyle>
          <a:p>
            <a:pPr marL="0" lvl="0" indent="0" algn="l" rtl="0">
              <a:spcBef>
                <a:spcPts val="0"/>
              </a:spcBef>
              <a:spcAft>
                <a:spcPts val="0"/>
              </a:spcAft>
              <a:buNone/>
            </a:pPr>
            <a:fld id="{00000000-1234-1234-1234-123412341234}" type="slidenum">
              <a:rPr lang="en-US"/>
              <a:t>‹#›</a:t>
            </a:fld>
            <a:endParaRPr/>
          </a:p>
        </p:txBody>
      </p:sp>
      <p:cxnSp>
        <p:nvCxnSpPr>
          <p:cNvPr id="455" name="Google Shape;455;g25050f90dca_0_256"/>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61.jpg"/><Relationship Id="rId4" Type="http://schemas.openxmlformats.org/officeDocument/2006/relationships/image" Target="../media/image60.jp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
          <p:cNvSpPr txBox="1">
            <a:spLocks noGrp="1"/>
          </p:cNvSpPr>
          <p:nvPr>
            <p:ph type="ctrTitle"/>
          </p:nvPr>
        </p:nvSpPr>
        <p:spPr>
          <a:xfrm>
            <a:off x="557440" y="655239"/>
            <a:ext cx="11077109" cy="1044324"/>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It's About People, Not Programs</a:t>
            </a:r>
            <a:endParaRPr/>
          </a:p>
        </p:txBody>
      </p:sp>
      <p:sp>
        <p:nvSpPr>
          <p:cNvPr id="659" name="Google Shape;659;p1"/>
          <p:cNvSpPr txBox="1">
            <a:spLocks noGrp="1"/>
          </p:cNvSpPr>
          <p:nvPr>
            <p:ph type="subTitle" idx="1"/>
          </p:nvPr>
        </p:nvSpPr>
        <p:spPr>
          <a:xfrm>
            <a:off x="557440" y="1720054"/>
            <a:ext cx="11077109" cy="471011"/>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SzPts val="2400"/>
              <a:buNone/>
            </a:pPr>
            <a:r>
              <a:rPr lang="en-US" b="1"/>
              <a:t>Leveraging Differentiated Support to Build Principal Capacity</a:t>
            </a:r>
            <a:endParaRPr/>
          </a:p>
        </p:txBody>
      </p:sp>
      <p:pic>
        <p:nvPicPr>
          <p:cNvPr id="660" name="Google Shape;660;p1"/>
          <p:cNvPicPr preferRelativeResize="0">
            <a:picLocks noGrp="1"/>
          </p:cNvPicPr>
          <p:nvPr>
            <p:ph type="pic" idx="2"/>
          </p:nvPr>
        </p:nvPicPr>
        <p:blipFill rotWithShape="1">
          <a:blip r:embed="rId3">
            <a:alphaModFix/>
          </a:blip>
          <a:srcRect t="23926" b="23926"/>
          <a:stretch/>
        </p:blipFill>
        <p:spPr>
          <a:xfrm>
            <a:off x="0" y="2625844"/>
            <a:ext cx="12192000" cy="42321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1"/>
        <p:cNvGrpSpPr/>
        <p:nvPr/>
      </p:nvGrpSpPr>
      <p:grpSpPr>
        <a:xfrm>
          <a:off x="0" y="0"/>
          <a:ext cx="0" cy="0"/>
          <a:chOff x="0" y="0"/>
          <a:chExt cx="0" cy="0"/>
        </a:xfrm>
      </p:grpSpPr>
      <p:sp>
        <p:nvSpPr>
          <p:cNvPr id="772" name="Google Shape;772;p9"/>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73" name="Google Shape;773;p9"/>
          <p:cNvPicPr preferRelativeResize="0"/>
          <p:nvPr/>
        </p:nvPicPr>
        <p:blipFill rotWithShape="1">
          <a:blip r:embed="rId3">
            <a:alphaModFix/>
          </a:blip>
          <a:srcRect b="107"/>
          <a:stretch/>
        </p:blipFill>
        <p:spPr>
          <a:xfrm>
            <a:off x="2522356" y="10"/>
            <a:ext cx="9669642" cy="6857990"/>
          </a:xfrm>
          <a:prstGeom prst="rect">
            <a:avLst/>
          </a:prstGeom>
          <a:noFill/>
          <a:ln>
            <a:noFill/>
          </a:ln>
        </p:spPr>
      </p:pic>
      <p:sp>
        <p:nvSpPr>
          <p:cNvPr id="774" name="Google Shape;774;p9"/>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75" name="Google Shape;775;p9"/>
          <p:cNvSpPr txBox="1">
            <a:spLocks noGrp="1"/>
          </p:cNvSpPr>
          <p:nvPr>
            <p:ph type="title"/>
          </p:nvPr>
        </p:nvSpPr>
        <p:spPr>
          <a:xfrm>
            <a:off x="437973" y="735758"/>
            <a:ext cx="5873700" cy="1899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Arial"/>
              <a:buNone/>
            </a:pPr>
            <a:r>
              <a:rPr lang="en-US" sz="3300"/>
              <a:t>Leveraging Differentiated Support to Build Principal Capacity</a:t>
            </a:r>
            <a:endParaRPr/>
          </a:p>
        </p:txBody>
      </p:sp>
      <p:sp>
        <p:nvSpPr>
          <p:cNvPr id="776" name="Google Shape;776;p9"/>
          <p:cNvSpPr txBox="1">
            <a:spLocks noGrp="1"/>
          </p:cNvSpPr>
          <p:nvPr>
            <p:ph type="body" idx="1"/>
          </p:nvPr>
        </p:nvSpPr>
        <p:spPr>
          <a:xfrm>
            <a:off x="649224" y="2983400"/>
            <a:ext cx="4244400" cy="3742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500"/>
              <a:t>High Expectations +</a:t>
            </a:r>
            <a:endParaRPr sz="2500"/>
          </a:p>
          <a:p>
            <a:pPr marL="0" lvl="0" indent="0" algn="l" rtl="0">
              <a:lnSpc>
                <a:spcPct val="90000"/>
              </a:lnSpc>
              <a:spcBef>
                <a:spcPts val="1000"/>
              </a:spcBef>
              <a:spcAft>
                <a:spcPts val="0"/>
              </a:spcAft>
              <a:buSzPts val="2400"/>
              <a:buNone/>
            </a:pPr>
            <a:r>
              <a:rPr lang="en-US" sz="2500"/>
              <a:t>Deep Support = Increased</a:t>
            </a:r>
            <a:endParaRPr sz="2500"/>
          </a:p>
          <a:p>
            <a:pPr marL="0" lvl="0" indent="0" algn="l" rtl="0">
              <a:lnSpc>
                <a:spcPct val="90000"/>
              </a:lnSpc>
              <a:spcBef>
                <a:spcPts val="1000"/>
              </a:spcBef>
              <a:spcAft>
                <a:spcPts val="0"/>
              </a:spcAft>
              <a:buSzPts val="2400"/>
              <a:buNone/>
            </a:pPr>
            <a:r>
              <a:rPr lang="en-US" sz="2500"/>
              <a:t>Success for All Students</a:t>
            </a:r>
            <a:endParaRPr sz="2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0"/>
        <p:cNvGrpSpPr/>
        <p:nvPr/>
      </p:nvGrpSpPr>
      <p:grpSpPr>
        <a:xfrm>
          <a:off x="0" y="0"/>
          <a:ext cx="0" cy="0"/>
          <a:chOff x="0" y="0"/>
          <a:chExt cx="0" cy="0"/>
        </a:xfrm>
      </p:grpSpPr>
      <p:sp>
        <p:nvSpPr>
          <p:cNvPr id="781" name="Google Shape;781;p10"/>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82" name="Google Shape;782;p10"/>
          <p:cNvPicPr preferRelativeResize="0"/>
          <p:nvPr/>
        </p:nvPicPr>
        <p:blipFill rotWithShape="1">
          <a:blip r:embed="rId3">
            <a:alphaModFix/>
          </a:blip>
          <a:srcRect r="5882" b="-1"/>
          <a:stretch/>
        </p:blipFill>
        <p:spPr>
          <a:xfrm>
            <a:off x="1" y="10"/>
            <a:ext cx="9669642" cy="6857990"/>
          </a:xfrm>
          <a:prstGeom prst="rect">
            <a:avLst/>
          </a:prstGeom>
          <a:noFill/>
          <a:ln>
            <a:noFill/>
          </a:ln>
        </p:spPr>
      </p:pic>
      <p:sp>
        <p:nvSpPr>
          <p:cNvPr id="783" name="Google Shape;783;p10"/>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84" name="Google Shape;784;p10"/>
          <p:cNvSpPr txBox="1">
            <a:spLocks noGrp="1"/>
          </p:cNvSpPr>
          <p:nvPr>
            <p:ph type="title"/>
          </p:nvPr>
        </p:nvSpPr>
        <p:spPr>
          <a:xfrm>
            <a:off x="7531610" y="365125"/>
            <a:ext cx="4555433"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en-US"/>
              <a:t>NWEA partnership with CCSD</a:t>
            </a:r>
            <a:endParaRPr/>
          </a:p>
        </p:txBody>
      </p:sp>
      <p:sp>
        <p:nvSpPr>
          <p:cNvPr id="785" name="Google Shape;785;p10"/>
          <p:cNvSpPr txBox="1">
            <a:spLocks noGrp="1"/>
          </p:cNvSpPr>
          <p:nvPr>
            <p:ph type="body" idx="1"/>
          </p:nvPr>
        </p:nvSpPr>
        <p:spPr>
          <a:xfrm>
            <a:off x="7247725" y="2141125"/>
            <a:ext cx="4555500" cy="3742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600"/>
              <a:buFont typeface="Arial"/>
              <a:buChar char="•"/>
            </a:pPr>
            <a:r>
              <a:rPr lang="en-US" sz="2600"/>
              <a:t>MAP Growth K-10, MAP Accelerator, MAP Reading Fluency </a:t>
            </a:r>
            <a:endParaRPr sz="2600"/>
          </a:p>
          <a:p>
            <a:pPr marL="228600" lvl="0" indent="0" algn="l" rtl="0">
              <a:lnSpc>
                <a:spcPct val="90000"/>
              </a:lnSpc>
              <a:spcBef>
                <a:spcPts val="0"/>
              </a:spcBef>
              <a:spcAft>
                <a:spcPts val="0"/>
              </a:spcAft>
              <a:buNone/>
            </a:pPr>
            <a:endParaRPr sz="2600"/>
          </a:p>
          <a:p>
            <a:pPr marL="228600" lvl="0" indent="-228600" algn="l" rtl="0">
              <a:lnSpc>
                <a:spcPct val="90000"/>
              </a:lnSpc>
              <a:spcBef>
                <a:spcPts val="0"/>
              </a:spcBef>
              <a:spcAft>
                <a:spcPts val="0"/>
              </a:spcAft>
              <a:buSzPts val="2600"/>
              <a:buChar char="•"/>
            </a:pPr>
            <a:r>
              <a:rPr lang="en-US" sz="2600"/>
              <a:t>District Support </a:t>
            </a:r>
            <a:endParaRPr sz="2600"/>
          </a:p>
          <a:p>
            <a:pPr marL="228600" lvl="0" indent="0" algn="l" rtl="0">
              <a:lnSpc>
                <a:spcPct val="90000"/>
              </a:lnSpc>
              <a:spcBef>
                <a:spcPts val="0"/>
              </a:spcBef>
              <a:spcAft>
                <a:spcPts val="0"/>
              </a:spcAft>
              <a:buNone/>
            </a:pPr>
            <a:endParaRPr sz="2600"/>
          </a:p>
          <a:p>
            <a:pPr marL="228600" lvl="0" indent="-228600" algn="l" rtl="0">
              <a:lnSpc>
                <a:spcPct val="90000"/>
              </a:lnSpc>
              <a:spcBef>
                <a:spcPts val="1000"/>
              </a:spcBef>
              <a:spcAft>
                <a:spcPts val="0"/>
              </a:spcAft>
              <a:buSzPts val="2600"/>
              <a:buFont typeface="Arial"/>
              <a:buChar char="•"/>
            </a:pPr>
            <a:r>
              <a:rPr lang="en-US" sz="2600"/>
              <a:t>Region Support Team Coach for each Region </a:t>
            </a:r>
            <a:endParaRPr sz="2600"/>
          </a:p>
          <a:p>
            <a:pPr marL="685800" lvl="1" indent="-228600" algn="l" rtl="0">
              <a:lnSpc>
                <a:spcPct val="90000"/>
              </a:lnSpc>
              <a:spcBef>
                <a:spcPts val="500"/>
              </a:spcBef>
              <a:spcAft>
                <a:spcPts val="0"/>
              </a:spcAft>
              <a:buSzPts val="2600"/>
              <a:buFont typeface="Arial"/>
              <a:buChar char="•"/>
            </a:pPr>
            <a:r>
              <a:rPr lang="en-US" sz="2600"/>
              <a:t>Aligned to Region and school site needs </a:t>
            </a:r>
            <a:endParaRPr sz="2600"/>
          </a:p>
          <a:p>
            <a:pPr marL="685800" lvl="1" indent="-228600" algn="l" rtl="0">
              <a:lnSpc>
                <a:spcPct val="90000"/>
              </a:lnSpc>
              <a:spcBef>
                <a:spcPts val="500"/>
              </a:spcBef>
              <a:spcAft>
                <a:spcPts val="0"/>
              </a:spcAft>
              <a:buSzPts val="2600"/>
              <a:buFont typeface="Arial"/>
              <a:buChar char="•"/>
            </a:pPr>
            <a:r>
              <a:rPr lang="en-US" sz="2600"/>
              <a:t>20 schools per coach </a:t>
            </a:r>
            <a:endParaRPr sz="2600"/>
          </a:p>
          <a:p>
            <a:pPr marL="685800" lvl="1" indent="-228600" algn="l" rtl="0">
              <a:lnSpc>
                <a:spcPct val="90000"/>
              </a:lnSpc>
              <a:spcBef>
                <a:spcPts val="500"/>
              </a:spcBef>
              <a:spcAft>
                <a:spcPts val="0"/>
              </a:spcAft>
              <a:buSzPts val="2600"/>
              <a:buFont typeface="Arial"/>
              <a:buChar char="•"/>
            </a:pPr>
            <a:r>
              <a:rPr lang="en-US" sz="2600"/>
              <a:t>Differentiated </a:t>
            </a:r>
            <a:endParaRPr/>
          </a:p>
          <a:p>
            <a:pPr marL="228600" lvl="0" indent="-127000" algn="l" rtl="0">
              <a:lnSpc>
                <a:spcPct val="90000"/>
              </a:lnSpc>
              <a:spcBef>
                <a:spcPts val="1000"/>
              </a:spcBef>
              <a:spcAft>
                <a:spcPts val="0"/>
              </a:spcAft>
              <a:buSzPts val="1600"/>
              <a:buFont typeface="Arial"/>
              <a:buNone/>
            </a:pPr>
            <a:endParaRPr sz="1600"/>
          </a:p>
          <a:p>
            <a:pPr marL="228600" lvl="0" indent="-127000" algn="l" rtl="0">
              <a:lnSpc>
                <a:spcPct val="90000"/>
              </a:lnSpc>
              <a:spcBef>
                <a:spcPts val="1000"/>
              </a:spcBef>
              <a:spcAft>
                <a:spcPts val="0"/>
              </a:spcAft>
              <a:buSzPts val="1600"/>
              <a:buFont typeface="Arial"/>
              <a:buNone/>
            </a:pPr>
            <a:endParaRPr sz="1600"/>
          </a:p>
          <a:p>
            <a:pPr marL="228600" lvl="0" indent="-127000" algn="l" rtl="0">
              <a:lnSpc>
                <a:spcPct val="90000"/>
              </a:lnSpc>
              <a:spcBef>
                <a:spcPts val="1000"/>
              </a:spcBef>
              <a:spcAft>
                <a:spcPts val="0"/>
              </a:spcAft>
              <a:buSzPts val="1600"/>
              <a:buFont typeface="Arial"/>
              <a:buNone/>
            </a:pPr>
            <a:endParaRPr sz="1600"/>
          </a:p>
          <a:p>
            <a:pPr marL="228600" lvl="0" indent="-127000" algn="l" rtl="0">
              <a:lnSpc>
                <a:spcPct val="90000"/>
              </a:lnSpc>
              <a:spcBef>
                <a:spcPts val="1000"/>
              </a:spcBef>
              <a:spcAft>
                <a:spcPts val="0"/>
              </a:spcAft>
              <a:buSzPts val="1600"/>
              <a:buFont typeface="Arial"/>
              <a:buNone/>
            </a:pPr>
            <a:endParaRPr sz="1600"/>
          </a:p>
          <a:p>
            <a:pPr marL="228600" lvl="0" indent="-127000" algn="l" rtl="0">
              <a:lnSpc>
                <a:spcPct val="90000"/>
              </a:lnSpc>
              <a:spcBef>
                <a:spcPts val="1000"/>
              </a:spcBef>
              <a:spcAft>
                <a:spcPts val="0"/>
              </a:spcAft>
              <a:buSzPts val="1600"/>
              <a:buFont typeface="Arial"/>
              <a:buNone/>
            </a:pP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1"/>
          <p:cNvSpPr txBox="1">
            <a:spLocks noGrp="1"/>
          </p:cNvSpPr>
          <p:nvPr>
            <p:ph type="body" idx="1"/>
          </p:nvPr>
        </p:nvSpPr>
        <p:spPr>
          <a:xfrm>
            <a:off x="557214" y="3129497"/>
            <a:ext cx="3186541" cy="26551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sz="2800"/>
              <a:t>Academic Content Standards: Understanding and Use</a:t>
            </a:r>
            <a:endParaRPr/>
          </a:p>
          <a:p>
            <a:pPr marL="0" lvl="0" indent="0" algn="l" rtl="0">
              <a:lnSpc>
                <a:spcPct val="90000"/>
              </a:lnSpc>
              <a:spcBef>
                <a:spcPts val="1000"/>
              </a:spcBef>
              <a:spcAft>
                <a:spcPts val="0"/>
              </a:spcAft>
              <a:buSzPts val="2800"/>
              <a:buNone/>
            </a:pPr>
            <a:endParaRPr sz="2800"/>
          </a:p>
        </p:txBody>
      </p:sp>
      <p:sp>
        <p:nvSpPr>
          <p:cNvPr id="791" name="Google Shape;791;p11"/>
          <p:cNvSpPr txBox="1">
            <a:spLocks noGrp="1"/>
          </p:cNvSpPr>
          <p:nvPr>
            <p:ph type="body" idx="2"/>
          </p:nvPr>
        </p:nvSpPr>
        <p:spPr>
          <a:xfrm>
            <a:off x="4367020" y="3129497"/>
            <a:ext cx="3012370" cy="26551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sz="2800"/>
              <a:t>Culture of Data Use </a:t>
            </a:r>
            <a:endParaRPr/>
          </a:p>
          <a:p>
            <a:pPr marL="0" lvl="0" indent="0" algn="l" rtl="0">
              <a:lnSpc>
                <a:spcPct val="90000"/>
              </a:lnSpc>
              <a:spcBef>
                <a:spcPts val="1000"/>
              </a:spcBef>
              <a:spcAft>
                <a:spcPts val="0"/>
              </a:spcAft>
              <a:buSzPts val="2800"/>
              <a:buNone/>
            </a:pPr>
            <a:endParaRPr sz="2800"/>
          </a:p>
        </p:txBody>
      </p:sp>
      <p:sp>
        <p:nvSpPr>
          <p:cNvPr id="792" name="Google Shape;792;p11"/>
          <p:cNvSpPr txBox="1">
            <a:spLocks noGrp="1"/>
          </p:cNvSpPr>
          <p:nvPr>
            <p:ph type="body" idx="3"/>
          </p:nvPr>
        </p:nvSpPr>
        <p:spPr>
          <a:xfrm>
            <a:off x="8176826" y="3134386"/>
            <a:ext cx="3012370" cy="26551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sz="2800"/>
              <a:t>Long Range Professional Learning  </a:t>
            </a:r>
            <a:endParaRPr/>
          </a:p>
          <a:p>
            <a:pPr marL="0" lvl="0" indent="0" algn="l" rtl="0">
              <a:lnSpc>
                <a:spcPct val="90000"/>
              </a:lnSpc>
              <a:spcBef>
                <a:spcPts val="1000"/>
              </a:spcBef>
              <a:spcAft>
                <a:spcPts val="0"/>
              </a:spcAft>
              <a:buSzPts val="1800"/>
              <a:buNone/>
            </a:pPr>
            <a:endParaRPr/>
          </a:p>
        </p:txBody>
      </p:sp>
      <p:sp>
        <p:nvSpPr>
          <p:cNvPr id="793" name="Google Shape;793;p11"/>
          <p:cNvSpPr txBox="1"/>
          <p:nvPr/>
        </p:nvSpPr>
        <p:spPr>
          <a:xfrm>
            <a:off x="709842" y="598868"/>
            <a:ext cx="11095046" cy="596721"/>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chemeClr val="dk1"/>
              </a:buClr>
              <a:buSzPct val="100000"/>
              <a:buFont typeface="Arial"/>
              <a:buNone/>
            </a:pPr>
            <a:r>
              <a:rPr lang="en-US" sz="4000">
                <a:solidFill>
                  <a:schemeClr val="dk1"/>
                </a:solidFill>
                <a:latin typeface="Arial"/>
                <a:ea typeface="Arial"/>
                <a:cs typeface="Arial"/>
                <a:sym typeface="Arial"/>
              </a:rPr>
              <a:t>Areas of Support </a:t>
            </a:r>
            <a:endParaRPr sz="40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8"/>
        <p:cNvGrpSpPr/>
        <p:nvPr/>
      </p:nvGrpSpPr>
      <p:grpSpPr>
        <a:xfrm>
          <a:off x="0" y="0"/>
          <a:ext cx="0" cy="0"/>
          <a:chOff x="0" y="0"/>
          <a:chExt cx="0" cy="0"/>
        </a:xfrm>
      </p:grpSpPr>
      <p:sp>
        <p:nvSpPr>
          <p:cNvPr id="799" name="Google Shape;799;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00" name="Google Shape;800;p12" descr="A picture containing text, person, table, indoor&#10;&#10;Description automatically generated"/>
          <p:cNvPicPr preferRelativeResize="0"/>
          <p:nvPr/>
        </p:nvPicPr>
        <p:blipFill rotWithShape="1">
          <a:blip r:embed="rId3">
            <a:alphaModFix/>
          </a:blip>
          <a:srcRect t="10242" b="5488"/>
          <a:stretch/>
        </p:blipFill>
        <p:spPr>
          <a:xfrm>
            <a:off x="20" y="10"/>
            <a:ext cx="12191980" cy="6857990"/>
          </a:xfrm>
          <a:prstGeom prst="rect">
            <a:avLst/>
          </a:prstGeom>
          <a:noFill/>
          <a:ln>
            <a:noFill/>
          </a:ln>
        </p:spPr>
      </p:pic>
      <p:sp>
        <p:nvSpPr>
          <p:cNvPr id="801" name="Google Shape;801;p12"/>
          <p:cNvSpPr/>
          <p:nvPr/>
        </p:nvSpPr>
        <p:spPr>
          <a:xfrm>
            <a:off x="7340079" y="633619"/>
            <a:ext cx="4279383" cy="5495925"/>
          </a:xfrm>
          <a:prstGeom prst="rect">
            <a:avLst/>
          </a:prstGeom>
          <a:solidFill>
            <a:schemeClr val="lt1"/>
          </a:solidFill>
          <a:ln w="9525" cap="flat" cmpd="sng">
            <a:solidFill>
              <a:srgbClr val="EFEFE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2" name="Google Shape;802;p12"/>
          <p:cNvSpPr txBox="1">
            <a:spLocks noGrp="1"/>
          </p:cNvSpPr>
          <p:nvPr>
            <p:ph type="title"/>
          </p:nvPr>
        </p:nvSpPr>
        <p:spPr>
          <a:xfrm>
            <a:off x="7673449" y="1154539"/>
            <a:ext cx="3826401" cy="11209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600"/>
              <a:buFont typeface="Arial"/>
              <a:buNone/>
            </a:pPr>
            <a:r>
              <a:rPr lang="en-US" sz="2600"/>
              <a:t>Academic                       Content Standards: Understanding and Use </a:t>
            </a:r>
            <a:endParaRPr/>
          </a:p>
          <a:p>
            <a:pPr marL="0" lvl="0" indent="0" algn="l" rtl="0">
              <a:lnSpc>
                <a:spcPct val="90000"/>
              </a:lnSpc>
              <a:spcBef>
                <a:spcPts val="0"/>
              </a:spcBef>
              <a:spcAft>
                <a:spcPts val="0"/>
              </a:spcAft>
              <a:buClr>
                <a:schemeClr val="dk1"/>
              </a:buClr>
              <a:buSzPts val="2400"/>
              <a:buFont typeface="Arial"/>
              <a:buNone/>
            </a:pPr>
            <a:endParaRPr sz="2400"/>
          </a:p>
        </p:txBody>
      </p:sp>
      <p:sp>
        <p:nvSpPr>
          <p:cNvPr id="803" name="Google Shape;803;p12"/>
          <p:cNvSpPr/>
          <p:nvPr/>
        </p:nvSpPr>
        <p:spPr>
          <a:xfrm>
            <a:off x="7276071" y="1161288"/>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4" name="Google Shape;804;p12"/>
          <p:cNvSpPr/>
          <p:nvPr/>
        </p:nvSpPr>
        <p:spPr>
          <a:xfrm>
            <a:off x="7721577" y="2113280"/>
            <a:ext cx="3502152" cy="9144"/>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5" name="Google Shape;805;p12"/>
          <p:cNvSpPr txBox="1">
            <a:spLocks noGrp="1"/>
          </p:cNvSpPr>
          <p:nvPr>
            <p:ph type="body" idx="1"/>
          </p:nvPr>
        </p:nvSpPr>
        <p:spPr>
          <a:xfrm>
            <a:off x="7560281" y="2203308"/>
            <a:ext cx="3666744" cy="346133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000"/>
              <a:buFont typeface="Arial"/>
              <a:buChar char="•"/>
            </a:pPr>
            <a:r>
              <a:rPr lang="en-US" sz="2000"/>
              <a:t>Supporting PLC design and implementation</a:t>
            </a:r>
            <a:endParaRPr sz="2000"/>
          </a:p>
          <a:p>
            <a:pPr marL="228600" lvl="0" indent="-101600" algn="l" rtl="0">
              <a:lnSpc>
                <a:spcPct val="90000"/>
              </a:lnSpc>
              <a:spcBef>
                <a:spcPts val="1000"/>
              </a:spcBef>
              <a:spcAft>
                <a:spcPts val="0"/>
              </a:spcAft>
              <a:buSzPts val="2000"/>
              <a:buFont typeface="Arial"/>
              <a:buNone/>
            </a:pPr>
            <a:endParaRPr sz="2000"/>
          </a:p>
          <a:p>
            <a:pPr marL="228600" lvl="0" indent="-228600" algn="l" rtl="0">
              <a:lnSpc>
                <a:spcPct val="90000"/>
              </a:lnSpc>
              <a:spcBef>
                <a:spcPts val="1000"/>
              </a:spcBef>
              <a:spcAft>
                <a:spcPts val="0"/>
              </a:spcAft>
              <a:buSzPts val="2000"/>
              <a:buFont typeface="Arial"/>
              <a:buChar char="•"/>
            </a:pPr>
            <a:r>
              <a:rPr lang="en-US" sz="2000"/>
              <a:t>Unwrapping standards: modeling, coaching</a:t>
            </a:r>
            <a:endParaRPr sz="2000"/>
          </a:p>
          <a:p>
            <a:pPr marL="228600" lvl="0" indent="-101600" algn="l" rtl="0">
              <a:lnSpc>
                <a:spcPct val="90000"/>
              </a:lnSpc>
              <a:spcBef>
                <a:spcPts val="1000"/>
              </a:spcBef>
              <a:spcAft>
                <a:spcPts val="0"/>
              </a:spcAft>
              <a:buSzPts val="2000"/>
              <a:buFont typeface="Arial"/>
              <a:buNone/>
            </a:pPr>
            <a:endParaRPr sz="2000"/>
          </a:p>
          <a:p>
            <a:pPr marL="228600" lvl="0" indent="-228600" algn="l" rtl="0">
              <a:lnSpc>
                <a:spcPct val="90000"/>
              </a:lnSpc>
              <a:spcBef>
                <a:spcPts val="1000"/>
              </a:spcBef>
              <a:spcAft>
                <a:spcPts val="0"/>
              </a:spcAft>
              <a:buSzPts val="2000"/>
              <a:buFont typeface="Arial"/>
              <a:buChar char="•"/>
            </a:pPr>
            <a:r>
              <a:rPr lang="en-US" sz="2000"/>
              <a:t>Examining task alignment to standards</a:t>
            </a:r>
            <a:endParaRPr sz="2000"/>
          </a:p>
          <a:p>
            <a:pPr marL="228600" lvl="0" indent="-101600" algn="l" rtl="0">
              <a:lnSpc>
                <a:spcPct val="90000"/>
              </a:lnSpc>
              <a:spcBef>
                <a:spcPts val="1000"/>
              </a:spcBef>
              <a:spcAft>
                <a:spcPts val="0"/>
              </a:spcAft>
              <a:buSzPts val="2000"/>
              <a:buFont typeface="Arial"/>
              <a:buNone/>
            </a:pPr>
            <a:endParaRPr sz="2000"/>
          </a:p>
          <a:p>
            <a:pPr marL="228600" lvl="0" indent="-228600" algn="l" rtl="0">
              <a:lnSpc>
                <a:spcPct val="90000"/>
              </a:lnSpc>
              <a:spcBef>
                <a:spcPts val="1000"/>
              </a:spcBef>
              <a:spcAft>
                <a:spcPts val="0"/>
              </a:spcAft>
              <a:buSzPts val="2000"/>
              <a:buFont typeface="Arial"/>
              <a:buChar char="•"/>
            </a:pPr>
            <a:r>
              <a:rPr lang="en-US" sz="2000"/>
              <a:t>Fostering assessment literacy</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0"/>
        <p:cNvGrpSpPr/>
        <p:nvPr/>
      </p:nvGrpSpPr>
      <p:grpSpPr>
        <a:xfrm>
          <a:off x="0" y="0"/>
          <a:ext cx="0" cy="0"/>
          <a:chOff x="0" y="0"/>
          <a:chExt cx="0" cy="0"/>
        </a:xfrm>
      </p:grpSpPr>
      <p:sp>
        <p:nvSpPr>
          <p:cNvPr id="811" name="Google Shape;811;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12" name="Google Shape;812;p13"/>
          <p:cNvPicPr preferRelativeResize="0"/>
          <p:nvPr/>
        </p:nvPicPr>
        <p:blipFill rotWithShape="1">
          <a:blip r:embed="rId3">
            <a:alphaModFix/>
          </a:blip>
          <a:srcRect l="28094" r="5084" b="-1"/>
          <a:stretch/>
        </p:blipFill>
        <p:spPr>
          <a:xfrm>
            <a:off x="1" y="10"/>
            <a:ext cx="6865165" cy="6857990"/>
          </a:xfrm>
          <a:custGeom>
            <a:avLst/>
            <a:gdLst/>
            <a:ahLst/>
            <a:cxnLst/>
            <a:rect l="l" t="t" r="r" b="b"/>
            <a:pathLst>
              <a:path w="6865165" h="6858000" extrusionOk="0">
                <a:moveTo>
                  <a:pt x="0" y="0"/>
                </a:moveTo>
                <a:lnTo>
                  <a:pt x="6865165" y="0"/>
                </a:lnTo>
                <a:lnTo>
                  <a:pt x="6859621" y="22952"/>
                </a:lnTo>
                <a:cubicBezTo>
                  <a:pt x="6623056" y="1069835"/>
                  <a:pt x="6492240" y="2220824"/>
                  <a:pt x="6492240" y="3429001"/>
                </a:cubicBezTo>
                <a:cubicBezTo>
                  <a:pt x="6492240" y="4637179"/>
                  <a:pt x="6623056" y="5788167"/>
                  <a:pt x="6859621" y="6835050"/>
                </a:cubicBezTo>
                <a:lnTo>
                  <a:pt x="6865165" y="6858000"/>
                </a:lnTo>
                <a:lnTo>
                  <a:pt x="0" y="6858000"/>
                </a:lnTo>
                <a:close/>
              </a:path>
            </a:pathLst>
          </a:custGeom>
          <a:noFill/>
          <a:ln>
            <a:noFill/>
          </a:ln>
        </p:spPr>
      </p:pic>
      <p:sp>
        <p:nvSpPr>
          <p:cNvPr id="813" name="Google Shape;813;p13"/>
          <p:cNvSpPr/>
          <p:nvPr/>
        </p:nvSpPr>
        <p:spPr>
          <a:xfrm>
            <a:off x="6492240" y="0"/>
            <a:ext cx="5699760" cy="6858000"/>
          </a:xfrm>
          <a:custGeom>
            <a:avLst/>
            <a:gdLst/>
            <a:ahLst/>
            <a:cxnLst/>
            <a:rect l="l" t="t" r="r" b="b"/>
            <a:pathLst>
              <a:path w="5588548" h="6858000" extrusionOk="0">
                <a:moveTo>
                  <a:pt x="365648" y="0"/>
                </a:moveTo>
                <a:lnTo>
                  <a:pt x="5588548" y="0"/>
                </a:lnTo>
                <a:lnTo>
                  <a:pt x="5588548" y="6858000"/>
                </a:lnTo>
                <a:lnTo>
                  <a:pt x="365648" y="6858000"/>
                </a:lnTo>
                <a:lnTo>
                  <a:pt x="360213" y="6835050"/>
                </a:lnTo>
                <a:cubicBezTo>
                  <a:pt x="128263" y="5788167"/>
                  <a:pt x="0" y="4637179"/>
                  <a:pt x="0" y="3429001"/>
                </a:cubicBezTo>
                <a:cubicBezTo>
                  <a:pt x="0" y="2220824"/>
                  <a:pt x="128263" y="1069835"/>
                  <a:pt x="360213" y="22952"/>
                </a:cubicBez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dir="10800000" algn="r"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4" name="Google Shape;814;p13"/>
          <p:cNvSpPr/>
          <p:nvPr/>
        </p:nvSpPr>
        <p:spPr>
          <a:xfrm>
            <a:off x="6501384" y="0"/>
            <a:ext cx="5690616" cy="6858000"/>
          </a:xfrm>
          <a:custGeom>
            <a:avLst/>
            <a:gdLst/>
            <a:ahLst/>
            <a:cxnLst/>
            <a:rect l="l" t="t" r="r" b="b"/>
            <a:pathLst>
              <a:path w="5690616" h="6858000" extrusionOk="0">
                <a:moveTo>
                  <a:pt x="372925" y="0"/>
                </a:moveTo>
                <a:lnTo>
                  <a:pt x="5690616" y="0"/>
                </a:lnTo>
                <a:lnTo>
                  <a:pt x="5690616" y="6858000"/>
                </a:lnTo>
                <a:lnTo>
                  <a:pt x="372925" y="6858000"/>
                </a:lnTo>
                <a:lnTo>
                  <a:pt x="367381" y="6835050"/>
                </a:lnTo>
                <a:cubicBezTo>
                  <a:pt x="130816" y="5788167"/>
                  <a:pt x="0" y="4637179"/>
                  <a:pt x="0" y="3429001"/>
                </a:cubicBezTo>
                <a:cubicBezTo>
                  <a:pt x="0" y="2220824"/>
                  <a:pt x="130816" y="1069835"/>
                  <a:pt x="367381" y="229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5" name="Google Shape;815;p13"/>
          <p:cNvSpPr txBox="1">
            <a:spLocks noGrp="1"/>
          </p:cNvSpPr>
          <p:nvPr>
            <p:ph type="title"/>
          </p:nvPr>
        </p:nvSpPr>
        <p:spPr>
          <a:xfrm>
            <a:off x="7255564" y="914400"/>
            <a:ext cx="4485861" cy="11065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Arial"/>
              <a:buNone/>
            </a:pPr>
            <a:r>
              <a:rPr lang="en-US" sz="3700"/>
              <a:t>Culture of Data Use </a:t>
            </a:r>
            <a:endParaRPr sz="4500"/>
          </a:p>
        </p:txBody>
      </p:sp>
      <p:sp>
        <p:nvSpPr>
          <p:cNvPr id="816" name="Google Shape;816;p13"/>
          <p:cNvSpPr/>
          <p:nvPr/>
        </p:nvSpPr>
        <p:spPr>
          <a:xfrm rot="5400000">
            <a:off x="7542239" y="38793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7" name="Google Shape;817;p13"/>
          <p:cNvSpPr/>
          <p:nvPr/>
        </p:nvSpPr>
        <p:spPr>
          <a:xfrm>
            <a:off x="7304495" y="2182390"/>
            <a:ext cx="438912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8" name="Google Shape;818;p13"/>
          <p:cNvSpPr txBox="1">
            <a:spLocks noGrp="1"/>
          </p:cNvSpPr>
          <p:nvPr>
            <p:ph type="body" idx="1"/>
          </p:nvPr>
        </p:nvSpPr>
        <p:spPr>
          <a:xfrm>
            <a:off x="6936249" y="2440100"/>
            <a:ext cx="4805175" cy="3834804"/>
          </a:xfrm>
          <a:prstGeom prst="rect">
            <a:avLst/>
          </a:prstGeom>
          <a:noFill/>
          <a:ln>
            <a:noFill/>
          </a:ln>
        </p:spPr>
        <p:txBody>
          <a:bodyPr spcFirstLastPara="1" wrap="square" lIns="91425" tIns="45700" rIns="91425" bIns="45700" anchor="t" anchorCtr="0">
            <a:noAutofit/>
          </a:bodyPr>
          <a:lstStyle/>
          <a:p>
            <a:pPr marL="228600" lvl="0" indent="-234950" algn="l" rtl="0">
              <a:lnSpc>
                <a:spcPct val="90000"/>
              </a:lnSpc>
              <a:spcBef>
                <a:spcPts val="0"/>
              </a:spcBef>
              <a:spcAft>
                <a:spcPts val="0"/>
              </a:spcAft>
              <a:buSzPts val="2000"/>
              <a:buFont typeface="Arial"/>
              <a:buChar char="•"/>
            </a:pPr>
            <a:r>
              <a:rPr lang="en-US" sz="2000"/>
              <a:t>Instructional rounds: direct coaching, peer observations, examining trends to inform professional learning and support</a:t>
            </a:r>
            <a:endParaRPr sz="2000"/>
          </a:p>
          <a:p>
            <a:pPr marL="228600" lvl="0" indent="-107950" algn="l" rtl="0">
              <a:lnSpc>
                <a:spcPct val="90000"/>
              </a:lnSpc>
              <a:spcBef>
                <a:spcPts val="1000"/>
              </a:spcBef>
              <a:spcAft>
                <a:spcPts val="0"/>
              </a:spcAft>
              <a:buSzPts val="1900"/>
              <a:buFont typeface="Arial"/>
              <a:buNone/>
            </a:pPr>
            <a:endParaRPr sz="2000"/>
          </a:p>
          <a:p>
            <a:pPr marL="228600" lvl="0" indent="-234950" algn="l" rtl="0">
              <a:lnSpc>
                <a:spcPct val="90000"/>
              </a:lnSpc>
              <a:spcBef>
                <a:spcPts val="1000"/>
              </a:spcBef>
              <a:spcAft>
                <a:spcPts val="0"/>
              </a:spcAft>
              <a:buSzPts val="2000"/>
              <a:buFont typeface="Arial"/>
              <a:buChar char="•"/>
            </a:pPr>
            <a:r>
              <a:rPr lang="en-US" sz="2000"/>
              <a:t>Data use cycles: assessment literacy coaching, informing strategic support using data, fostering a culture of inquiry</a:t>
            </a:r>
            <a:endParaRPr sz="2000"/>
          </a:p>
          <a:p>
            <a:pPr marL="228600" lvl="0" indent="-107950" algn="l" rtl="0">
              <a:lnSpc>
                <a:spcPct val="90000"/>
              </a:lnSpc>
              <a:spcBef>
                <a:spcPts val="1000"/>
              </a:spcBef>
              <a:spcAft>
                <a:spcPts val="0"/>
              </a:spcAft>
              <a:buSzPts val="1900"/>
              <a:buFont typeface="Arial"/>
              <a:buNone/>
            </a:pPr>
            <a:endParaRPr sz="2000"/>
          </a:p>
          <a:p>
            <a:pPr marL="228600" lvl="0" indent="-234950" algn="l" rtl="0">
              <a:lnSpc>
                <a:spcPct val="90000"/>
              </a:lnSpc>
              <a:spcBef>
                <a:spcPts val="1000"/>
              </a:spcBef>
              <a:spcAft>
                <a:spcPts val="0"/>
              </a:spcAft>
              <a:buSzPts val="2000"/>
              <a:buFont typeface="Arial"/>
              <a:buChar char="•"/>
            </a:pPr>
            <a:r>
              <a:rPr lang="en-US" sz="2000"/>
              <a:t>Feedback: focused on professional growth areas, centered around informing ongoing support</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3"/>
        <p:cNvGrpSpPr/>
        <p:nvPr/>
      </p:nvGrpSpPr>
      <p:grpSpPr>
        <a:xfrm>
          <a:off x="0" y="0"/>
          <a:ext cx="0" cy="0"/>
          <a:chOff x="0" y="0"/>
          <a:chExt cx="0" cy="0"/>
        </a:xfrm>
      </p:grpSpPr>
      <p:sp>
        <p:nvSpPr>
          <p:cNvPr id="824" name="Google Shape;824;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25" name="Google Shape;825;p14"/>
          <p:cNvPicPr preferRelativeResize="0"/>
          <p:nvPr/>
        </p:nvPicPr>
        <p:blipFill rotWithShape="1">
          <a:blip r:embed="rId3">
            <a:alphaModFix/>
          </a:blip>
          <a:srcRect r="28858" b="-1"/>
          <a:stretch/>
        </p:blipFill>
        <p:spPr>
          <a:xfrm>
            <a:off x="4883023" y="10"/>
            <a:ext cx="7308978" cy="6857990"/>
          </a:xfrm>
          <a:custGeom>
            <a:avLst/>
            <a:gdLst/>
            <a:ahLst/>
            <a:cxnLst/>
            <a:rect l="l" t="t" r="r" b="b"/>
            <a:pathLst>
              <a:path w="7308978" h="6858000" extrusionOk="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ln>
            <a:noFill/>
          </a:ln>
        </p:spPr>
      </p:pic>
      <p:sp>
        <p:nvSpPr>
          <p:cNvPr id="826" name="Google Shape;826;p14"/>
          <p:cNvSpPr/>
          <p:nvPr/>
        </p:nvSpPr>
        <p:spPr>
          <a:xfrm>
            <a:off x="0" y="0"/>
            <a:ext cx="6096001" cy="6858000"/>
          </a:xfrm>
          <a:custGeom>
            <a:avLst/>
            <a:gdLst/>
            <a:ahLst/>
            <a:cxnLst/>
            <a:rect l="l" t="t" r="r" b="b"/>
            <a:pathLst>
              <a:path w="6096001" h="6858000" extrusionOk="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7" name="Google Shape;827;p14"/>
          <p:cNvSpPr/>
          <p:nvPr/>
        </p:nvSpPr>
        <p:spPr>
          <a:xfrm>
            <a:off x="0" y="0"/>
            <a:ext cx="6086857" cy="6858000"/>
          </a:xfrm>
          <a:custGeom>
            <a:avLst/>
            <a:gdLst/>
            <a:ahLst/>
            <a:cxnLst/>
            <a:rect l="l" t="t" r="r" b="b"/>
            <a:pathLst>
              <a:path w="6086857" h="6858000" extrusionOk="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8" name="Google Shape;828;p14"/>
          <p:cNvSpPr txBox="1">
            <a:spLocks noGrp="1"/>
          </p:cNvSpPr>
          <p:nvPr>
            <p:ph type="title"/>
          </p:nvPr>
        </p:nvSpPr>
        <p:spPr>
          <a:xfrm>
            <a:off x="374904" y="856488"/>
            <a:ext cx="4992624" cy="117376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Arial"/>
              <a:buNone/>
            </a:pPr>
            <a:r>
              <a:rPr lang="en-US" sz="3400"/>
              <a:t>Long-Range Professional Learning</a:t>
            </a:r>
            <a:endParaRPr/>
          </a:p>
        </p:txBody>
      </p:sp>
      <p:sp>
        <p:nvSpPr>
          <p:cNvPr id="829" name="Google Shape;829;p14"/>
          <p:cNvSpPr/>
          <p:nvPr/>
        </p:nvSpPr>
        <p:spPr>
          <a:xfrm rot="5400000">
            <a:off x="662559" y="253806"/>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0" name="Google Shape;830;p14"/>
          <p:cNvSpPr/>
          <p:nvPr/>
        </p:nvSpPr>
        <p:spPr>
          <a:xfrm>
            <a:off x="437769" y="2185062"/>
            <a:ext cx="49834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1" name="Google Shape;831;p14"/>
          <p:cNvSpPr txBox="1">
            <a:spLocks noGrp="1"/>
          </p:cNvSpPr>
          <p:nvPr>
            <p:ph type="body" idx="1"/>
          </p:nvPr>
        </p:nvSpPr>
        <p:spPr>
          <a:xfrm>
            <a:off x="374904" y="2522949"/>
            <a:ext cx="5065776" cy="34023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000"/>
              <a:buFont typeface="Arial"/>
              <a:buChar char="•"/>
            </a:pPr>
            <a:r>
              <a:rPr lang="en-US" sz="2000"/>
              <a:t>Supporting school sites in aligning needs based on embedded supports </a:t>
            </a:r>
            <a:endParaRPr/>
          </a:p>
          <a:p>
            <a:pPr marL="228600" lvl="0" indent="-228600" algn="l" rtl="0">
              <a:lnSpc>
                <a:spcPct val="90000"/>
              </a:lnSpc>
              <a:spcBef>
                <a:spcPts val="1000"/>
              </a:spcBef>
              <a:spcAft>
                <a:spcPts val="0"/>
              </a:spcAft>
              <a:buSzPts val="2000"/>
              <a:buFont typeface="Arial"/>
              <a:buChar char="•"/>
            </a:pPr>
            <a:r>
              <a:rPr lang="en-US" sz="2000"/>
              <a:t>Serving as a thought-partner with leaders to differentiate support for teachers </a:t>
            </a:r>
            <a:endParaRPr/>
          </a:p>
          <a:p>
            <a:pPr marL="228600" lvl="0" indent="-228600" algn="l" rtl="0">
              <a:lnSpc>
                <a:spcPct val="90000"/>
              </a:lnSpc>
              <a:spcBef>
                <a:spcPts val="1000"/>
              </a:spcBef>
              <a:spcAft>
                <a:spcPts val="0"/>
              </a:spcAft>
              <a:buSzPts val="2000"/>
              <a:buFont typeface="Arial"/>
              <a:buChar char="•"/>
            </a:pPr>
            <a:r>
              <a:rPr lang="en-US" sz="2000"/>
              <a:t>Example: District Professional Learning Initiative</a:t>
            </a:r>
            <a:endParaRPr/>
          </a:p>
          <a:p>
            <a:pPr marL="685800" lvl="1" indent="-228600" algn="l" rtl="0">
              <a:lnSpc>
                <a:spcPct val="90000"/>
              </a:lnSpc>
              <a:spcBef>
                <a:spcPts val="500"/>
              </a:spcBef>
              <a:spcAft>
                <a:spcPts val="0"/>
              </a:spcAft>
              <a:buSzPts val="2000"/>
              <a:buFont typeface="Arial"/>
              <a:buChar char="•"/>
            </a:pPr>
            <a:r>
              <a:rPr lang="en-US" sz="2000"/>
              <a:t>Redelivery </a:t>
            </a:r>
            <a:endParaRPr/>
          </a:p>
          <a:p>
            <a:pPr marL="685800" lvl="1" indent="-228600" algn="l" rtl="0">
              <a:lnSpc>
                <a:spcPct val="90000"/>
              </a:lnSpc>
              <a:spcBef>
                <a:spcPts val="500"/>
              </a:spcBef>
              <a:spcAft>
                <a:spcPts val="0"/>
              </a:spcAft>
              <a:buSzPts val="2000"/>
              <a:buFont typeface="Arial"/>
              <a:buChar char="•"/>
            </a:pPr>
            <a:r>
              <a:rPr lang="en-US" sz="2000"/>
              <a:t>Context </a:t>
            </a:r>
            <a:endParaRPr/>
          </a:p>
          <a:p>
            <a:pPr marL="685800" lvl="1" indent="-228600" algn="l" rtl="0">
              <a:lnSpc>
                <a:spcPct val="90000"/>
              </a:lnSpc>
              <a:spcBef>
                <a:spcPts val="500"/>
              </a:spcBef>
              <a:spcAft>
                <a:spcPts val="0"/>
              </a:spcAft>
              <a:buSzPts val="2000"/>
              <a:buFont typeface="Arial"/>
              <a:buChar char="•"/>
            </a:pPr>
            <a:r>
              <a:rPr lang="en-US" sz="2000"/>
              <a:t>Bite-sized </a:t>
            </a:r>
            <a:endParaRPr/>
          </a:p>
          <a:p>
            <a:pPr marL="685800" lvl="1" indent="-228600" algn="l" rtl="0">
              <a:lnSpc>
                <a:spcPct val="90000"/>
              </a:lnSpc>
              <a:spcBef>
                <a:spcPts val="500"/>
              </a:spcBef>
              <a:spcAft>
                <a:spcPts val="0"/>
              </a:spcAft>
              <a:buSzPts val="2000"/>
              <a:buFont typeface="Arial"/>
              <a:buChar char="•"/>
            </a:pPr>
            <a:r>
              <a:rPr lang="en-US" sz="2000"/>
              <a:t>Applicable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g25050f90dca_0_1038"/>
          <p:cNvPicPr preferRelativeResize="0"/>
          <p:nvPr/>
        </p:nvPicPr>
        <p:blipFill>
          <a:blip r:embed="rId3">
            <a:alphaModFix/>
          </a:blip>
          <a:stretch>
            <a:fillRect/>
          </a:stretch>
        </p:blipFill>
        <p:spPr>
          <a:xfrm>
            <a:off x="304800" y="454875"/>
            <a:ext cx="11887201" cy="1016229"/>
          </a:xfrm>
          <a:prstGeom prst="rect">
            <a:avLst/>
          </a:prstGeom>
          <a:noFill/>
          <a:ln>
            <a:noFill/>
          </a:ln>
        </p:spPr>
      </p:pic>
      <p:sp>
        <p:nvSpPr>
          <p:cNvPr id="837" name="Google Shape;837;g25050f90dca_0_1038"/>
          <p:cNvSpPr txBox="1"/>
          <p:nvPr/>
        </p:nvSpPr>
        <p:spPr>
          <a:xfrm>
            <a:off x="876600" y="1471100"/>
            <a:ext cx="10438800" cy="4565835"/>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en-US" sz="3100" dirty="0">
                <a:solidFill>
                  <a:schemeClr val="dk1"/>
                </a:solidFill>
              </a:rPr>
              <a:t>Regarding the design of the differentiated support NWEA provides to schools in CCSD, choose one prompt to respond to with a colleague</a:t>
            </a:r>
            <a:endParaRPr sz="3100" dirty="0">
              <a:solidFill>
                <a:schemeClr val="dk1"/>
              </a:solidFill>
            </a:endParaRPr>
          </a:p>
          <a:p>
            <a:pPr marL="0" lvl="0" indent="0" algn="l" rtl="0">
              <a:lnSpc>
                <a:spcPct val="98181"/>
              </a:lnSpc>
              <a:spcBef>
                <a:spcPts val="1000"/>
              </a:spcBef>
              <a:spcAft>
                <a:spcPts val="0"/>
              </a:spcAft>
              <a:buNone/>
            </a:pPr>
            <a:endParaRPr sz="3100" dirty="0">
              <a:solidFill>
                <a:schemeClr val="dk1"/>
              </a:solidFill>
            </a:endParaRPr>
          </a:p>
          <a:p>
            <a:pPr marL="0" lvl="0" indent="0" algn="l" rtl="0">
              <a:lnSpc>
                <a:spcPct val="98181"/>
              </a:lnSpc>
              <a:spcBef>
                <a:spcPts val="1000"/>
              </a:spcBef>
              <a:spcAft>
                <a:spcPts val="0"/>
              </a:spcAft>
              <a:buNone/>
            </a:pPr>
            <a:r>
              <a:rPr lang="en-US" sz="3100" dirty="0">
                <a:solidFill>
                  <a:srgbClr val="9FA6AB"/>
                </a:solidFill>
              </a:rPr>
              <a:t>•</a:t>
            </a:r>
            <a:r>
              <a:rPr lang="en-US" sz="3100" dirty="0">
                <a:solidFill>
                  <a:schemeClr val="dk1"/>
                </a:solidFill>
              </a:rPr>
              <a:t>An "Ah Ha" - something you had not thought of before</a:t>
            </a:r>
            <a:endParaRPr sz="3100" dirty="0">
              <a:solidFill>
                <a:schemeClr val="dk1"/>
              </a:solidFill>
            </a:endParaRPr>
          </a:p>
          <a:p>
            <a:pPr marL="0" lvl="0" indent="0" algn="l" rtl="0">
              <a:lnSpc>
                <a:spcPct val="98181"/>
              </a:lnSpc>
              <a:spcBef>
                <a:spcPts val="1000"/>
              </a:spcBef>
              <a:spcAft>
                <a:spcPts val="0"/>
              </a:spcAft>
              <a:buNone/>
            </a:pPr>
            <a:r>
              <a:rPr lang="en-US" sz="3100" dirty="0">
                <a:solidFill>
                  <a:srgbClr val="9FA6AB"/>
                </a:solidFill>
              </a:rPr>
              <a:t>•</a:t>
            </a:r>
            <a:r>
              <a:rPr lang="en-US" sz="3100" dirty="0">
                <a:solidFill>
                  <a:schemeClr val="dk1"/>
                </a:solidFill>
              </a:rPr>
              <a:t>An affirmation – something that makes sense, or aligns with your existing knowledge </a:t>
            </a:r>
            <a:endParaRPr sz="3100" dirty="0">
              <a:solidFill>
                <a:schemeClr val="dk1"/>
              </a:solidFill>
            </a:endParaRPr>
          </a:p>
          <a:p>
            <a:pPr marL="0" lvl="0" indent="0" algn="l" rtl="0">
              <a:lnSpc>
                <a:spcPct val="98181"/>
              </a:lnSpc>
              <a:spcBef>
                <a:spcPts val="1000"/>
              </a:spcBef>
              <a:spcAft>
                <a:spcPts val="0"/>
              </a:spcAft>
              <a:buNone/>
            </a:pPr>
            <a:r>
              <a:rPr lang="en-US" sz="3100" dirty="0">
                <a:solidFill>
                  <a:srgbClr val="9FA6AB"/>
                </a:solidFill>
              </a:rPr>
              <a:t>•</a:t>
            </a:r>
            <a:r>
              <a:rPr lang="en-US" sz="3100" dirty="0">
                <a:solidFill>
                  <a:schemeClr val="dk1"/>
                </a:solidFill>
              </a:rPr>
              <a:t>An "I wonder..." </a:t>
            </a:r>
            <a:endParaRPr sz="3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5"/>
          <p:cNvSpPr txBox="1">
            <a:spLocks noGrp="1"/>
          </p:cNvSpPr>
          <p:nvPr>
            <p:ph type="title"/>
          </p:nvPr>
        </p:nvSpPr>
        <p:spPr>
          <a:xfrm>
            <a:off x="557441" y="801935"/>
            <a:ext cx="4860487" cy="982856"/>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Key Elements of Successful Design</a:t>
            </a:r>
            <a:endParaRPr/>
          </a:p>
        </p:txBody>
      </p:sp>
      <p:sp>
        <p:nvSpPr>
          <p:cNvPr id="843" name="Google Shape;843;p15"/>
          <p:cNvSpPr txBox="1">
            <a:spLocks noGrp="1"/>
          </p:cNvSpPr>
          <p:nvPr>
            <p:ph type="body" idx="1"/>
          </p:nvPr>
        </p:nvSpPr>
        <p:spPr>
          <a:xfrm>
            <a:off x="557200" y="2004825"/>
            <a:ext cx="4860900" cy="4232100"/>
          </a:xfrm>
          <a:prstGeom prst="rect">
            <a:avLst/>
          </a:prstGeom>
          <a:noFill/>
          <a:ln>
            <a:noFill/>
          </a:ln>
        </p:spPr>
        <p:txBody>
          <a:bodyPr spcFirstLastPara="1" wrap="square" lIns="91425" tIns="45700" rIns="91425" bIns="45700" anchor="t" anchorCtr="0">
            <a:noAutofit/>
          </a:bodyPr>
          <a:lstStyle/>
          <a:p>
            <a:pPr marL="457200" lvl="0" indent="-476250" algn="l" rtl="0">
              <a:lnSpc>
                <a:spcPct val="90000"/>
              </a:lnSpc>
              <a:spcBef>
                <a:spcPts val="0"/>
              </a:spcBef>
              <a:spcAft>
                <a:spcPts val="0"/>
              </a:spcAft>
              <a:buSzPts val="2300"/>
              <a:buChar char="•"/>
            </a:pPr>
            <a:r>
              <a:rPr lang="en-US" sz="2300"/>
              <a:t>Through-lines of communication at all levels of leadership</a:t>
            </a:r>
            <a:endParaRPr sz="2300"/>
          </a:p>
          <a:p>
            <a:pPr marL="457200" lvl="0" indent="-476250" algn="l" rtl="0">
              <a:lnSpc>
                <a:spcPct val="90000"/>
              </a:lnSpc>
              <a:spcBef>
                <a:spcPts val="1000"/>
              </a:spcBef>
              <a:spcAft>
                <a:spcPts val="0"/>
              </a:spcAft>
              <a:buSzPts val="2300"/>
              <a:buChar char="•"/>
            </a:pPr>
            <a:r>
              <a:rPr lang="en-US" sz="2300"/>
              <a:t>Explicit alignment of support to district initiatives - coaches are an “extension” of Region Superintendents and Supervisors</a:t>
            </a:r>
            <a:endParaRPr sz="2300"/>
          </a:p>
          <a:p>
            <a:pPr marL="457200" lvl="0" indent="-476250" algn="l" rtl="0">
              <a:lnSpc>
                <a:spcPct val="90000"/>
              </a:lnSpc>
              <a:spcBef>
                <a:spcPts val="1000"/>
              </a:spcBef>
              <a:spcAft>
                <a:spcPts val="0"/>
              </a:spcAft>
              <a:buSzPts val="2300"/>
              <a:buChar char="•"/>
            </a:pPr>
            <a:r>
              <a:rPr lang="en-US" sz="2300"/>
              <a:t>Adapting support of principals to unique scenarios and current reality</a:t>
            </a:r>
            <a:endParaRPr sz="2300"/>
          </a:p>
          <a:p>
            <a:pPr marL="457200" lvl="0" indent="-476250" algn="l" rtl="0">
              <a:lnSpc>
                <a:spcPct val="90000"/>
              </a:lnSpc>
              <a:spcBef>
                <a:spcPts val="1000"/>
              </a:spcBef>
              <a:spcAft>
                <a:spcPts val="0"/>
              </a:spcAft>
              <a:buSzPts val="2300"/>
              <a:buChar char="•"/>
            </a:pPr>
            <a:r>
              <a:rPr lang="en-US" sz="2300"/>
              <a:t>Leveraging data for ongoing impact analysis</a:t>
            </a:r>
            <a:endParaRPr sz="2300"/>
          </a:p>
        </p:txBody>
      </p:sp>
      <p:pic>
        <p:nvPicPr>
          <p:cNvPr id="844" name="Google Shape;844;p15"/>
          <p:cNvPicPr preferRelativeResize="0">
            <a:picLocks noGrp="1"/>
          </p:cNvPicPr>
          <p:nvPr>
            <p:ph type="pic" idx="2"/>
          </p:nvPr>
        </p:nvPicPr>
        <p:blipFill rotWithShape="1">
          <a:blip r:embed="rId3">
            <a:alphaModFix/>
          </a:blip>
          <a:srcRect l="27728" r="27727"/>
          <a:stretch/>
        </p:blipFill>
        <p:spPr>
          <a:xfrm>
            <a:off x="5947175" y="0"/>
            <a:ext cx="6248862"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6"/>
          <p:cNvSpPr txBox="1">
            <a:spLocks noGrp="1"/>
          </p:cNvSpPr>
          <p:nvPr>
            <p:ph type="title"/>
          </p:nvPr>
        </p:nvSpPr>
        <p:spPr>
          <a:xfrm>
            <a:off x="557442" y="446468"/>
            <a:ext cx="11095046" cy="5967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Outcomes &amp; Reflections</a:t>
            </a:r>
            <a:endParaRPr/>
          </a:p>
        </p:txBody>
      </p:sp>
      <p:sp>
        <p:nvSpPr>
          <p:cNvPr id="850" name="Google Shape;850;p16"/>
          <p:cNvSpPr txBox="1">
            <a:spLocks noGrp="1"/>
          </p:cNvSpPr>
          <p:nvPr>
            <p:ph type="body" idx="1"/>
          </p:nvPr>
        </p:nvSpPr>
        <p:spPr>
          <a:xfrm>
            <a:off x="557213" y="1445593"/>
            <a:ext cx="9529762" cy="458946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a:t>Alignment of professional learning for leaders to strategic district initiatives around instructional leadership</a:t>
            </a:r>
            <a:endParaRPr/>
          </a:p>
          <a:p>
            <a:pPr marL="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High-need school communities receiving comprehensive support to address student opportunity gaps</a:t>
            </a:r>
            <a:endParaRPr/>
          </a:p>
          <a:p>
            <a:pPr marL="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SzPts val="1800"/>
              <a:buChar char="+"/>
            </a:pPr>
            <a:r>
              <a:rPr lang="en-US"/>
              <a:t>Laser-like focus on school improvement goals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7"/>
          <p:cNvSpPr txBox="1">
            <a:spLocks noGrp="1"/>
          </p:cNvSpPr>
          <p:nvPr>
            <p:ph type="ctrTitle"/>
          </p:nvPr>
        </p:nvSpPr>
        <p:spPr>
          <a:xfrm>
            <a:off x="557440" y="655239"/>
            <a:ext cx="11077109" cy="104432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a:t>Considerations for Practice</a:t>
            </a:r>
            <a:endParaRPr/>
          </a:p>
        </p:txBody>
      </p:sp>
      <p:sp>
        <p:nvSpPr>
          <p:cNvPr id="856" name="Google Shape;856;p17"/>
          <p:cNvSpPr txBox="1">
            <a:spLocks noGrp="1"/>
          </p:cNvSpPr>
          <p:nvPr>
            <p:ph type="subTitle" idx="1"/>
          </p:nvPr>
        </p:nvSpPr>
        <p:spPr>
          <a:xfrm>
            <a:off x="557440" y="1794730"/>
            <a:ext cx="11077109" cy="4710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400"/>
              <a:buNone/>
            </a:pPr>
            <a:r>
              <a:rPr lang="en-US"/>
              <a:t>Application and Implementation</a:t>
            </a:r>
            <a:endParaRPr/>
          </a:p>
        </p:txBody>
      </p:sp>
      <p:pic>
        <p:nvPicPr>
          <p:cNvPr id="857" name="Google Shape;857;p17" descr="A picture containing person, indoor, computer&#10;&#10;Description automatically generated"/>
          <p:cNvPicPr preferRelativeResize="0">
            <a:picLocks noGrp="1"/>
          </p:cNvPicPr>
          <p:nvPr>
            <p:ph type="pic" idx="2"/>
          </p:nvPr>
        </p:nvPicPr>
        <p:blipFill rotWithShape="1">
          <a:blip r:embed="rId3">
            <a:alphaModFix/>
          </a:blip>
          <a:srcRect t="23965" b="23965"/>
          <a:stretch/>
        </p:blipFill>
        <p:spPr>
          <a:xfrm>
            <a:off x="0" y="2625844"/>
            <a:ext cx="12192000" cy="42321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
          <p:cNvSpPr txBox="1">
            <a:spLocks noGrp="1"/>
          </p:cNvSpPr>
          <p:nvPr>
            <p:ph type="body" idx="1"/>
          </p:nvPr>
        </p:nvSpPr>
        <p:spPr>
          <a:xfrm>
            <a:off x="557213" y="1572898"/>
            <a:ext cx="5388600" cy="3716400"/>
          </a:xfrm>
          <a:prstGeom prst="rect">
            <a:avLst/>
          </a:prstGeom>
          <a:noFill/>
          <a:ln>
            <a:noFill/>
          </a:ln>
        </p:spPr>
        <p:txBody>
          <a:bodyPr spcFirstLastPara="1" wrap="square" lIns="91425" tIns="45700" rIns="91425" bIns="45700" anchor="t" anchorCtr="0">
            <a:normAutofit lnSpcReduction="20000"/>
          </a:bodyPr>
          <a:lstStyle/>
          <a:p>
            <a:pPr marL="342265" lvl="0" indent="-342265" algn="l" rtl="0">
              <a:lnSpc>
                <a:spcPct val="150000"/>
              </a:lnSpc>
              <a:spcBef>
                <a:spcPts val="0"/>
              </a:spcBef>
              <a:spcAft>
                <a:spcPts val="0"/>
              </a:spcAft>
              <a:buClr>
                <a:srgbClr val="A5A5A5"/>
              </a:buClr>
              <a:buSzPts val="2600"/>
              <a:buChar char="+"/>
            </a:pPr>
            <a:r>
              <a:rPr lang="en-US" sz="2600"/>
              <a:t>Who we are</a:t>
            </a:r>
            <a:endParaRPr/>
          </a:p>
          <a:p>
            <a:pPr marL="342265" lvl="0" indent="-342265" algn="l" rtl="0">
              <a:lnSpc>
                <a:spcPct val="150000"/>
              </a:lnSpc>
              <a:spcBef>
                <a:spcPts val="1000"/>
              </a:spcBef>
              <a:spcAft>
                <a:spcPts val="0"/>
              </a:spcAft>
              <a:buClr>
                <a:srgbClr val="A6A6A6"/>
              </a:buClr>
              <a:buSzPts val="2600"/>
              <a:buChar char="+"/>
            </a:pPr>
            <a:r>
              <a:rPr lang="en-US" sz="2600"/>
              <a:t>District context</a:t>
            </a:r>
            <a:endParaRPr/>
          </a:p>
          <a:p>
            <a:pPr marL="342265" lvl="0" indent="-342265" algn="l" rtl="0">
              <a:lnSpc>
                <a:spcPct val="150000"/>
              </a:lnSpc>
              <a:spcBef>
                <a:spcPts val="1000"/>
              </a:spcBef>
              <a:spcAft>
                <a:spcPts val="0"/>
              </a:spcAft>
              <a:buClr>
                <a:srgbClr val="A6A6A6"/>
              </a:buClr>
              <a:buSzPts val="2600"/>
              <a:buChar char="+"/>
            </a:pPr>
            <a:r>
              <a:rPr lang="en-US" sz="2600"/>
              <a:t>Differentiated support: What is it? How does it work?</a:t>
            </a:r>
            <a:endParaRPr/>
          </a:p>
          <a:p>
            <a:pPr marL="342265" lvl="0" indent="-342265" algn="l" rtl="0">
              <a:lnSpc>
                <a:spcPct val="150000"/>
              </a:lnSpc>
              <a:spcBef>
                <a:spcPts val="1000"/>
              </a:spcBef>
              <a:spcAft>
                <a:spcPts val="0"/>
              </a:spcAft>
              <a:buClr>
                <a:srgbClr val="A6A6A6"/>
              </a:buClr>
              <a:buSzPts val="2600"/>
              <a:buChar char="+"/>
            </a:pPr>
            <a:r>
              <a:rPr lang="en-US" sz="2600"/>
              <a:t>Reflection</a:t>
            </a:r>
            <a:endParaRPr/>
          </a:p>
          <a:p>
            <a:pPr marL="342265" lvl="0" indent="-177165" algn="l" rtl="0">
              <a:lnSpc>
                <a:spcPct val="150000"/>
              </a:lnSpc>
              <a:spcBef>
                <a:spcPts val="1000"/>
              </a:spcBef>
              <a:spcAft>
                <a:spcPts val="0"/>
              </a:spcAft>
              <a:buClr>
                <a:srgbClr val="A6A6A6"/>
              </a:buClr>
              <a:buSzPts val="2600"/>
              <a:buNone/>
            </a:pPr>
            <a:endParaRPr sz="2600"/>
          </a:p>
        </p:txBody>
      </p:sp>
      <p:sp>
        <p:nvSpPr>
          <p:cNvPr id="667" name="Google Shape;667;p2"/>
          <p:cNvSpPr txBox="1">
            <a:spLocks noGrp="1"/>
          </p:cNvSpPr>
          <p:nvPr>
            <p:ph type="title"/>
          </p:nvPr>
        </p:nvSpPr>
        <p:spPr>
          <a:xfrm>
            <a:off x="557216" y="475883"/>
            <a:ext cx="4860600" cy="982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Today’s </a:t>
            </a:r>
            <a:r>
              <a:rPr lang="en-US">
                <a:latin typeface="Arial"/>
                <a:ea typeface="Arial"/>
                <a:cs typeface="Arial"/>
                <a:sym typeface="Arial"/>
              </a:rPr>
              <a:t>agenda</a:t>
            </a:r>
            <a:endParaRPr sz="4000">
              <a:latin typeface="Arial"/>
              <a:ea typeface="Arial"/>
              <a:cs typeface="Arial"/>
              <a:sym typeface="Arial"/>
            </a:endParaRPr>
          </a:p>
        </p:txBody>
      </p:sp>
      <p:pic>
        <p:nvPicPr>
          <p:cNvPr id="668" name="Google Shape;668;p2"/>
          <p:cNvPicPr preferRelativeResize="0">
            <a:picLocks noGrp="1"/>
          </p:cNvPicPr>
          <p:nvPr>
            <p:ph type="pic" idx="2"/>
          </p:nvPr>
        </p:nvPicPr>
        <p:blipFill rotWithShape="1">
          <a:blip r:embed="rId3">
            <a:alphaModFix/>
          </a:blip>
          <a:srcRect l="10426" r="20222"/>
          <a:stretch/>
        </p:blipFill>
        <p:spPr>
          <a:xfrm>
            <a:off x="7435850" y="0"/>
            <a:ext cx="4756150" cy="6858000"/>
          </a:xfrm>
          <a:prstGeom prst="rect">
            <a:avLst/>
          </a:prstGeom>
          <a:noFill/>
          <a:ln>
            <a:noFill/>
          </a:ln>
        </p:spPr>
      </p:pic>
      <p:grpSp>
        <p:nvGrpSpPr>
          <p:cNvPr id="669" name="Google Shape;669;p2"/>
          <p:cNvGrpSpPr/>
          <p:nvPr/>
        </p:nvGrpSpPr>
        <p:grpSpPr>
          <a:xfrm>
            <a:off x="178763" y="6259034"/>
            <a:ext cx="3429000" cy="598967"/>
            <a:chOff x="178763" y="6259033"/>
            <a:chExt cx="3429000" cy="598967"/>
          </a:xfrm>
        </p:grpSpPr>
        <p:sp>
          <p:nvSpPr>
            <p:cNvPr id="670" name="Google Shape;670;p2"/>
            <p:cNvSpPr/>
            <p:nvPr/>
          </p:nvSpPr>
          <p:spPr>
            <a:xfrm>
              <a:off x="178763" y="6259033"/>
              <a:ext cx="3429000" cy="5989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671" name="Google Shape;671;p2"/>
            <p:cNvPicPr preferRelativeResize="0"/>
            <p:nvPr/>
          </p:nvPicPr>
          <p:blipFill rotWithShape="1">
            <a:blip r:embed="rId4">
              <a:alphaModFix/>
            </a:blip>
            <a:srcRect/>
            <a:stretch/>
          </p:blipFill>
          <p:spPr>
            <a:xfrm>
              <a:off x="478825" y="6429869"/>
              <a:ext cx="961602" cy="281653"/>
            </a:xfrm>
            <a:prstGeom prst="rect">
              <a:avLst/>
            </a:prstGeom>
            <a:noFill/>
            <a:ln>
              <a:noFill/>
            </a:ln>
          </p:spPr>
        </p:pic>
      </p:grpSp>
      <p:pic>
        <p:nvPicPr>
          <p:cNvPr id="672" name="Google Shape;672;p2" descr="Logo&#10;&#10;Description automatically generated"/>
          <p:cNvPicPr preferRelativeResize="0"/>
          <p:nvPr/>
        </p:nvPicPr>
        <p:blipFill rotWithShape="1">
          <a:blip r:embed="rId5">
            <a:alphaModFix/>
          </a:blip>
          <a:srcRect/>
          <a:stretch/>
        </p:blipFill>
        <p:spPr>
          <a:xfrm>
            <a:off x="554966" y="5403443"/>
            <a:ext cx="2743200" cy="594360"/>
          </a:xfrm>
          <a:prstGeom prst="rect">
            <a:avLst/>
          </a:prstGeom>
          <a:noFill/>
          <a:ln>
            <a:noFill/>
          </a:ln>
        </p:spPr>
      </p:pic>
      <p:pic>
        <p:nvPicPr>
          <p:cNvPr id="673" name="Google Shape;673;p2" descr="Logo, company name&#10;&#10;Description automatically generated"/>
          <p:cNvPicPr preferRelativeResize="0"/>
          <p:nvPr/>
        </p:nvPicPr>
        <p:blipFill rotWithShape="1">
          <a:blip r:embed="rId6">
            <a:alphaModFix/>
          </a:blip>
          <a:srcRect/>
          <a:stretch/>
        </p:blipFill>
        <p:spPr>
          <a:xfrm>
            <a:off x="4063042" y="4400909"/>
            <a:ext cx="2728822" cy="23693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61"/>
        <p:cNvGrpSpPr/>
        <p:nvPr/>
      </p:nvGrpSpPr>
      <p:grpSpPr>
        <a:xfrm>
          <a:off x="0" y="0"/>
          <a:ext cx="0" cy="0"/>
          <a:chOff x="0" y="0"/>
          <a:chExt cx="0" cy="0"/>
        </a:xfrm>
      </p:grpSpPr>
      <p:sp>
        <p:nvSpPr>
          <p:cNvPr id="862" name="Google Shape;862;p1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63" name="Google Shape;863;p18" descr="A picture containing person, ceiling, wall, indoor&#10;&#10;Description automatically generated"/>
          <p:cNvPicPr preferRelativeResize="0">
            <a:picLocks noGrp="1"/>
          </p:cNvPicPr>
          <p:nvPr>
            <p:ph type="pic" idx="2"/>
          </p:nvPr>
        </p:nvPicPr>
        <p:blipFill rotWithShape="1">
          <a:blip r:embed="rId3">
            <a:alphaModFix/>
          </a:blip>
          <a:srcRect t="7575" r="22965" b="1132"/>
          <a:stretch/>
        </p:blipFill>
        <p:spPr>
          <a:xfrm>
            <a:off x="3522468" y="10"/>
            <a:ext cx="8669532" cy="6857990"/>
          </a:xfrm>
          <a:prstGeom prst="rect">
            <a:avLst/>
          </a:prstGeom>
          <a:noFill/>
          <a:ln>
            <a:noFill/>
          </a:ln>
        </p:spPr>
      </p:pic>
      <p:sp>
        <p:nvSpPr>
          <p:cNvPr id="864" name="Google Shape;864;p18"/>
          <p:cNvSpPr/>
          <p:nvPr/>
        </p:nvSpPr>
        <p:spPr>
          <a:xfrm>
            <a:off x="2" y="0"/>
            <a:ext cx="9756601" cy="6858000"/>
          </a:xfrm>
          <a:prstGeom prst="rect">
            <a:avLst/>
          </a:prstGeom>
          <a:gradFill>
            <a:gsLst>
              <a:gs pos="0">
                <a:srgbClr val="454142">
                  <a:alpha val="0"/>
                </a:srgbClr>
              </a:gs>
              <a:gs pos="19000">
                <a:srgbClr val="454142">
                  <a:alpha val="37647"/>
                </a:srgbClr>
              </a:gs>
              <a:gs pos="35000">
                <a:srgbClr val="454142">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18"/>
          <p:cNvSpPr txBox="1">
            <a:spLocks noGrp="1"/>
          </p:cNvSpPr>
          <p:nvPr>
            <p:ph type="title"/>
          </p:nvPr>
        </p:nvSpPr>
        <p:spPr>
          <a:xfrm>
            <a:off x="382467" y="1161288"/>
            <a:ext cx="4336621"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400"/>
              <a:buFont typeface="Arial"/>
              <a:buNone/>
            </a:pPr>
            <a:r>
              <a:rPr lang="en-US" sz="3400"/>
              <a:t>Table Discussion</a:t>
            </a:r>
            <a:endParaRPr sz="3400"/>
          </a:p>
        </p:txBody>
      </p:sp>
      <p:sp>
        <p:nvSpPr>
          <p:cNvPr id="866" name="Google Shape;866;p18"/>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7" name="Google Shape;867;p18"/>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8" name="Google Shape;868;p18"/>
          <p:cNvSpPr txBox="1">
            <a:spLocks noGrp="1"/>
          </p:cNvSpPr>
          <p:nvPr>
            <p:ph type="body" idx="1"/>
          </p:nvPr>
        </p:nvSpPr>
        <p:spPr>
          <a:xfrm>
            <a:off x="120875" y="2718050"/>
            <a:ext cx="5558400" cy="3300600"/>
          </a:xfrm>
          <a:prstGeom prst="rect">
            <a:avLst/>
          </a:prstGeom>
          <a:noFill/>
          <a:ln>
            <a:noFill/>
          </a:ln>
        </p:spPr>
        <p:txBody>
          <a:bodyPr spcFirstLastPara="1" wrap="square" lIns="91425" tIns="45700" rIns="91425" bIns="45700" anchor="t" anchorCtr="0">
            <a:noAutofit/>
          </a:bodyPr>
          <a:lstStyle/>
          <a:p>
            <a:pPr marL="457200" lvl="0" indent="-247650" algn="l" rtl="0">
              <a:lnSpc>
                <a:spcPct val="90000"/>
              </a:lnSpc>
              <a:spcBef>
                <a:spcPts val="0"/>
              </a:spcBef>
              <a:spcAft>
                <a:spcPts val="0"/>
              </a:spcAft>
              <a:buSzPts val="2600"/>
              <a:buFont typeface="Arial"/>
              <a:buChar char="•"/>
            </a:pPr>
            <a:r>
              <a:rPr lang="en-US" sz="2600"/>
              <a:t>What are your current priority initiatives in your District?</a:t>
            </a:r>
            <a:endParaRPr sz="2600"/>
          </a:p>
          <a:p>
            <a:pPr marL="457200" lvl="0" indent="-247650" algn="l" rtl="0">
              <a:lnSpc>
                <a:spcPct val="90000"/>
              </a:lnSpc>
              <a:spcBef>
                <a:spcPts val="1000"/>
              </a:spcBef>
              <a:spcAft>
                <a:spcPts val="0"/>
              </a:spcAft>
              <a:buSzPts val="2600"/>
              <a:buFont typeface="Arial"/>
              <a:buChar char="•"/>
            </a:pPr>
            <a:r>
              <a:rPr lang="en-US" sz="2600"/>
              <a:t>Where is your District's professional learning focused?</a:t>
            </a:r>
            <a:endParaRPr sz="2600"/>
          </a:p>
          <a:p>
            <a:pPr marL="457200" lvl="0" indent="-247650" algn="l" rtl="0">
              <a:lnSpc>
                <a:spcPct val="90000"/>
              </a:lnSpc>
              <a:spcBef>
                <a:spcPts val="1000"/>
              </a:spcBef>
              <a:spcAft>
                <a:spcPts val="0"/>
              </a:spcAft>
              <a:buSzPts val="2600"/>
              <a:buFont typeface="Arial"/>
              <a:buChar char="•"/>
            </a:pPr>
            <a:r>
              <a:rPr lang="en-US" sz="2600"/>
              <a:t>Are there opportunities to enhance alignment across priorities and professional learning?</a:t>
            </a:r>
            <a:endParaRPr sz="2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9"/>
          <p:cNvSpPr txBox="1">
            <a:spLocks noGrp="1"/>
          </p:cNvSpPr>
          <p:nvPr>
            <p:ph type="title"/>
          </p:nvPr>
        </p:nvSpPr>
        <p:spPr>
          <a:xfrm>
            <a:off x="557442" y="2862146"/>
            <a:ext cx="8869056" cy="14496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Arial"/>
              <a:buNone/>
            </a:pPr>
            <a:r>
              <a:rPr lang="en-US">
                <a:solidFill>
                  <a:schemeClr val="lt1"/>
                </a:solidFill>
              </a:rPr>
              <a:t>Thank you!</a:t>
            </a:r>
            <a:endParaRPr/>
          </a:p>
        </p:txBody>
      </p:sp>
      <p:sp>
        <p:nvSpPr>
          <p:cNvPr id="874" name="Google Shape;874;p19"/>
          <p:cNvSpPr txBox="1"/>
          <p:nvPr/>
        </p:nvSpPr>
        <p:spPr>
          <a:xfrm>
            <a:off x="557200" y="4672767"/>
            <a:ext cx="11077600" cy="10620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1067"/>
              </a:spcBef>
              <a:spcAft>
                <a:spcPts val="0"/>
              </a:spcAft>
              <a:buNone/>
            </a:pPr>
            <a:r>
              <a:rPr lang="en-US" sz="2250" b="1">
                <a:solidFill>
                  <a:schemeClr val="lt1"/>
                </a:solidFill>
                <a:latin typeface="Calibri"/>
                <a:ea typeface="Calibri"/>
                <a:cs typeface="Calibri"/>
                <a:sym typeface="Calibri"/>
              </a:rPr>
              <a:t>Dr. Deanna Jaskolski, </a:t>
            </a:r>
            <a:r>
              <a:rPr lang="en-US" sz="2250">
                <a:solidFill>
                  <a:schemeClr val="lt1"/>
                </a:solidFill>
                <a:latin typeface="Calibri"/>
                <a:ea typeface="Calibri"/>
                <a:cs typeface="Calibri"/>
                <a:sym typeface="Calibri"/>
              </a:rPr>
              <a:t>Region 3 Superintendent</a:t>
            </a:r>
            <a:endParaRPr sz="2250">
              <a:solidFill>
                <a:schemeClr val="lt1"/>
              </a:solidFill>
              <a:latin typeface="Calibri"/>
              <a:ea typeface="Calibri"/>
              <a:cs typeface="Calibri"/>
              <a:sym typeface="Calibri"/>
            </a:endParaRPr>
          </a:p>
          <a:p>
            <a:pPr marL="0" marR="0" lvl="0" indent="0" algn="l" rtl="0">
              <a:lnSpc>
                <a:spcPct val="110000"/>
              </a:lnSpc>
              <a:spcBef>
                <a:spcPts val="1067"/>
              </a:spcBef>
              <a:spcAft>
                <a:spcPts val="0"/>
              </a:spcAft>
              <a:buNone/>
            </a:pPr>
            <a:r>
              <a:rPr lang="en-US" sz="2250" b="1">
                <a:solidFill>
                  <a:schemeClr val="lt1"/>
                </a:solidFill>
                <a:latin typeface="Calibri"/>
                <a:ea typeface="Calibri"/>
                <a:cs typeface="Calibri"/>
                <a:sym typeface="Calibri"/>
              </a:rPr>
              <a:t>Corbin Edginton, </a:t>
            </a:r>
            <a:r>
              <a:rPr lang="en-US" sz="2250">
                <a:solidFill>
                  <a:schemeClr val="lt1"/>
                </a:solidFill>
                <a:latin typeface="Calibri"/>
                <a:ea typeface="Calibri"/>
                <a:cs typeface="Calibri"/>
                <a:sym typeface="Calibri"/>
              </a:rPr>
              <a:t>Manager, NWEA Strategic Accounts</a:t>
            </a:r>
            <a:endParaRPr sz="2250">
              <a:solidFill>
                <a:schemeClr val="lt1"/>
              </a:solidFill>
              <a:latin typeface="Calibri"/>
              <a:ea typeface="Calibri"/>
              <a:cs typeface="Calibri"/>
              <a:sym typeface="Calibri"/>
            </a:endParaRPr>
          </a:p>
          <a:p>
            <a:pPr marL="0" marR="0" lvl="0" indent="0" algn="l" rtl="0">
              <a:lnSpc>
                <a:spcPct val="110000"/>
              </a:lnSpc>
              <a:spcBef>
                <a:spcPts val="1067"/>
              </a:spcBef>
              <a:spcAft>
                <a:spcPts val="0"/>
              </a:spcAft>
              <a:buNone/>
            </a:pPr>
            <a:r>
              <a:rPr lang="en-US" sz="2250" b="1">
                <a:solidFill>
                  <a:schemeClr val="lt1"/>
                </a:solidFill>
                <a:latin typeface="Calibri"/>
                <a:ea typeface="Calibri"/>
                <a:cs typeface="Calibri"/>
                <a:sym typeface="Calibri"/>
              </a:rPr>
              <a:t>Dr. Lindsay Prendergast,</a:t>
            </a:r>
            <a:r>
              <a:rPr lang="en-US" sz="2250">
                <a:solidFill>
                  <a:schemeClr val="lt1"/>
                </a:solidFill>
                <a:latin typeface="Calibri"/>
                <a:ea typeface="Calibri"/>
                <a:cs typeface="Calibri"/>
                <a:sym typeface="Calibri"/>
              </a:rPr>
              <a:t> Professional Learning Consultant, NWEA</a:t>
            </a:r>
            <a:endParaRPr sz="225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
          <p:cNvSpPr txBox="1">
            <a:spLocks noGrp="1"/>
          </p:cNvSpPr>
          <p:nvPr>
            <p:ph type="title"/>
          </p:nvPr>
        </p:nvSpPr>
        <p:spPr>
          <a:xfrm>
            <a:off x="557443" y="446469"/>
            <a:ext cx="11095047" cy="59672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Arial"/>
              <a:buNone/>
            </a:pPr>
            <a:r>
              <a:rPr lang="en-US"/>
              <a:t>Who we are</a:t>
            </a:r>
            <a:endParaRPr/>
          </a:p>
        </p:txBody>
      </p:sp>
      <p:pic>
        <p:nvPicPr>
          <p:cNvPr id="680" name="Google Shape;680;p3"/>
          <p:cNvPicPr preferRelativeResize="0"/>
          <p:nvPr/>
        </p:nvPicPr>
        <p:blipFill rotWithShape="1">
          <a:blip r:embed="rId3">
            <a:alphaModFix/>
          </a:blip>
          <a:srcRect t="16667" b="16666"/>
          <a:stretch/>
        </p:blipFill>
        <p:spPr>
          <a:xfrm>
            <a:off x="4730856" y="1612967"/>
            <a:ext cx="2741912" cy="2646293"/>
          </a:xfrm>
          <a:prstGeom prst="ellipse">
            <a:avLst/>
          </a:prstGeom>
          <a:noFill/>
          <a:ln>
            <a:noFill/>
          </a:ln>
        </p:spPr>
      </p:pic>
      <p:pic>
        <p:nvPicPr>
          <p:cNvPr id="681" name="Google Shape;681;p3" descr="A close-up of a person smiling&#10;&#10;Description automatically generated"/>
          <p:cNvPicPr preferRelativeResize="0"/>
          <p:nvPr/>
        </p:nvPicPr>
        <p:blipFill rotWithShape="1">
          <a:blip r:embed="rId4">
            <a:alphaModFix/>
          </a:blip>
          <a:srcRect t="11404" b="11404"/>
          <a:stretch/>
        </p:blipFill>
        <p:spPr>
          <a:xfrm>
            <a:off x="8406182" y="1612062"/>
            <a:ext cx="2741912" cy="2646293"/>
          </a:xfrm>
          <a:prstGeom prst="ellipse">
            <a:avLst/>
          </a:prstGeom>
          <a:noFill/>
          <a:ln>
            <a:noFill/>
          </a:ln>
        </p:spPr>
      </p:pic>
      <p:sp>
        <p:nvSpPr>
          <p:cNvPr id="682" name="Google Shape;682;p3"/>
          <p:cNvSpPr txBox="1"/>
          <p:nvPr/>
        </p:nvSpPr>
        <p:spPr>
          <a:xfrm>
            <a:off x="102871" y="4598536"/>
            <a:ext cx="3348400" cy="14388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n-US" sz="1867" b="1" i="0" u="none" strike="noStrike" cap="none">
                <a:solidFill>
                  <a:schemeClr val="dk1"/>
                </a:solidFill>
                <a:latin typeface="Arial"/>
                <a:ea typeface="Arial"/>
                <a:cs typeface="Arial"/>
                <a:sym typeface="Arial"/>
              </a:rPr>
              <a:t>Corbin Edington</a:t>
            </a:r>
            <a:br>
              <a:rPr lang="en-US" sz="1867" b="1" i="0" u="none" strike="noStrike" cap="none">
                <a:solidFill>
                  <a:schemeClr val="dk1"/>
                </a:solidFill>
                <a:latin typeface="Arial"/>
                <a:ea typeface="Arial"/>
                <a:cs typeface="Arial"/>
                <a:sym typeface="Arial"/>
              </a:rPr>
            </a:br>
            <a:r>
              <a:rPr lang="en-US" sz="1333" b="0" i="0" u="none" strike="noStrike" cap="none">
                <a:solidFill>
                  <a:schemeClr val="dk1"/>
                </a:solidFill>
                <a:latin typeface="Arial"/>
                <a:ea typeface="Arial"/>
                <a:cs typeface="Arial"/>
                <a:sym typeface="Arial"/>
              </a:rPr>
              <a:t>Manager, Professional</a:t>
            </a:r>
            <a:endParaRPr/>
          </a:p>
          <a:p>
            <a:pPr marL="0" marR="0" lvl="0" indent="0" algn="ctr" rtl="0">
              <a:lnSpc>
                <a:spcPct val="110000"/>
              </a:lnSpc>
              <a:spcBef>
                <a:spcPts val="0"/>
              </a:spcBef>
              <a:spcAft>
                <a:spcPts val="0"/>
              </a:spcAft>
              <a:buNone/>
            </a:pPr>
            <a:r>
              <a:rPr lang="en-US" sz="1333" b="0" i="0" u="none" strike="noStrike" cap="none">
                <a:solidFill>
                  <a:schemeClr val="dk1"/>
                </a:solidFill>
                <a:latin typeface="Arial"/>
                <a:ea typeface="Arial"/>
                <a:cs typeface="Arial"/>
                <a:sym typeface="Arial"/>
              </a:rPr>
              <a:t>Learning Strategic</a:t>
            </a:r>
            <a:endParaRPr/>
          </a:p>
          <a:p>
            <a:pPr marL="0" marR="0" lvl="0" indent="0" algn="ctr" rtl="0">
              <a:lnSpc>
                <a:spcPct val="110000"/>
              </a:lnSpc>
              <a:spcBef>
                <a:spcPts val="0"/>
              </a:spcBef>
              <a:spcAft>
                <a:spcPts val="0"/>
              </a:spcAft>
              <a:buNone/>
            </a:pPr>
            <a:r>
              <a:rPr lang="en-US" sz="1333" b="0" i="0" u="none" strike="noStrike" cap="none">
                <a:solidFill>
                  <a:schemeClr val="dk1"/>
                </a:solidFill>
                <a:latin typeface="Arial"/>
                <a:ea typeface="Arial"/>
                <a:cs typeface="Arial"/>
                <a:sym typeface="Arial"/>
              </a:rPr>
              <a:t>Accounts, NWEA</a:t>
            </a:r>
            <a:endParaRPr sz="1333" b="0" i="0" u="none" strike="noStrike" cap="none">
              <a:solidFill>
                <a:schemeClr val="dk1"/>
              </a:solidFill>
              <a:latin typeface="Arial"/>
              <a:ea typeface="Arial"/>
              <a:cs typeface="Arial"/>
              <a:sym typeface="Arial"/>
            </a:endParaRPr>
          </a:p>
        </p:txBody>
      </p:sp>
      <p:sp>
        <p:nvSpPr>
          <p:cNvPr id="683" name="Google Shape;683;p3"/>
          <p:cNvSpPr txBox="1"/>
          <p:nvPr/>
        </p:nvSpPr>
        <p:spPr>
          <a:xfrm>
            <a:off x="4677577" y="4598536"/>
            <a:ext cx="2956800" cy="1602000"/>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None/>
            </a:pPr>
            <a:r>
              <a:rPr lang="en-US" sz="1850" b="1" i="0" u="none" strike="noStrike" cap="none">
                <a:solidFill>
                  <a:schemeClr val="dk1"/>
                </a:solidFill>
                <a:latin typeface="Arial"/>
                <a:ea typeface="Arial"/>
                <a:cs typeface="Arial"/>
                <a:sym typeface="Arial"/>
              </a:rPr>
              <a:t>Dr. Lindsay Prendergast</a:t>
            </a:r>
            <a:br>
              <a:rPr lang="en-US" sz="1850" b="1"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Professional Learning</a:t>
            </a:r>
            <a:endParaRPr/>
          </a:p>
          <a:p>
            <a:pPr marL="0" marR="0" lvl="0" indent="0" algn="ctr" rtl="0">
              <a:lnSpc>
                <a:spcPct val="110000"/>
              </a:lnSpc>
              <a:spcBef>
                <a:spcPts val="0"/>
              </a:spcBef>
              <a:spcAft>
                <a:spcPts val="0"/>
              </a:spcAft>
              <a:buNone/>
            </a:pPr>
            <a:r>
              <a:rPr lang="en-US" sz="1300" b="0" i="0" u="none" strike="noStrike" cap="none">
                <a:solidFill>
                  <a:schemeClr val="dk1"/>
                </a:solidFill>
                <a:latin typeface="Arial"/>
                <a:ea typeface="Arial"/>
                <a:cs typeface="Arial"/>
                <a:sym typeface="Arial"/>
              </a:rPr>
              <a:t>Consultant, NWEA</a:t>
            </a:r>
            <a:endParaRPr sz="1300" b="0" i="0" u="none" strike="noStrike" cap="none">
              <a:solidFill>
                <a:schemeClr val="dk1"/>
              </a:solidFill>
              <a:latin typeface="Arial"/>
              <a:ea typeface="Arial"/>
              <a:cs typeface="Arial"/>
              <a:sym typeface="Arial"/>
            </a:endParaRPr>
          </a:p>
        </p:txBody>
      </p:sp>
      <p:pic>
        <p:nvPicPr>
          <p:cNvPr id="684" name="Google Shape;684;p3"/>
          <p:cNvPicPr preferRelativeResize="0"/>
          <p:nvPr/>
        </p:nvPicPr>
        <p:blipFill rotWithShape="1">
          <a:blip r:embed="rId5">
            <a:alphaModFix/>
          </a:blip>
          <a:srcRect l="286" t="2381" r="-286" b="24674"/>
          <a:stretch/>
        </p:blipFill>
        <p:spPr>
          <a:xfrm>
            <a:off x="552321" y="1612967"/>
            <a:ext cx="2741912" cy="2646293"/>
          </a:xfrm>
          <a:prstGeom prst="ellipse">
            <a:avLst/>
          </a:prstGeom>
          <a:noFill/>
          <a:ln>
            <a:noFill/>
          </a:ln>
        </p:spPr>
      </p:pic>
      <p:sp>
        <p:nvSpPr>
          <p:cNvPr id="685" name="Google Shape;685;p3"/>
          <p:cNvSpPr txBox="1"/>
          <p:nvPr/>
        </p:nvSpPr>
        <p:spPr>
          <a:xfrm>
            <a:off x="8644956" y="4597122"/>
            <a:ext cx="2741912" cy="1697861"/>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None/>
            </a:pPr>
            <a:r>
              <a:rPr lang="en-US" sz="1850" b="1" i="0" u="none" strike="noStrike" cap="none">
                <a:solidFill>
                  <a:schemeClr val="dk1"/>
                </a:solidFill>
                <a:latin typeface="Arial"/>
                <a:ea typeface="Arial"/>
                <a:cs typeface="Arial"/>
                <a:sym typeface="Arial"/>
              </a:rPr>
              <a:t>Dr. Deanna Jaskolski</a:t>
            </a:r>
            <a:endParaRPr/>
          </a:p>
          <a:p>
            <a:pPr marL="0" marR="0" lvl="0" indent="0" algn="ctr" rtl="0">
              <a:lnSpc>
                <a:spcPct val="110000"/>
              </a:lnSpc>
              <a:spcBef>
                <a:spcPts val="0"/>
              </a:spcBef>
              <a:spcAft>
                <a:spcPts val="0"/>
              </a:spcAft>
              <a:buNone/>
            </a:pPr>
            <a:r>
              <a:rPr lang="en-US" sz="1850" b="0" i="0" u="none" strike="noStrike" cap="none">
                <a:solidFill>
                  <a:schemeClr val="dk1"/>
                </a:solidFill>
                <a:latin typeface="Arial"/>
                <a:ea typeface="Arial"/>
                <a:cs typeface="Arial"/>
                <a:sym typeface="Arial"/>
              </a:rPr>
              <a:t>Region 3 Superintendent</a:t>
            </a:r>
            <a:endParaRPr sz="185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9"/>
        <p:cNvGrpSpPr/>
        <p:nvPr/>
      </p:nvGrpSpPr>
      <p:grpSpPr>
        <a:xfrm>
          <a:off x="0" y="0"/>
          <a:ext cx="0" cy="0"/>
          <a:chOff x="0" y="0"/>
          <a:chExt cx="0" cy="0"/>
        </a:xfrm>
      </p:grpSpPr>
      <p:sp>
        <p:nvSpPr>
          <p:cNvPr id="690" name="Google Shape;690;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691" name="Google Shape;691;p4"/>
          <p:cNvPicPr preferRelativeResize="0"/>
          <p:nvPr/>
        </p:nvPicPr>
        <p:blipFill rotWithShape="1">
          <a:blip r:embed="rId3">
            <a:alphaModFix/>
          </a:blip>
          <a:srcRect l="23298" t="393" b="8697"/>
          <a:stretch/>
        </p:blipFill>
        <p:spPr>
          <a:xfrm>
            <a:off x="20" y="10"/>
            <a:ext cx="8668492" cy="6857990"/>
          </a:xfrm>
          <a:prstGeom prst="rect">
            <a:avLst/>
          </a:prstGeom>
          <a:noFill/>
          <a:ln>
            <a:noFill/>
          </a:ln>
        </p:spPr>
      </p:pic>
      <p:sp>
        <p:nvSpPr>
          <p:cNvPr id="692" name="Google Shape;692;p4"/>
          <p:cNvSpPr/>
          <p:nvPr/>
        </p:nvSpPr>
        <p:spPr>
          <a:xfrm flipH="1">
            <a:off x="2435399" y="0"/>
            <a:ext cx="9756601" cy="6858000"/>
          </a:xfrm>
          <a:prstGeom prst="rect">
            <a:avLst/>
          </a:prstGeom>
          <a:gradFill>
            <a:gsLst>
              <a:gs pos="0">
                <a:srgbClr val="FFFFFF">
                  <a:alpha val="0"/>
                </a:srgbClr>
              </a:gs>
              <a:gs pos="19000">
                <a:srgbClr val="FFFFFF">
                  <a:alpha val="40000"/>
                </a:srgbClr>
              </a:gs>
              <a:gs pos="35000">
                <a:srgbClr val="FFFFFF">
                  <a:alpha val="75686"/>
                </a:srgbClr>
              </a:gs>
              <a:gs pos="52999">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93" name="Google Shape;693;p4"/>
          <p:cNvSpPr txBox="1">
            <a:spLocks noGrp="1"/>
          </p:cNvSpPr>
          <p:nvPr>
            <p:ph type="title"/>
          </p:nvPr>
        </p:nvSpPr>
        <p:spPr>
          <a:xfrm>
            <a:off x="7585837" y="1161288"/>
            <a:ext cx="4215233"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Arial"/>
              <a:buNone/>
            </a:pPr>
            <a:r>
              <a:rPr lang="en-US" sz="2800"/>
              <a:t>Clark County School District </a:t>
            </a:r>
            <a:endParaRPr/>
          </a:p>
        </p:txBody>
      </p:sp>
      <p:sp>
        <p:nvSpPr>
          <p:cNvPr id="694" name="Google Shape;694;p4"/>
          <p:cNvSpPr/>
          <p:nvPr/>
        </p:nvSpPr>
        <p:spPr>
          <a:xfrm rot="5400000">
            <a:off x="8687333"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95" name="Google Shape;695;p4"/>
          <p:cNvSpPr/>
          <p:nvPr/>
        </p:nvSpPr>
        <p:spPr>
          <a:xfrm>
            <a:off x="8453018" y="2443480"/>
            <a:ext cx="3218688" cy="9144"/>
          </a:xfrm>
          <a:prstGeom prst="rect">
            <a:avLst/>
          </a:prstGeom>
          <a:solidFill>
            <a:srgbClr val="D5D5D5"/>
          </a:solidFill>
          <a:ln w="9525" cap="flat" cmpd="sng">
            <a:solidFill>
              <a:srgbClr val="D5D5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6" name="Google Shape;696;p4"/>
          <p:cNvSpPr txBox="1">
            <a:spLocks noGrp="1"/>
          </p:cNvSpPr>
          <p:nvPr>
            <p:ph type="body" idx="1"/>
          </p:nvPr>
        </p:nvSpPr>
        <p:spPr>
          <a:xfrm>
            <a:off x="7438674" y="2687876"/>
            <a:ext cx="4363157" cy="32072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2400"/>
              <a:buFont typeface="Arial"/>
              <a:buChar char="•"/>
            </a:pPr>
            <a:r>
              <a:rPr lang="en-US"/>
              <a:t>Nation's 5th largest school district</a:t>
            </a:r>
            <a:endParaRPr/>
          </a:p>
          <a:p>
            <a:pPr marL="228600" lvl="0" indent="-228600" algn="l" rtl="0">
              <a:lnSpc>
                <a:spcPct val="90000"/>
              </a:lnSpc>
              <a:spcBef>
                <a:spcPts val="1000"/>
              </a:spcBef>
              <a:spcAft>
                <a:spcPts val="0"/>
              </a:spcAft>
              <a:buSzPts val="2400"/>
              <a:buFont typeface="Arial"/>
              <a:buChar char="•"/>
            </a:pPr>
            <a:r>
              <a:rPr lang="en-US"/>
              <a:t>Serving over 300,000 students </a:t>
            </a:r>
            <a:endParaRPr/>
          </a:p>
          <a:p>
            <a:pPr marL="228600" lvl="0" indent="-228600" algn="l" rtl="0">
              <a:lnSpc>
                <a:spcPct val="90000"/>
              </a:lnSpc>
              <a:spcBef>
                <a:spcPts val="1000"/>
              </a:spcBef>
              <a:spcAft>
                <a:spcPts val="0"/>
              </a:spcAft>
              <a:buSzPts val="2400"/>
              <a:buFont typeface="Arial"/>
              <a:buChar char="•"/>
            </a:pPr>
            <a:r>
              <a:rPr lang="en-US"/>
              <a:t>More than 40,000 team members across the District </a:t>
            </a:r>
            <a:endParaRPr/>
          </a:p>
          <a:p>
            <a:pPr marL="228600" lvl="0" indent="-228600" algn="l" rtl="0">
              <a:lnSpc>
                <a:spcPct val="90000"/>
              </a:lnSpc>
              <a:spcBef>
                <a:spcPts val="1000"/>
              </a:spcBef>
              <a:spcAft>
                <a:spcPts val="0"/>
              </a:spcAft>
              <a:buSzPts val="2400"/>
              <a:buFont typeface="Arial"/>
              <a:buChar char="•"/>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3 Regions and one Transformation Network to support school sites </a:t>
            </a:r>
            <a:endParaRPr/>
          </a:p>
          <a:p>
            <a:pPr marL="228600" lvl="0" indent="-76200" algn="l" rtl="0">
              <a:lnSpc>
                <a:spcPct val="90000"/>
              </a:lnSpc>
              <a:spcBef>
                <a:spcPts val="1000"/>
              </a:spcBef>
              <a:spcAft>
                <a:spcPts val="0"/>
              </a:spcAft>
              <a:buSzPts val="2400"/>
              <a:buFont typeface="Arial"/>
              <a:buNone/>
            </a:pPr>
            <a:endParaRPr/>
          </a:p>
          <a:p>
            <a:pPr marL="228600" lvl="0" indent="-76200" algn="l" rtl="0">
              <a:lnSpc>
                <a:spcPct val="90000"/>
              </a:lnSpc>
              <a:spcBef>
                <a:spcPts val="1000"/>
              </a:spcBef>
              <a:spcAft>
                <a:spcPts val="0"/>
              </a:spcAft>
              <a:buSzPts val="2400"/>
              <a:buFont typeface="Arial"/>
              <a:buNone/>
            </a:pPr>
            <a:endParaRPr/>
          </a:p>
          <a:p>
            <a:pPr marL="228600" lvl="0" indent="-76200" algn="l" rtl="0">
              <a:lnSpc>
                <a:spcPct val="90000"/>
              </a:lnSpc>
              <a:spcBef>
                <a:spcPts val="1000"/>
              </a:spcBef>
              <a:spcAft>
                <a:spcPts val="0"/>
              </a:spcAft>
              <a:buSzPts val="2400"/>
              <a:buFont typeface="Arial"/>
              <a:buNone/>
            </a:pPr>
            <a:endParaRPr/>
          </a:p>
          <a:p>
            <a:pPr marL="228600" lvl="0" indent="-76200" algn="l" rtl="0">
              <a:lnSpc>
                <a:spcPct val="90000"/>
              </a:lnSpc>
              <a:spcBef>
                <a:spcPts val="1000"/>
              </a:spcBef>
              <a:spcAft>
                <a:spcPts val="0"/>
              </a:spcAft>
              <a:buSzPts val="2400"/>
              <a:buFont typeface="Arial"/>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g24f1925f11a_0_13"/>
          <p:cNvPicPr preferRelativeResize="0"/>
          <p:nvPr/>
        </p:nvPicPr>
        <p:blipFill rotWithShape="1">
          <a:blip r:embed="rId3">
            <a:alphaModFix/>
          </a:blip>
          <a:srcRect/>
          <a:stretch/>
        </p:blipFill>
        <p:spPr>
          <a:xfrm>
            <a:off x="1661291" y="321734"/>
            <a:ext cx="3018585" cy="2905170"/>
          </a:xfrm>
          <a:prstGeom prst="rect">
            <a:avLst/>
          </a:prstGeom>
          <a:noFill/>
          <a:ln>
            <a:noFill/>
          </a:ln>
        </p:spPr>
      </p:pic>
      <p:pic>
        <p:nvPicPr>
          <p:cNvPr id="703" name="Google Shape;703;g24f1925f11a_0_13"/>
          <p:cNvPicPr preferRelativeResize="0"/>
          <p:nvPr/>
        </p:nvPicPr>
        <p:blipFill rotWithShape="1">
          <a:blip r:embed="rId4">
            <a:alphaModFix/>
          </a:blip>
          <a:srcRect/>
          <a:stretch/>
        </p:blipFill>
        <p:spPr>
          <a:xfrm>
            <a:off x="6672263" y="1471505"/>
            <a:ext cx="4994909" cy="4006430"/>
          </a:xfrm>
          <a:prstGeom prst="rect">
            <a:avLst/>
          </a:prstGeom>
          <a:noFill/>
          <a:ln>
            <a:noFill/>
          </a:ln>
        </p:spPr>
      </p:pic>
      <p:sp>
        <p:nvSpPr>
          <p:cNvPr id="704" name="Google Shape;704;g24f1925f11a_0_13"/>
          <p:cNvSpPr/>
          <p:nvPr/>
        </p:nvSpPr>
        <p:spPr>
          <a:xfrm>
            <a:off x="6050280" y="0"/>
            <a:ext cx="915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05" name="Google Shape;705;g24f1925f11a_0_13"/>
          <p:cNvSpPr/>
          <p:nvPr/>
        </p:nvSpPr>
        <p:spPr>
          <a:xfrm>
            <a:off x="0" y="3383280"/>
            <a:ext cx="6126600" cy="915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706" name="Google Shape;706;g24f1925f11a_0_13" descr="Users with solid fill"/>
          <p:cNvPicPr preferRelativeResize="0"/>
          <p:nvPr/>
        </p:nvPicPr>
        <p:blipFill rotWithShape="1">
          <a:blip r:embed="rId5">
            <a:alphaModFix/>
          </a:blip>
          <a:srcRect/>
          <a:stretch/>
        </p:blipFill>
        <p:spPr>
          <a:xfrm>
            <a:off x="1328364" y="3429000"/>
            <a:ext cx="3469752" cy="34697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
          <p:cNvSpPr txBox="1">
            <a:spLocks noGrp="1"/>
          </p:cNvSpPr>
          <p:nvPr>
            <p:ph type="title"/>
          </p:nvPr>
        </p:nvSpPr>
        <p:spPr>
          <a:xfrm>
            <a:off x="557442" y="446468"/>
            <a:ext cx="11095046" cy="59672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t>Differentiated School Support Framework</a:t>
            </a:r>
            <a:endParaRPr/>
          </a:p>
        </p:txBody>
      </p:sp>
      <p:pic>
        <p:nvPicPr>
          <p:cNvPr id="712" name="Google Shape;712;p6"/>
          <p:cNvPicPr preferRelativeResize="0"/>
          <p:nvPr/>
        </p:nvPicPr>
        <p:blipFill>
          <a:blip r:embed="rId3">
            <a:alphaModFix/>
          </a:blip>
          <a:stretch>
            <a:fillRect/>
          </a:stretch>
        </p:blipFill>
        <p:spPr>
          <a:xfrm>
            <a:off x="402450" y="1043189"/>
            <a:ext cx="9795576" cy="55100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7"/>
        <p:cNvGrpSpPr/>
        <p:nvPr/>
      </p:nvGrpSpPr>
      <p:grpSpPr>
        <a:xfrm>
          <a:off x="0" y="0"/>
          <a:ext cx="0" cy="0"/>
          <a:chOff x="0" y="0"/>
          <a:chExt cx="0" cy="0"/>
        </a:xfrm>
      </p:grpSpPr>
      <p:sp>
        <p:nvSpPr>
          <p:cNvPr id="718" name="Google Shape;718;g25050f90dca_0_230"/>
          <p:cNvSpPr txBox="1">
            <a:spLocks noGrp="1"/>
          </p:cNvSpPr>
          <p:nvPr>
            <p:ph type="title"/>
          </p:nvPr>
        </p:nvSpPr>
        <p:spPr>
          <a:xfrm>
            <a:off x="6825673" y="585216"/>
            <a:ext cx="4866900" cy="1499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80000"/>
              </a:lnSpc>
              <a:spcBef>
                <a:spcPts val="0"/>
              </a:spcBef>
              <a:spcAft>
                <a:spcPts val="0"/>
              </a:spcAft>
              <a:buClr>
                <a:srgbClr val="191919"/>
              </a:buClr>
              <a:buSzPct val="100000"/>
              <a:buFont typeface="Century Gothic"/>
              <a:buNone/>
            </a:pPr>
            <a:r>
              <a:rPr lang="en-US"/>
              <a:t>DIFFERENTIATED SCHOOL SUPPORT FRAMEWORK</a:t>
            </a:r>
            <a:endParaRPr/>
          </a:p>
        </p:txBody>
      </p:sp>
      <p:pic>
        <p:nvPicPr>
          <p:cNvPr id="719" name="Google Shape;719;g25050f90dca_0_230"/>
          <p:cNvPicPr preferRelativeResize="0"/>
          <p:nvPr/>
        </p:nvPicPr>
        <p:blipFill rotWithShape="1">
          <a:blip r:embed="rId3">
            <a:alphaModFix/>
          </a:blip>
          <a:srcRect t="8085" b="16494"/>
          <a:stretch/>
        </p:blipFill>
        <p:spPr>
          <a:xfrm>
            <a:off x="1" y="10"/>
            <a:ext cx="2934473" cy="3315747"/>
          </a:xfrm>
          <a:prstGeom prst="rect">
            <a:avLst/>
          </a:prstGeom>
          <a:noFill/>
          <a:ln>
            <a:noFill/>
          </a:ln>
        </p:spPr>
      </p:pic>
      <p:pic>
        <p:nvPicPr>
          <p:cNvPr id="720" name="Google Shape;720;g25050f90dca_0_230" descr="A person wearing a backpack&#10;&#10;Description automatically generated with low confidence"/>
          <p:cNvPicPr preferRelativeResize="0"/>
          <p:nvPr/>
        </p:nvPicPr>
        <p:blipFill rotWithShape="1">
          <a:blip r:embed="rId4">
            <a:alphaModFix/>
          </a:blip>
          <a:srcRect l="12080" r="27547"/>
          <a:stretch/>
        </p:blipFill>
        <p:spPr>
          <a:xfrm>
            <a:off x="3095339" y="10"/>
            <a:ext cx="2999074" cy="3315749"/>
          </a:xfrm>
          <a:prstGeom prst="rect">
            <a:avLst/>
          </a:prstGeom>
          <a:noFill/>
          <a:ln>
            <a:noFill/>
          </a:ln>
        </p:spPr>
      </p:pic>
      <p:cxnSp>
        <p:nvCxnSpPr>
          <p:cNvPr id="721" name="Google Shape;721;g25050f90dca_0_230"/>
          <p:cNvCxnSpPr/>
          <p:nvPr/>
        </p:nvCxnSpPr>
        <p:spPr>
          <a:xfrm rot="10800000">
            <a:off x="6631711" y="826324"/>
            <a:ext cx="0" cy="914400"/>
          </a:xfrm>
          <a:prstGeom prst="straightConnector1">
            <a:avLst/>
          </a:prstGeom>
          <a:noFill/>
          <a:ln w="19050" cap="flat" cmpd="sng">
            <a:solidFill>
              <a:schemeClr val="accent2"/>
            </a:solidFill>
            <a:prstDash val="solid"/>
            <a:round/>
            <a:headEnd type="none" w="sm" len="sm"/>
            <a:tailEnd type="none" w="sm" len="sm"/>
          </a:ln>
        </p:spPr>
      </p:cxnSp>
      <p:pic>
        <p:nvPicPr>
          <p:cNvPr id="722" name="Google Shape;722;g25050f90dca_0_230" descr="A picture containing text, person&#10;&#10;Description automatically generated"/>
          <p:cNvPicPr preferRelativeResize="0"/>
          <p:nvPr/>
        </p:nvPicPr>
        <p:blipFill rotWithShape="1">
          <a:blip r:embed="rId5">
            <a:alphaModFix/>
          </a:blip>
          <a:srcRect t="9853" b="6716"/>
          <a:stretch/>
        </p:blipFill>
        <p:spPr>
          <a:xfrm>
            <a:off x="20" y="3476625"/>
            <a:ext cx="6094395" cy="3381373"/>
          </a:xfrm>
          <a:prstGeom prst="rect">
            <a:avLst/>
          </a:prstGeom>
          <a:noFill/>
          <a:ln>
            <a:noFill/>
          </a:ln>
        </p:spPr>
      </p:pic>
      <p:sp>
        <p:nvSpPr>
          <p:cNvPr id="723" name="Google Shape;723;g25050f90dca_0_23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7</a:t>
            </a:fld>
            <a:endParaRPr/>
          </a:p>
        </p:txBody>
      </p:sp>
      <p:grpSp>
        <p:nvGrpSpPr>
          <p:cNvPr id="724" name="Google Shape;724;g25050f90dca_0_230"/>
          <p:cNvGrpSpPr/>
          <p:nvPr/>
        </p:nvGrpSpPr>
        <p:grpSpPr>
          <a:xfrm>
            <a:off x="6825673" y="2286491"/>
            <a:ext cx="4866900" cy="4022502"/>
            <a:chOff x="0" y="491"/>
            <a:chExt cx="4866900" cy="4022502"/>
          </a:xfrm>
        </p:grpSpPr>
        <p:cxnSp>
          <p:nvCxnSpPr>
            <p:cNvPr id="725" name="Google Shape;725;g25050f90dca_0_230"/>
            <p:cNvCxnSpPr/>
            <p:nvPr/>
          </p:nvCxnSpPr>
          <p:spPr>
            <a:xfrm>
              <a:off x="0" y="491"/>
              <a:ext cx="4866900" cy="0"/>
            </a:xfrm>
            <a:prstGeom prst="straightConnector1">
              <a:avLst/>
            </a:prstGeom>
            <a:gradFill>
              <a:gsLst>
                <a:gs pos="0">
                  <a:srgbClr val="1068A9"/>
                </a:gs>
                <a:gs pos="100000">
                  <a:srgbClr val="4185D8"/>
                </a:gs>
              </a:gsLst>
              <a:path path="circle">
                <a:fillToRect l="50000" t="50000" r="50000" b="50000"/>
              </a:path>
              <a:tileRect/>
            </a:gradFill>
            <a:ln w="9525" cap="flat" cmpd="sng">
              <a:solidFill>
                <a:srgbClr val="1471B7"/>
              </a:solidFill>
              <a:prstDash val="solid"/>
              <a:round/>
              <a:headEnd type="none" w="sm" len="sm"/>
              <a:tailEnd type="none" w="sm" len="sm"/>
            </a:ln>
            <a:effectLst>
              <a:outerShdw blurRad="76200" dist="25400" dir="5400000" algn="ctr" rotWithShape="0">
                <a:srgbClr val="000000">
                  <a:alpha val="60000"/>
                </a:srgbClr>
              </a:outerShdw>
            </a:effectLst>
          </p:spPr>
        </p:cxnSp>
        <p:sp>
          <p:nvSpPr>
            <p:cNvPr id="726" name="Google Shape;726;g25050f90dca_0_230"/>
            <p:cNvSpPr/>
            <p:nvPr/>
          </p:nvSpPr>
          <p:spPr>
            <a:xfrm>
              <a:off x="0" y="491"/>
              <a:ext cx="4866900" cy="80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g25050f90dca_0_230"/>
            <p:cNvSpPr txBox="1"/>
            <p:nvPr/>
          </p:nvSpPr>
          <p:spPr>
            <a:xfrm>
              <a:off x="0" y="491"/>
              <a:ext cx="4866900" cy="80460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600" i="0" u="none" strike="noStrike" cap="none">
                  <a:solidFill>
                    <a:schemeClr val="dk1"/>
                  </a:solidFill>
                </a:rPr>
                <a:t>Student Achievement</a:t>
              </a:r>
              <a:endParaRPr sz="1200"/>
            </a:p>
          </p:txBody>
        </p:sp>
        <p:cxnSp>
          <p:nvCxnSpPr>
            <p:cNvPr id="728" name="Google Shape;728;g25050f90dca_0_230"/>
            <p:cNvCxnSpPr/>
            <p:nvPr/>
          </p:nvCxnSpPr>
          <p:spPr>
            <a:xfrm>
              <a:off x="0" y="804966"/>
              <a:ext cx="4866900" cy="0"/>
            </a:xfrm>
            <a:prstGeom prst="straightConnector1">
              <a:avLst/>
            </a:prstGeom>
            <a:gradFill>
              <a:gsLst>
                <a:gs pos="0">
                  <a:srgbClr val="1881AB"/>
                </a:gs>
                <a:gs pos="100000">
                  <a:srgbClr val="43A1D9"/>
                </a:gs>
              </a:gsLst>
              <a:path path="circle">
                <a:fillToRect l="50000" t="50000" r="50000" b="50000"/>
              </a:path>
              <a:tileRect/>
            </a:gradFill>
            <a:ln w="9525" cap="flat" cmpd="sng">
              <a:solidFill>
                <a:srgbClr val="1D8BB9"/>
              </a:solidFill>
              <a:prstDash val="solid"/>
              <a:round/>
              <a:headEnd type="none" w="sm" len="sm"/>
              <a:tailEnd type="none" w="sm" len="sm"/>
            </a:ln>
            <a:effectLst>
              <a:outerShdw blurRad="76200" dist="25400" dir="5400000" algn="ctr" rotWithShape="0">
                <a:srgbClr val="000000">
                  <a:alpha val="60000"/>
                </a:srgbClr>
              </a:outerShdw>
            </a:effectLst>
          </p:spPr>
        </p:cxnSp>
        <p:sp>
          <p:nvSpPr>
            <p:cNvPr id="729" name="Google Shape;729;g25050f90dca_0_230"/>
            <p:cNvSpPr/>
            <p:nvPr/>
          </p:nvSpPr>
          <p:spPr>
            <a:xfrm>
              <a:off x="0" y="804966"/>
              <a:ext cx="4866900" cy="80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g25050f90dca_0_230"/>
            <p:cNvSpPr txBox="1"/>
            <p:nvPr/>
          </p:nvSpPr>
          <p:spPr>
            <a:xfrm>
              <a:off x="0" y="804966"/>
              <a:ext cx="4866900" cy="80460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500" i="0" u="none" strike="noStrike" cap="none">
                  <a:solidFill>
                    <a:schemeClr val="dk1"/>
                  </a:solidFill>
                </a:rPr>
                <a:t>Continuous School Improvement</a:t>
              </a:r>
              <a:endParaRPr sz="1100"/>
            </a:p>
          </p:txBody>
        </p:sp>
        <p:cxnSp>
          <p:nvCxnSpPr>
            <p:cNvPr id="731" name="Google Shape;731;g25050f90dca_0_230"/>
            <p:cNvCxnSpPr/>
            <p:nvPr/>
          </p:nvCxnSpPr>
          <p:spPr>
            <a:xfrm>
              <a:off x="0" y="1609442"/>
              <a:ext cx="4866900" cy="0"/>
            </a:xfrm>
            <a:prstGeom prst="straightConnector1">
              <a:avLst/>
            </a:prstGeom>
            <a:gradFill>
              <a:gsLst>
                <a:gs pos="0">
                  <a:srgbClr val="2198AD"/>
                </a:gs>
                <a:gs pos="100000">
                  <a:srgbClr val="45C0DC"/>
                </a:gs>
              </a:gsLst>
              <a:path path="circle">
                <a:fillToRect l="50000" t="50000" r="50000" b="50000"/>
              </a:path>
              <a:tileRect/>
            </a:gradFill>
            <a:ln w="9525" cap="flat" cmpd="sng">
              <a:solidFill>
                <a:srgbClr val="25A5BC"/>
              </a:solidFill>
              <a:prstDash val="solid"/>
              <a:round/>
              <a:headEnd type="none" w="sm" len="sm"/>
              <a:tailEnd type="none" w="sm" len="sm"/>
            </a:ln>
            <a:effectLst>
              <a:outerShdw blurRad="76200" dist="25400" dir="5400000" algn="ctr" rotWithShape="0">
                <a:srgbClr val="000000">
                  <a:alpha val="60000"/>
                </a:srgbClr>
              </a:outerShdw>
            </a:effectLst>
          </p:spPr>
        </p:cxnSp>
        <p:sp>
          <p:nvSpPr>
            <p:cNvPr id="732" name="Google Shape;732;g25050f90dca_0_230"/>
            <p:cNvSpPr/>
            <p:nvPr/>
          </p:nvSpPr>
          <p:spPr>
            <a:xfrm>
              <a:off x="0" y="1609442"/>
              <a:ext cx="4866900" cy="80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g25050f90dca_0_230"/>
            <p:cNvSpPr txBox="1"/>
            <p:nvPr/>
          </p:nvSpPr>
          <p:spPr>
            <a:xfrm>
              <a:off x="0" y="1609442"/>
              <a:ext cx="4866900" cy="80460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600" i="0" u="none" strike="noStrike" cap="none">
                  <a:solidFill>
                    <a:schemeClr val="dk1"/>
                  </a:solidFill>
                </a:rPr>
                <a:t>Support and Services</a:t>
              </a:r>
              <a:endParaRPr sz="1200"/>
            </a:p>
          </p:txBody>
        </p:sp>
        <p:cxnSp>
          <p:nvCxnSpPr>
            <p:cNvPr id="734" name="Google Shape;734;g25050f90dca_0_230"/>
            <p:cNvCxnSpPr/>
            <p:nvPr/>
          </p:nvCxnSpPr>
          <p:spPr>
            <a:xfrm>
              <a:off x="0" y="2413917"/>
              <a:ext cx="4866900" cy="0"/>
            </a:xfrm>
            <a:prstGeom prst="straightConnector1">
              <a:avLst/>
            </a:prstGeom>
            <a:gradFill>
              <a:gsLst>
                <a:gs pos="0">
                  <a:srgbClr val="29AEAF"/>
                </a:gs>
                <a:gs pos="100000">
                  <a:srgbClr val="49DCDD"/>
                </a:gs>
              </a:gsLst>
              <a:path path="circle">
                <a:fillToRect l="50000" t="50000" r="50000" b="50000"/>
              </a:path>
              <a:tileRect/>
            </a:gradFill>
            <a:ln w="9525" cap="flat" cmpd="sng">
              <a:solidFill>
                <a:srgbClr val="2FBCBD"/>
              </a:solidFill>
              <a:prstDash val="solid"/>
              <a:round/>
              <a:headEnd type="none" w="sm" len="sm"/>
              <a:tailEnd type="none" w="sm" len="sm"/>
            </a:ln>
            <a:effectLst>
              <a:outerShdw blurRad="76200" dist="25400" dir="5400000" algn="ctr" rotWithShape="0">
                <a:srgbClr val="000000">
                  <a:alpha val="60000"/>
                </a:srgbClr>
              </a:outerShdw>
            </a:effectLst>
          </p:spPr>
        </p:cxnSp>
        <p:sp>
          <p:nvSpPr>
            <p:cNvPr id="735" name="Google Shape;735;g25050f90dca_0_230"/>
            <p:cNvSpPr/>
            <p:nvPr/>
          </p:nvSpPr>
          <p:spPr>
            <a:xfrm>
              <a:off x="0" y="2413917"/>
              <a:ext cx="4866900" cy="80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g25050f90dca_0_230"/>
            <p:cNvSpPr txBox="1"/>
            <p:nvPr/>
          </p:nvSpPr>
          <p:spPr>
            <a:xfrm>
              <a:off x="0" y="2413917"/>
              <a:ext cx="4866900" cy="80460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600" i="0" u="none" strike="noStrike" cap="none">
                  <a:solidFill>
                    <a:schemeClr val="dk1"/>
                  </a:solidFill>
                </a:rPr>
                <a:t>Accountability</a:t>
              </a:r>
              <a:endParaRPr sz="1200"/>
            </a:p>
          </p:txBody>
        </p:sp>
        <p:cxnSp>
          <p:nvCxnSpPr>
            <p:cNvPr id="737" name="Google Shape;737;g25050f90dca_0_230"/>
            <p:cNvCxnSpPr/>
            <p:nvPr/>
          </p:nvCxnSpPr>
          <p:spPr>
            <a:xfrm>
              <a:off x="0" y="3218393"/>
              <a:ext cx="4866900" cy="0"/>
            </a:xfrm>
            <a:prstGeom prst="straightConnector1">
              <a:avLst/>
            </a:prstGeom>
            <a:gradFill>
              <a:gsLst>
                <a:gs pos="0">
                  <a:srgbClr val="32B09F"/>
                </a:gs>
                <a:gs pos="100000">
                  <a:srgbClr val="4DDDC5"/>
                </a:gs>
              </a:gsLst>
              <a:path path="circle">
                <a:fillToRect l="50000" t="50000" r="50000" b="50000"/>
              </a:path>
              <a:tileRect/>
            </a:gradFill>
            <a:ln w="9525" cap="flat" cmpd="sng">
              <a:solidFill>
                <a:srgbClr val="39BEAC"/>
              </a:solidFill>
              <a:prstDash val="solid"/>
              <a:round/>
              <a:headEnd type="none" w="sm" len="sm"/>
              <a:tailEnd type="none" w="sm" len="sm"/>
            </a:ln>
            <a:effectLst>
              <a:outerShdw blurRad="76200" dist="25400" dir="5400000" algn="ctr" rotWithShape="0">
                <a:srgbClr val="000000">
                  <a:alpha val="60000"/>
                </a:srgbClr>
              </a:outerShdw>
            </a:effectLst>
          </p:spPr>
        </p:cxnSp>
        <p:sp>
          <p:nvSpPr>
            <p:cNvPr id="738" name="Google Shape;738;g25050f90dca_0_230"/>
            <p:cNvSpPr/>
            <p:nvPr/>
          </p:nvSpPr>
          <p:spPr>
            <a:xfrm>
              <a:off x="0" y="3218393"/>
              <a:ext cx="4866900" cy="80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g25050f90dca_0_230"/>
            <p:cNvSpPr txBox="1"/>
            <p:nvPr/>
          </p:nvSpPr>
          <p:spPr>
            <a:xfrm>
              <a:off x="0" y="3218393"/>
              <a:ext cx="4866900" cy="80460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None/>
              </a:pPr>
              <a:r>
                <a:rPr lang="en-US" sz="2600" i="0" u="none" strike="noStrike" cap="none">
                  <a:solidFill>
                    <a:schemeClr val="dk1"/>
                  </a:solidFill>
                </a:rPr>
                <a:t>Common Language</a:t>
              </a:r>
              <a:endParaRPr sz="12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
        <p:cNvGrpSpPr/>
        <p:nvPr/>
      </p:nvGrpSpPr>
      <p:grpSpPr>
        <a:xfrm>
          <a:off x="0" y="0"/>
          <a:ext cx="0" cy="0"/>
          <a:chOff x="0" y="0"/>
          <a:chExt cx="0" cy="0"/>
        </a:xfrm>
      </p:grpSpPr>
      <p:sp>
        <p:nvSpPr>
          <p:cNvPr id="744" name="Google Shape;744;g25050f90dca_0_460"/>
          <p:cNvSpPr/>
          <p:nvPr/>
        </p:nvSpPr>
        <p:spPr>
          <a:xfrm>
            <a:off x="6248401" y="2247900"/>
            <a:ext cx="4893900" cy="4095900"/>
          </a:xfrm>
          <a:prstGeom prst="rect">
            <a:avLst/>
          </a:prstGeom>
          <a:solidFill>
            <a:schemeClr val="lt1"/>
          </a:solid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745" name="Google Shape;745;g25050f90dca_0_460"/>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191919"/>
              </a:buClr>
              <a:buSzPts val="4000"/>
              <a:buFont typeface="Century Gothic"/>
              <a:buNone/>
            </a:pPr>
            <a:r>
              <a:rPr lang="en-US"/>
              <a:t>SUPPLEMENTAL SCHOOL PERFORMANCE PLAN</a:t>
            </a:r>
            <a:endParaRPr/>
          </a:p>
        </p:txBody>
      </p:sp>
      <p:sp>
        <p:nvSpPr>
          <p:cNvPr id="746" name="Google Shape;746;g25050f90dca_0_460"/>
          <p:cNvSpPr txBox="1">
            <a:spLocks noGrp="1"/>
          </p:cNvSpPr>
          <p:nvPr>
            <p:ph type="sldNum" idx="12"/>
          </p:nvPr>
        </p:nvSpPr>
        <p:spPr>
          <a:xfrm>
            <a:off x="10837334" y="6470704"/>
            <a:ext cx="973800" cy="274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grpSp>
        <p:nvGrpSpPr>
          <p:cNvPr id="747" name="Google Shape;747;g25050f90dca_0_460"/>
          <p:cNvGrpSpPr/>
          <p:nvPr/>
        </p:nvGrpSpPr>
        <p:grpSpPr>
          <a:xfrm>
            <a:off x="1024128" y="2286000"/>
            <a:ext cx="4605000" cy="4023420"/>
            <a:chOff x="0" y="0"/>
            <a:chExt cx="4605000" cy="4023420"/>
          </a:xfrm>
        </p:grpSpPr>
        <p:cxnSp>
          <p:nvCxnSpPr>
            <p:cNvPr id="748" name="Google Shape;748;g25050f90dca_0_460"/>
            <p:cNvCxnSpPr/>
            <p:nvPr/>
          </p:nvCxnSpPr>
          <p:spPr>
            <a:xfrm>
              <a:off x="0" y="0"/>
              <a:ext cx="4605000" cy="0"/>
            </a:xfrm>
            <a:prstGeom prst="straightConnector1">
              <a:avLst/>
            </a:prstGeom>
            <a:solidFill>
              <a:srgbClr val="022B49"/>
            </a:solidFill>
            <a:ln w="15875" cap="flat" cmpd="sng">
              <a:solidFill>
                <a:srgbClr val="022B49"/>
              </a:solidFill>
              <a:prstDash val="solid"/>
              <a:round/>
              <a:headEnd type="none" w="sm" len="sm"/>
              <a:tailEnd type="none" w="sm" len="sm"/>
            </a:ln>
          </p:spPr>
        </p:cxnSp>
        <p:sp>
          <p:nvSpPr>
            <p:cNvPr id="749" name="Google Shape;749;g25050f90dca_0_460"/>
            <p:cNvSpPr/>
            <p:nvPr/>
          </p:nvSpPr>
          <p:spPr>
            <a:xfrm>
              <a:off x="0" y="0"/>
              <a:ext cx="4605000" cy="100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25050f90dca_0_460"/>
            <p:cNvSpPr txBox="1"/>
            <p:nvPr/>
          </p:nvSpPr>
          <p:spPr>
            <a:xfrm>
              <a:off x="0" y="0"/>
              <a:ext cx="4605000" cy="1005900"/>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None/>
              </a:pPr>
              <a:r>
                <a:rPr lang="en-US" sz="3500" i="0" u="none" strike="noStrike" cap="none">
                  <a:solidFill>
                    <a:schemeClr val="dk1"/>
                  </a:solidFill>
                </a:rPr>
                <a:t>Plan</a:t>
              </a:r>
              <a:endParaRPr sz="1300"/>
            </a:p>
          </p:txBody>
        </p:sp>
        <p:cxnSp>
          <p:nvCxnSpPr>
            <p:cNvPr id="751" name="Google Shape;751;g25050f90dca_0_460"/>
            <p:cNvCxnSpPr/>
            <p:nvPr/>
          </p:nvCxnSpPr>
          <p:spPr>
            <a:xfrm>
              <a:off x="0" y="1005840"/>
              <a:ext cx="4605000" cy="0"/>
            </a:xfrm>
            <a:prstGeom prst="straightConnector1">
              <a:avLst/>
            </a:prstGeom>
            <a:solidFill>
              <a:srgbClr val="022B49"/>
            </a:solidFill>
            <a:ln w="15875" cap="flat" cmpd="sng">
              <a:solidFill>
                <a:srgbClr val="022B49"/>
              </a:solidFill>
              <a:prstDash val="solid"/>
              <a:round/>
              <a:headEnd type="none" w="sm" len="sm"/>
              <a:tailEnd type="none" w="sm" len="sm"/>
            </a:ln>
          </p:spPr>
        </p:cxnSp>
        <p:sp>
          <p:nvSpPr>
            <p:cNvPr id="752" name="Google Shape;752;g25050f90dca_0_460"/>
            <p:cNvSpPr/>
            <p:nvPr/>
          </p:nvSpPr>
          <p:spPr>
            <a:xfrm>
              <a:off x="0" y="1005840"/>
              <a:ext cx="4605000" cy="100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g25050f90dca_0_460"/>
            <p:cNvSpPr txBox="1"/>
            <p:nvPr/>
          </p:nvSpPr>
          <p:spPr>
            <a:xfrm>
              <a:off x="0" y="1005840"/>
              <a:ext cx="4605000" cy="1005900"/>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None/>
              </a:pPr>
              <a:r>
                <a:rPr lang="en-US" sz="3500" i="0" u="none" strike="noStrike" cap="none">
                  <a:solidFill>
                    <a:schemeClr val="dk1"/>
                  </a:solidFill>
                </a:rPr>
                <a:t>Roll Out</a:t>
              </a:r>
              <a:endParaRPr sz="1300"/>
            </a:p>
          </p:txBody>
        </p:sp>
        <p:cxnSp>
          <p:nvCxnSpPr>
            <p:cNvPr id="754" name="Google Shape;754;g25050f90dca_0_460"/>
            <p:cNvCxnSpPr/>
            <p:nvPr/>
          </p:nvCxnSpPr>
          <p:spPr>
            <a:xfrm>
              <a:off x="0" y="2011680"/>
              <a:ext cx="4605000" cy="0"/>
            </a:xfrm>
            <a:prstGeom prst="straightConnector1">
              <a:avLst/>
            </a:prstGeom>
            <a:solidFill>
              <a:srgbClr val="022B49"/>
            </a:solidFill>
            <a:ln w="15875" cap="flat" cmpd="sng">
              <a:solidFill>
                <a:srgbClr val="022B49"/>
              </a:solidFill>
              <a:prstDash val="solid"/>
              <a:round/>
              <a:headEnd type="none" w="sm" len="sm"/>
              <a:tailEnd type="none" w="sm" len="sm"/>
            </a:ln>
          </p:spPr>
        </p:cxnSp>
        <p:sp>
          <p:nvSpPr>
            <p:cNvPr id="755" name="Google Shape;755;g25050f90dca_0_460"/>
            <p:cNvSpPr/>
            <p:nvPr/>
          </p:nvSpPr>
          <p:spPr>
            <a:xfrm>
              <a:off x="0" y="2011680"/>
              <a:ext cx="4605000" cy="100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g25050f90dca_0_460"/>
            <p:cNvSpPr txBox="1"/>
            <p:nvPr/>
          </p:nvSpPr>
          <p:spPr>
            <a:xfrm>
              <a:off x="0" y="2011680"/>
              <a:ext cx="4605000" cy="1005900"/>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None/>
              </a:pPr>
              <a:r>
                <a:rPr lang="en-US" sz="3400" i="0" u="none" strike="noStrike" cap="none">
                  <a:solidFill>
                    <a:schemeClr val="dk1"/>
                  </a:solidFill>
                </a:rPr>
                <a:t>Execute</a:t>
              </a:r>
              <a:endParaRPr sz="1200"/>
            </a:p>
          </p:txBody>
        </p:sp>
        <p:cxnSp>
          <p:nvCxnSpPr>
            <p:cNvPr id="757" name="Google Shape;757;g25050f90dca_0_460"/>
            <p:cNvCxnSpPr/>
            <p:nvPr/>
          </p:nvCxnSpPr>
          <p:spPr>
            <a:xfrm>
              <a:off x="0" y="3017520"/>
              <a:ext cx="4605000" cy="0"/>
            </a:xfrm>
            <a:prstGeom prst="straightConnector1">
              <a:avLst/>
            </a:prstGeom>
            <a:solidFill>
              <a:srgbClr val="022B49"/>
            </a:solidFill>
            <a:ln w="15875" cap="flat" cmpd="sng">
              <a:solidFill>
                <a:srgbClr val="022B49"/>
              </a:solidFill>
              <a:prstDash val="solid"/>
              <a:round/>
              <a:headEnd type="none" w="sm" len="sm"/>
              <a:tailEnd type="none" w="sm" len="sm"/>
            </a:ln>
          </p:spPr>
        </p:cxnSp>
        <p:sp>
          <p:nvSpPr>
            <p:cNvPr id="758" name="Google Shape;758;g25050f90dca_0_460"/>
            <p:cNvSpPr/>
            <p:nvPr/>
          </p:nvSpPr>
          <p:spPr>
            <a:xfrm>
              <a:off x="0" y="3017520"/>
              <a:ext cx="4605000" cy="100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25050f90dca_0_460"/>
            <p:cNvSpPr txBox="1"/>
            <p:nvPr/>
          </p:nvSpPr>
          <p:spPr>
            <a:xfrm>
              <a:off x="0" y="3017520"/>
              <a:ext cx="4605000" cy="1005900"/>
            </a:xfrm>
            <a:prstGeom prst="rect">
              <a:avLst/>
            </a:prstGeom>
            <a:noFill/>
            <a:ln>
              <a:noFill/>
            </a:ln>
          </p:spPr>
          <p:txBody>
            <a:bodyPr spcFirstLastPara="1" wrap="square" lIns="137150" tIns="137150" rIns="137150" bIns="137150" anchor="t" anchorCtr="0">
              <a:noAutofit/>
            </a:bodyPr>
            <a:lstStyle/>
            <a:p>
              <a:pPr marL="0" marR="0" lvl="0" indent="0" algn="l" rtl="0">
                <a:lnSpc>
                  <a:spcPct val="90000"/>
                </a:lnSpc>
                <a:spcBef>
                  <a:spcPts val="0"/>
                </a:spcBef>
                <a:spcAft>
                  <a:spcPts val="0"/>
                </a:spcAft>
                <a:buNone/>
              </a:pPr>
              <a:r>
                <a:rPr lang="en-US" sz="3400" i="0" u="none" strike="noStrike" cap="none">
                  <a:solidFill>
                    <a:schemeClr val="dk1"/>
                  </a:solidFill>
                </a:rPr>
                <a:t>Monitor and Follow Up</a:t>
              </a:r>
              <a:endParaRPr sz="1200"/>
            </a:p>
          </p:txBody>
        </p:sp>
      </p:grpSp>
      <p:pic>
        <p:nvPicPr>
          <p:cNvPr id="760" name="Google Shape;760;g25050f90dca_0_460"/>
          <p:cNvPicPr preferRelativeResize="0"/>
          <p:nvPr/>
        </p:nvPicPr>
        <p:blipFill>
          <a:blip r:embed="rId3">
            <a:alphaModFix/>
          </a:blip>
          <a:stretch>
            <a:fillRect/>
          </a:stretch>
        </p:blipFill>
        <p:spPr>
          <a:xfrm>
            <a:off x="6322225" y="1981175"/>
            <a:ext cx="4820075" cy="4362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8"/>
          <p:cNvSpPr txBox="1">
            <a:spLocks noGrp="1"/>
          </p:cNvSpPr>
          <p:nvPr>
            <p:ph type="title"/>
          </p:nvPr>
        </p:nvSpPr>
        <p:spPr>
          <a:xfrm>
            <a:off x="557441" y="801935"/>
            <a:ext cx="4860487" cy="9828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Arial"/>
              <a:buNone/>
            </a:pPr>
            <a:r>
              <a:rPr lang="en-US"/>
              <a:t>Pause and Process</a:t>
            </a:r>
            <a:endParaRPr/>
          </a:p>
        </p:txBody>
      </p:sp>
      <p:sp>
        <p:nvSpPr>
          <p:cNvPr id="766" name="Google Shape;766;p8"/>
          <p:cNvSpPr txBox="1">
            <a:spLocks noGrp="1"/>
          </p:cNvSpPr>
          <p:nvPr>
            <p:ph type="body" idx="1"/>
          </p:nvPr>
        </p:nvSpPr>
        <p:spPr>
          <a:xfrm>
            <a:off x="557212" y="2004834"/>
            <a:ext cx="5310112" cy="30683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600"/>
              <a:buNone/>
            </a:pPr>
            <a:r>
              <a:rPr lang="en-US" sz="2600">
                <a:solidFill>
                  <a:srgbClr val="454243"/>
                </a:solidFill>
              </a:rPr>
              <a:t>How does this information connect with what you are already doing in your district?</a:t>
            </a:r>
            <a:endParaRPr/>
          </a:p>
        </p:txBody>
      </p:sp>
      <p:pic>
        <p:nvPicPr>
          <p:cNvPr id="767" name="Google Shape;767;p8"/>
          <p:cNvPicPr preferRelativeResize="0">
            <a:picLocks noGrp="1"/>
          </p:cNvPicPr>
          <p:nvPr>
            <p:ph type="pic" idx="2"/>
          </p:nvPr>
        </p:nvPicPr>
        <p:blipFill rotWithShape="1">
          <a:blip r:embed="rId3">
            <a:alphaModFix/>
          </a:blip>
          <a:srcRect l="23603" r="23602"/>
          <a:stretch/>
        </p:blipFill>
        <p:spPr>
          <a:xfrm>
            <a:off x="6258684" y="0"/>
            <a:ext cx="5937353" cy="6858000"/>
          </a:xfrm>
          <a:prstGeom prst="rect">
            <a:avLst/>
          </a:prstGeom>
          <a:noFill/>
          <a:ln>
            <a:noFill/>
          </a:ln>
        </p:spPr>
      </p:pic>
    </p:spTree>
  </p:cSld>
  <p:clrMapOvr>
    <a:masterClrMapping/>
  </p:clrMapOvr>
</p:sld>
</file>

<file path=ppt/theme/theme1.xml><?xml version="1.0" encoding="utf-8"?>
<a:theme xmlns:a="http://schemas.openxmlformats.org/drawingml/2006/main" name="GENERIC_Master">
  <a:themeElements>
    <a:clrScheme name="PL Brand">
      <a:dk1>
        <a:srgbClr val="454243"/>
      </a:dk1>
      <a:lt1>
        <a:srgbClr val="FFFFFF"/>
      </a:lt1>
      <a:dk2>
        <a:srgbClr val="454243"/>
      </a:dk2>
      <a:lt2>
        <a:srgbClr val="9FA6AB"/>
      </a:lt2>
      <a:accent1>
        <a:srgbClr val="CDA234"/>
      </a:accent1>
      <a:accent2>
        <a:srgbClr val="CDA234"/>
      </a:accent2>
      <a:accent3>
        <a:srgbClr val="00A79D"/>
      </a:accent3>
      <a:accent4>
        <a:srgbClr val="023F5A"/>
      </a:accent4>
      <a:accent5>
        <a:srgbClr val="AD3B22"/>
      </a:accent5>
      <a:accent6>
        <a:srgbClr val="731A5F"/>
      </a:accent6>
      <a:hlink>
        <a:srgbClr val="146193"/>
      </a:hlink>
      <a:folHlink>
        <a:srgbClr val="1461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rofessional Learning 01">
      <a:dk1>
        <a:srgbClr val="454142"/>
      </a:dk1>
      <a:lt1>
        <a:srgbClr val="FFFFFF"/>
      </a:lt1>
      <a:dk2>
        <a:srgbClr val="023F5A"/>
      </a:dk2>
      <a:lt2>
        <a:srgbClr val="9FA6AB"/>
      </a:lt2>
      <a:accent1>
        <a:srgbClr val="023F5A"/>
      </a:accent1>
      <a:accent2>
        <a:srgbClr val="00A79D"/>
      </a:accent2>
      <a:accent3>
        <a:srgbClr val="731A5F"/>
      </a:accent3>
      <a:accent4>
        <a:srgbClr val="AD3B22"/>
      </a:accent4>
      <a:accent5>
        <a:srgbClr val="FFC20E"/>
      </a:accent5>
      <a:accent6>
        <a:srgbClr val="D1A32C"/>
      </a:accent6>
      <a:hlink>
        <a:srgbClr val="9FA6AB"/>
      </a:hlink>
      <a:folHlink>
        <a:srgbClr val="00A7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rofessional Learning 01">
      <a:dk1>
        <a:srgbClr val="454142"/>
      </a:dk1>
      <a:lt1>
        <a:srgbClr val="FFFFFF"/>
      </a:lt1>
      <a:dk2>
        <a:srgbClr val="023F5A"/>
      </a:dk2>
      <a:lt2>
        <a:srgbClr val="9FA6AB"/>
      </a:lt2>
      <a:accent1>
        <a:srgbClr val="023F5A"/>
      </a:accent1>
      <a:accent2>
        <a:srgbClr val="00A79D"/>
      </a:accent2>
      <a:accent3>
        <a:srgbClr val="731A5F"/>
      </a:accent3>
      <a:accent4>
        <a:srgbClr val="AD3B22"/>
      </a:accent4>
      <a:accent5>
        <a:srgbClr val="FFC20E"/>
      </a:accent5>
      <a:accent6>
        <a:srgbClr val="D1A32C"/>
      </a:accent6>
      <a:hlink>
        <a:srgbClr val="9FA6AB"/>
      </a:hlink>
      <a:folHlink>
        <a:srgbClr val="00A7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tegral">
  <a:themeElements>
    <a:clrScheme name="CCSD Brand">
      <a:dk1>
        <a:srgbClr val="000000"/>
      </a:dk1>
      <a:lt1>
        <a:srgbClr val="FFFFFF"/>
      </a:lt1>
      <a:dk2>
        <a:srgbClr val="052C49"/>
      </a:dk2>
      <a:lt2>
        <a:srgbClr val="D9D8D6"/>
      </a:lt2>
      <a:accent1>
        <a:srgbClr val="052C49"/>
      </a:accent1>
      <a:accent2>
        <a:srgbClr val="1771B7"/>
      </a:accent2>
      <a:accent3>
        <a:srgbClr val="3BBFAD"/>
      </a:accent3>
      <a:accent4>
        <a:srgbClr val="691F74"/>
      </a:accent4>
      <a:accent5>
        <a:srgbClr val="3E5874"/>
      </a:accent5>
      <a:accent6>
        <a:srgbClr val="C8D6EB"/>
      </a:accent6>
      <a:hlink>
        <a:srgbClr val="1771B7"/>
      </a:hlink>
      <a:folHlink>
        <a:srgbClr val="DDDD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715</Words>
  <Application>Microsoft Macintosh PowerPoint</Application>
  <PresentationFormat>Widescreen</PresentationFormat>
  <Paragraphs>126</Paragraphs>
  <Slides>21</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Garamond</vt:lpstr>
      <vt:lpstr>Noto Sans Symbols</vt:lpstr>
      <vt:lpstr>Arial</vt:lpstr>
      <vt:lpstr>Twentieth Century</vt:lpstr>
      <vt:lpstr>Century Gothic</vt:lpstr>
      <vt:lpstr>Georgia</vt:lpstr>
      <vt:lpstr>Calibri</vt:lpstr>
      <vt:lpstr>GENERIC_Master</vt:lpstr>
      <vt:lpstr>Office Theme</vt:lpstr>
      <vt:lpstr>Office Theme</vt:lpstr>
      <vt:lpstr>Integral</vt:lpstr>
      <vt:lpstr>It's About People, Not Programs</vt:lpstr>
      <vt:lpstr>Today’s agenda</vt:lpstr>
      <vt:lpstr>Who we are</vt:lpstr>
      <vt:lpstr>Clark County School District </vt:lpstr>
      <vt:lpstr>PowerPoint Presentation</vt:lpstr>
      <vt:lpstr>Differentiated School Support Framework</vt:lpstr>
      <vt:lpstr>DIFFERENTIATED SCHOOL SUPPORT FRAMEWORK</vt:lpstr>
      <vt:lpstr>SUPPLEMENTAL SCHOOL PERFORMANCE PLAN</vt:lpstr>
      <vt:lpstr>Pause and Process</vt:lpstr>
      <vt:lpstr>Leveraging Differentiated Support to Build Principal Capacity</vt:lpstr>
      <vt:lpstr>NWEA partnership with CCSD</vt:lpstr>
      <vt:lpstr>PowerPoint Presentation</vt:lpstr>
      <vt:lpstr>Academic                       Content Standards: Understanding and Use  </vt:lpstr>
      <vt:lpstr>Culture of Data Use </vt:lpstr>
      <vt:lpstr>Long-Range Professional Learning</vt:lpstr>
      <vt:lpstr>PowerPoint Presentation</vt:lpstr>
      <vt:lpstr>Key Elements of Successful Design</vt:lpstr>
      <vt:lpstr>Outcomes &amp; Reflections</vt:lpstr>
      <vt:lpstr>Considerations for Practice</vt:lpstr>
      <vt:lpstr>Table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About People, Not Programs</dc:title>
  <dc:creator>Elena Gorger</dc:creator>
  <cp:lastModifiedBy>Lindsay Prendergast</cp:lastModifiedBy>
  <cp:revision>1</cp:revision>
  <dcterms:created xsi:type="dcterms:W3CDTF">2020-10-27T18:20:52Z</dcterms:created>
  <dcterms:modified xsi:type="dcterms:W3CDTF">2023-06-07T23:56:18Z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0x0101004FC9B88426D4DF46A566AD2CE419F0FD</vt:lpwstr>
  </property>
  <property fmtid="{D5CDD505-2E9C-101B-9397-08002B2CF9AE}" pid="3" name="_dlc_DocIdItemGuid">
    <vt:lpwstr>cd05b09c-5589-4ea9-b583-3ccdf966f4c1</vt:lpwstr>
  </property>
  <property fmtid="{D5CDD505-2E9C-101B-9397-08002B2CF9AE}" pid="4" name="MediaServiceImageTags">
    <vt:lpwstr/>
  </property>
</Properties>
</file>