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58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98A8CB-3D3B-4C9F-A19B-E39838D81310}" type="doc">
      <dgm:prSet loTypeId="urn:microsoft.com/office/officeart/2005/8/layout/hList7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275E43-0710-41E5-A706-3F219BF69426}">
      <dgm:prSet phldrT="[Text]"/>
      <dgm:spPr/>
      <dgm:t>
        <a:bodyPr/>
        <a:lstStyle/>
        <a:p>
          <a:r>
            <a:rPr lang="en-US" dirty="0"/>
            <a:t>Dr. Darlene Sampson, Principal Analyst</a:t>
          </a:r>
        </a:p>
      </dgm:t>
    </dgm:pt>
    <dgm:pt modelId="{CD5900C3-27B8-403D-AD1A-49C88F27A5D8}" type="parTrans" cxnId="{8A81A787-144D-4224-8731-1AAACE2DD6C8}">
      <dgm:prSet/>
      <dgm:spPr/>
      <dgm:t>
        <a:bodyPr/>
        <a:lstStyle/>
        <a:p>
          <a:endParaRPr lang="en-US"/>
        </a:p>
      </dgm:t>
    </dgm:pt>
    <dgm:pt modelId="{5370F024-E464-4325-99ED-B028F58CDD90}" type="sibTrans" cxnId="{8A81A787-144D-4224-8731-1AAACE2DD6C8}">
      <dgm:prSet/>
      <dgm:spPr/>
      <dgm:t>
        <a:bodyPr/>
        <a:lstStyle/>
        <a:p>
          <a:endParaRPr lang="en-US"/>
        </a:p>
      </dgm:t>
    </dgm:pt>
    <dgm:pt modelId="{BEA9F97C-1DD5-4E88-912E-21067965F1F5}">
      <dgm:prSet phldrT="[Text]"/>
      <dgm:spPr/>
      <dgm:t>
        <a:bodyPr/>
        <a:lstStyle/>
        <a:p>
          <a:r>
            <a:rPr lang="en-US" dirty="0"/>
            <a:t>Colleen Toomey, Principal Analyst</a:t>
          </a:r>
        </a:p>
      </dgm:t>
    </dgm:pt>
    <dgm:pt modelId="{701CD9D2-BADF-4E7F-9B53-EA80399C9DAA}" type="parTrans" cxnId="{FD1A9591-A24D-47B4-9D83-E40235FEA1CA}">
      <dgm:prSet/>
      <dgm:spPr/>
      <dgm:t>
        <a:bodyPr/>
        <a:lstStyle/>
        <a:p>
          <a:endParaRPr lang="en-US"/>
        </a:p>
      </dgm:t>
    </dgm:pt>
    <dgm:pt modelId="{3CF71788-01B8-46CB-B8BC-962695642F66}" type="sibTrans" cxnId="{FD1A9591-A24D-47B4-9D83-E40235FEA1CA}">
      <dgm:prSet/>
      <dgm:spPr/>
      <dgm:t>
        <a:bodyPr/>
        <a:lstStyle/>
        <a:p>
          <a:endParaRPr lang="en-US"/>
        </a:p>
      </dgm:t>
    </dgm:pt>
    <dgm:pt modelId="{8BB1D2E2-D119-4B3E-A3C7-FC906A26C732}">
      <dgm:prSet phldrT="[Text]"/>
      <dgm:spPr/>
      <dgm:t>
        <a:bodyPr/>
        <a:lstStyle/>
        <a:p>
          <a:r>
            <a:rPr lang="en-US" dirty="0"/>
            <a:t>Nickolas Dawkins, Executive Principal</a:t>
          </a:r>
        </a:p>
      </dgm:t>
    </dgm:pt>
    <dgm:pt modelId="{8676E9F1-3017-4561-99D2-949C2BE444D6}" type="parTrans" cxnId="{C20AF950-16AA-414F-A348-4323D6B7E770}">
      <dgm:prSet/>
      <dgm:spPr/>
      <dgm:t>
        <a:bodyPr/>
        <a:lstStyle/>
        <a:p>
          <a:endParaRPr lang="en-US"/>
        </a:p>
      </dgm:t>
    </dgm:pt>
    <dgm:pt modelId="{5A34A059-2687-4CAD-8790-52E46C607265}" type="sibTrans" cxnId="{C20AF950-16AA-414F-A348-4323D6B7E770}">
      <dgm:prSet/>
      <dgm:spPr/>
      <dgm:t>
        <a:bodyPr/>
        <a:lstStyle/>
        <a:p>
          <a:endParaRPr lang="en-US"/>
        </a:p>
      </dgm:t>
    </dgm:pt>
    <dgm:pt modelId="{892D56FC-6FE7-4675-8E4D-6596683FF650}" type="pres">
      <dgm:prSet presAssocID="{9998A8CB-3D3B-4C9F-A19B-E39838D813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1DE1BB-1FA7-4757-888A-07A8E53F1001}" type="pres">
      <dgm:prSet presAssocID="{9998A8CB-3D3B-4C9F-A19B-E39838D81310}" presName="fgShape" presStyleLbl="fgShp" presStyleIdx="0" presStyleCnt="1"/>
      <dgm:spPr/>
    </dgm:pt>
    <dgm:pt modelId="{B853983A-91C1-4529-94F3-D4C9BE150B5F}" type="pres">
      <dgm:prSet presAssocID="{9998A8CB-3D3B-4C9F-A19B-E39838D81310}" presName="linComp" presStyleCnt="0"/>
      <dgm:spPr/>
    </dgm:pt>
    <dgm:pt modelId="{62E6FBD7-8EBE-421B-B704-63E6ADF4069B}" type="pres">
      <dgm:prSet presAssocID="{40275E43-0710-41E5-A706-3F219BF69426}" presName="compNode" presStyleCnt="0"/>
      <dgm:spPr/>
    </dgm:pt>
    <dgm:pt modelId="{DF46C0D1-9641-47BE-B2C1-20C7ACFB9A14}" type="pres">
      <dgm:prSet presAssocID="{40275E43-0710-41E5-A706-3F219BF69426}" presName="bkgdShape" presStyleLbl="node1" presStyleIdx="0" presStyleCnt="3"/>
      <dgm:spPr/>
      <dgm:t>
        <a:bodyPr/>
        <a:lstStyle/>
        <a:p>
          <a:endParaRPr lang="en-US"/>
        </a:p>
      </dgm:t>
    </dgm:pt>
    <dgm:pt modelId="{4CCA0D61-772C-4016-89EA-4B9AD474009B}" type="pres">
      <dgm:prSet presAssocID="{40275E43-0710-41E5-A706-3F219BF69426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95C2A-D436-42E9-A769-D4D1599C7E5B}" type="pres">
      <dgm:prSet presAssocID="{40275E43-0710-41E5-A706-3F219BF69426}" presName="invisiNode" presStyleLbl="node1" presStyleIdx="0" presStyleCnt="3"/>
      <dgm:spPr/>
    </dgm:pt>
    <dgm:pt modelId="{38305E64-0D15-4E1D-8E55-06EFFCAF8BBC}" type="pres">
      <dgm:prSet presAssocID="{40275E43-0710-41E5-A706-3F219BF69426}" presName="imagNode" presStyleLbl="fgImgPlace1" presStyleIdx="0" presStyleCnt="3" custScaleX="120236" custScaleY="11138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7FAC4BD6-F14E-4869-B655-CA4630DEFB61}" type="pres">
      <dgm:prSet presAssocID="{5370F024-E464-4325-99ED-B028F58CDD9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AFFC6C5-C55B-436E-8D64-BC3B5896A0FD}" type="pres">
      <dgm:prSet presAssocID="{BEA9F97C-1DD5-4E88-912E-21067965F1F5}" presName="compNode" presStyleCnt="0"/>
      <dgm:spPr/>
    </dgm:pt>
    <dgm:pt modelId="{51ADF47F-2BEE-4385-8570-F30F26D8FB49}" type="pres">
      <dgm:prSet presAssocID="{BEA9F97C-1DD5-4E88-912E-21067965F1F5}" presName="bkgdShape" presStyleLbl="node1" presStyleIdx="1" presStyleCnt="3"/>
      <dgm:spPr/>
      <dgm:t>
        <a:bodyPr/>
        <a:lstStyle/>
        <a:p>
          <a:endParaRPr lang="en-US"/>
        </a:p>
      </dgm:t>
    </dgm:pt>
    <dgm:pt modelId="{997C0D13-0CE9-4E09-A8F5-837F8B5D8CB6}" type="pres">
      <dgm:prSet presAssocID="{BEA9F97C-1DD5-4E88-912E-21067965F1F5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F752FC-3B8F-44EB-9A79-7806E97C1BD5}" type="pres">
      <dgm:prSet presAssocID="{BEA9F97C-1DD5-4E88-912E-21067965F1F5}" presName="invisiNode" presStyleLbl="node1" presStyleIdx="1" presStyleCnt="3"/>
      <dgm:spPr/>
    </dgm:pt>
    <dgm:pt modelId="{995E8389-95BD-41E5-9CD3-0EBCBF040530}" type="pres">
      <dgm:prSet presAssocID="{BEA9F97C-1DD5-4E88-912E-21067965F1F5}" presName="imagNode" presStyleLbl="fgImgPlace1" presStyleIdx="1" presStyleCnt="3" custScaleX="119299" custScaleY="11455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18F0498-F7A9-491A-8E0D-3CA3204F05D9}" type="pres">
      <dgm:prSet presAssocID="{3CF71788-01B8-46CB-B8BC-962695642F6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39B6595-458F-4624-A117-D1CA3BB0EBAC}" type="pres">
      <dgm:prSet presAssocID="{8BB1D2E2-D119-4B3E-A3C7-FC906A26C732}" presName="compNode" presStyleCnt="0"/>
      <dgm:spPr/>
    </dgm:pt>
    <dgm:pt modelId="{8FEED6BC-889A-4671-B194-FEF00E47B2E4}" type="pres">
      <dgm:prSet presAssocID="{8BB1D2E2-D119-4B3E-A3C7-FC906A26C732}" presName="bkgdShape" presStyleLbl="node1" presStyleIdx="2" presStyleCnt="3"/>
      <dgm:spPr/>
      <dgm:t>
        <a:bodyPr/>
        <a:lstStyle/>
        <a:p>
          <a:endParaRPr lang="en-US"/>
        </a:p>
      </dgm:t>
    </dgm:pt>
    <dgm:pt modelId="{76C016AA-14C8-4802-A260-C4FADD5BF7A4}" type="pres">
      <dgm:prSet presAssocID="{8BB1D2E2-D119-4B3E-A3C7-FC906A26C732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03A67-3CC6-4D46-B555-C4ECA48A799E}" type="pres">
      <dgm:prSet presAssocID="{8BB1D2E2-D119-4B3E-A3C7-FC906A26C732}" presName="invisiNode" presStyleLbl="node1" presStyleIdx="2" presStyleCnt="3"/>
      <dgm:spPr/>
    </dgm:pt>
    <dgm:pt modelId="{97EB80D5-9BEA-4E13-B333-3C39758F53ED}" type="pres">
      <dgm:prSet presAssocID="{8BB1D2E2-D119-4B3E-A3C7-FC906A26C732}" presName="imagNode" presStyleLbl="fgImgPlace1" presStyleIdx="2" presStyleCnt="3" custScaleX="118362" custScaleY="11666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</dgm:ptLst>
  <dgm:cxnLst>
    <dgm:cxn modelId="{1CEB71C6-371F-4598-9BAE-1361DC555659}" type="presOf" srcId="{BEA9F97C-1DD5-4E88-912E-21067965F1F5}" destId="{997C0D13-0CE9-4E09-A8F5-837F8B5D8CB6}" srcOrd="1" destOrd="0" presId="urn:microsoft.com/office/officeart/2005/8/layout/hList7"/>
    <dgm:cxn modelId="{C948085C-DDFA-4474-A8A6-6440A3224ED3}" type="presOf" srcId="{5370F024-E464-4325-99ED-B028F58CDD90}" destId="{7FAC4BD6-F14E-4869-B655-CA4630DEFB61}" srcOrd="0" destOrd="0" presId="urn:microsoft.com/office/officeart/2005/8/layout/hList7"/>
    <dgm:cxn modelId="{C20AF950-16AA-414F-A348-4323D6B7E770}" srcId="{9998A8CB-3D3B-4C9F-A19B-E39838D81310}" destId="{8BB1D2E2-D119-4B3E-A3C7-FC906A26C732}" srcOrd="2" destOrd="0" parTransId="{8676E9F1-3017-4561-99D2-949C2BE444D6}" sibTransId="{5A34A059-2687-4CAD-8790-52E46C607265}"/>
    <dgm:cxn modelId="{9B967718-2630-434D-AE4E-B68A02DC0C74}" type="presOf" srcId="{40275E43-0710-41E5-A706-3F219BF69426}" destId="{DF46C0D1-9641-47BE-B2C1-20C7ACFB9A14}" srcOrd="0" destOrd="0" presId="urn:microsoft.com/office/officeart/2005/8/layout/hList7"/>
    <dgm:cxn modelId="{78DC48EB-D0F9-4F53-AA1C-0874789F1CAC}" type="presOf" srcId="{BEA9F97C-1DD5-4E88-912E-21067965F1F5}" destId="{51ADF47F-2BEE-4385-8570-F30F26D8FB49}" srcOrd="0" destOrd="0" presId="urn:microsoft.com/office/officeart/2005/8/layout/hList7"/>
    <dgm:cxn modelId="{8AE49E5B-31D0-4ABC-AA43-0C4F32C1313D}" type="presOf" srcId="{9998A8CB-3D3B-4C9F-A19B-E39838D81310}" destId="{892D56FC-6FE7-4675-8E4D-6596683FF650}" srcOrd="0" destOrd="0" presId="urn:microsoft.com/office/officeart/2005/8/layout/hList7"/>
    <dgm:cxn modelId="{EC82A6FD-7798-424D-A5BC-6ACCF9723559}" type="presOf" srcId="{3CF71788-01B8-46CB-B8BC-962695642F66}" destId="{018F0498-F7A9-491A-8E0D-3CA3204F05D9}" srcOrd="0" destOrd="0" presId="urn:microsoft.com/office/officeart/2005/8/layout/hList7"/>
    <dgm:cxn modelId="{6B1BC224-35E5-4102-B100-49CAC003F074}" type="presOf" srcId="{8BB1D2E2-D119-4B3E-A3C7-FC906A26C732}" destId="{76C016AA-14C8-4802-A260-C4FADD5BF7A4}" srcOrd="1" destOrd="0" presId="urn:microsoft.com/office/officeart/2005/8/layout/hList7"/>
    <dgm:cxn modelId="{F8C7F641-16F8-4A50-B2A3-C725B0918B82}" type="presOf" srcId="{8BB1D2E2-D119-4B3E-A3C7-FC906A26C732}" destId="{8FEED6BC-889A-4671-B194-FEF00E47B2E4}" srcOrd="0" destOrd="0" presId="urn:microsoft.com/office/officeart/2005/8/layout/hList7"/>
    <dgm:cxn modelId="{8A81A787-144D-4224-8731-1AAACE2DD6C8}" srcId="{9998A8CB-3D3B-4C9F-A19B-E39838D81310}" destId="{40275E43-0710-41E5-A706-3F219BF69426}" srcOrd="0" destOrd="0" parTransId="{CD5900C3-27B8-403D-AD1A-49C88F27A5D8}" sibTransId="{5370F024-E464-4325-99ED-B028F58CDD90}"/>
    <dgm:cxn modelId="{FD1A9591-A24D-47B4-9D83-E40235FEA1CA}" srcId="{9998A8CB-3D3B-4C9F-A19B-E39838D81310}" destId="{BEA9F97C-1DD5-4E88-912E-21067965F1F5}" srcOrd="1" destOrd="0" parTransId="{701CD9D2-BADF-4E7F-9B53-EA80399C9DAA}" sibTransId="{3CF71788-01B8-46CB-B8BC-962695642F66}"/>
    <dgm:cxn modelId="{6515EFA3-F507-48A2-8B7C-522983224C76}" type="presOf" srcId="{40275E43-0710-41E5-A706-3F219BF69426}" destId="{4CCA0D61-772C-4016-89EA-4B9AD474009B}" srcOrd="1" destOrd="0" presId="urn:microsoft.com/office/officeart/2005/8/layout/hList7"/>
    <dgm:cxn modelId="{710E7D28-D1B5-493D-B23A-5A5DBC631753}" type="presParOf" srcId="{892D56FC-6FE7-4675-8E4D-6596683FF650}" destId="{981DE1BB-1FA7-4757-888A-07A8E53F1001}" srcOrd="0" destOrd="0" presId="urn:microsoft.com/office/officeart/2005/8/layout/hList7"/>
    <dgm:cxn modelId="{4B630F40-A80E-4E21-B1DD-377E2C5B7FEA}" type="presParOf" srcId="{892D56FC-6FE7-4675-8E4D-6596683FF650}" destId="{B853983A-91C1-4529-94F3-D4C9BE150B5F}" srcOrd="1" destOrd="0" presId="urn:microsoft.com/office/officeart/2005/8/layout/hList7"/>
    <dgm:cxn modelId="{6EDCB0E9-EF04-4380-9E3D-24F1F831F55B}" type="presParOf" srcId="{B853983A-91C1-4529-94F3-D4C9BE150B5F}" destId="{62E6FBD7-8EBE-421B-B704-63E6ADF4069B}" srcOrd="0" destOrd="0" presId="urn:microsoft.com/office/officeart/2005/8/layout/hList7"/>
    <dgm:cxn modelId="{07857A5E-7FE9-4E54-B0DA-D74ECA0EDBFF}" type="presParOf" srcId="{62E6FBD7-8EBE-421B-B704-63E6ADF4069B}" destId="{DF46C0D1-9641-47BE-B2C1-20C7ACFB9A14}" srcOrd="0" destOrd="0" presId="urn:microsoft.com/office/officeart/2005/8/layout/hList7"/>
    <dgm:cxn modelId="{1435C0F8-8E92-43EC-839E-790D201C7AD2}" type="presParOf" srcId="{62E6FBD7-8EBE-421B-B704-63E6ADF4069B}" destId="{4CCA0D61-772C-4016-89EA-4B9AD474009B}" srcOrd="1" destOrd="0" presId="urn:microsoft.com/office/officeart/2005/8/layout/hList7"/>
    <dgm:cxn modelId="{ADDFE417-2015-4329-8B47-6365732C7B2A}" type="presParOf" srcId="{62E6FBD7-8EBE-421B-B704-63E6ADF4069B}" destId="{4F795C2A-D436-42E9-A769-D4D1599C7E5B}" srcOrd="2" destOrd="0" presId="urn:microsoft.com/office/officeart/2005/8/layout/hList7"/>
    <dgm:cxn modelId="{7C9E2E70-7666-4AEC-B637-E1EB3046B918}" type="presParOf" srcId="{62E6FBD7-8EBE-421B-B704-63E6ADF4069B}" destId="{38305E64-0D15-4E1D-8E55-06EFFCAF8BBC}" srcOrd="3" destOrd="0" presId="urn:microsoft.com/office/officeart/2005/8/layout/hList7"/>
    <dgm:cxn modelId="{3590797F-04A6-4E32-A0C5-E8B6E1EAF105}" type="presParOf" srcId="{B853983A-91C1-4529-94F3-D4C9BE150B5F}" destId="{7FAC4BD6-F14E-4869-B655-CA4630DEFB61}" srcOrd="1" destOrd="0" presId="urn:microsoft.com/office/officeart/2005/8/layout/hList7"/>
    <dgm:cxn modelId="{7451A45F-F561-476C-A0B6-C8F28A0D33BA}" type="presParOf" srcId="{B853983A-91C1-4529-94F3-D4C9BE150B5F}" destId="{FAFFC6C5-C55B-436E-8D64-BC3B5896A0FD}" srcOrd="2" destOrd="0" presId="urn:microsoft.com/office/officeart/2005/8/layout/hList7"/>
    <dgm:cxn modelId="{BB399BB7-4824-4EF2-AE8F-1D9D92F72B3C}" type="presParOf" srcId="{FAFFC6C5-C55B-436E-8D64-BC3B5896A0FD}" destId="{51ADF47F-2BEE-4385-8570-F30F26D8FB49}" srcOrd="0" destOrd="0" presId="urn:microsoft.com/office/officeart/2005/8/layout/hList7"/>
    <dgm:cxn modelId="{96C8F0BC-58FC-4DF5-80D0-C372315E6E70}" type="presParOf" srcId="{FAFFC6C5-C55B-436E-8D64-BC3B5896A0FD}" destId="{997C0D13-0CE9-4E09-A8F5-837F8B5D8CB6}" srcOrd="1" destOrd="0" presId="urn:microsoft.com/office/officeart/2005/8/layout/hList7"/>
    <dgm:cxn modelId="{87523253-33F7-48D2-8C19-9F3E5969B42F}" type="presParOf" srcId="{FAFFC6C5-C55B-436E-8D64-BC3B5896A0FD}" destId="{E4F752FC-3B8F-44EB-9A79-7806E97C1BD5}" srcOrd="2" destOrd="0" presId="urn:microsoft.com/office/officeart/2005/8/layout/hList7"/>
    <dgm:cxn modelId="{D2DDA03C-09F8-40D8-85A0-12FD8482E917}" type="presParOf" srcId="{FAFFC6C5-C55B-436E-8D64-BC3B5896A0FD}" destId="{995E8389-95BD-41E5-9CD3-0EBCBF040530}" srcOrd="3" destOrd="0" presId="urn:microsoft.com/office/officeart/2005/8/layout/hList7"/>
    <dgm:cxn modelId="{0273884E-90C9-4A32-879F-EA69E3B5477F}" type="presParOf" srcId="{B853983A-91C1-4529-94F3-D4C9BE150B5F}" destId="{018F0498-F7A9-491A-8E0D-3CA3204F05D9}" srcOrd="3" destOrd="0" presId="urn:microsoft.com/office/officeart/2005/8/layout/hList7"/>
    <dgm:cxn modelId="{DF339704-373E-4DD6-AFDC-3048611E99ED}" type="presParOf" srcId="{B853983A-91C1-4529-94F3-D4C9BE150B5F}" destId="{B39B6595-458F-4624-A117-D1CA3BB0EBAC}" srcOrd="4" destOrd="0" presId="urn:microsoft.com/office/officeart/2005/8/layout/hList7"/>
    <dgm:cxn modelId="{A43F482C-D994-4354-B34E-2A4A73030454}" type="presParOf" srcId="{B39B6595-458F-4624-A117-D1CA3BB0EBAC}" destId="{8FEED6BC-889A-4671-B194-FEF00E47B2E4}" srcOrd="0" destOrd="0" presId="urn:microsoft.com/office/officeart/2005/8/layout/hList7"/>
    <dgm:cxn modelId="{49C03723-6E35-4F4A-A715-E12B91A04C92}" type="presParOf" srcId="{B39B6595-458F-4624-A117-D1CA3BB0EBAC}" destId="{76C016AA-14C8-4802-A260-C4FADD5BF7A4}" srcOrd="1" destOrd="0" presId="urn:microsoft.com/office/officeart/2005/8/layout/hList7"/>
    <dgm:cxn modelId="{013DC924-92CD-4B51-80D9-093B4F0C5440}" type="presParOf" srcId="{B39B6595-458F-4624-A117-D1CA3BB0EBAC}" destId="{24A03A67-3CC6-4D46-B555-C4ECA48A799E}" srcOrd="2" destOrd="0" presId="urn:microsoft.com/office/officeart/2005/8/layout/hList7"/>
    <dgm:cxn modelId="{B72032C7-27D2-491F-ADB2-2AFF2A0EE16A}" type="presParOf" srcId="{B39B6595-458F-4624-A117-D1CA3BB0EBAC}" destId="{97EB80D5-9BEA-4E13-B333-3C39758F53E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51AC2-CF49-4C21-A9F8-6FCB2590001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3C4D49-347A-4976-A6E2-D5ADD5841C8B}">
      <dgm:prSet phldrT="[Text]" custT="1"/>
      <dgm:spPr/>
      <dgm:t>
        <a:bodyPr/>
        <a:lstStyle/>
        <a:p>
          <a:r>
            <a:rPr lang="en-US" sz="1400" dirty="0">
              <a:latin typeface="Arial Black" panose="020B0A04020102020204" pitchFamily="34" charset="0"/>
            </a:rPr>
            <a:t>Pre-work Self-Paced (at least one week prior to  workshop)</a:t>
          </a:r>
        </a:p>
      </dgm:t>
    </dgm:pt>
    <dgm:pt modelId="{05381B3B-0E95-46E7-AFBA-90C138C3D9F7}" type="parTrans" cxnId="{644F7EBC-3416-4940-87D1-BB919B2BA4A3}">
      <dgm:prSet/>
      <dgm:spPr/>
      <dgm:t>
        <a:bodyPr/>
        <a:lstStyle/>
        <a:p>
          <a:endParaRPr lang="en-US"/>
        </a:p>
      </dgm:t>
    </dgm:pt>
    <dgm:pt modelId="{444A8871-D3F8-4D4F-8867-154192F6A770}" type="sibTrans" cxnId="{644F7EBC-3416-4940-87D1-BB919B2BA4A3}">
      <dgm:prSet/>
      <dgm:spPr/>
      <dgm:t>
        <a:bodyPr/>
        <a:lstStyle/>
        <a:p>
          <a:endParaRPr lang="en-US"/>
        </a:p>
      </dgm:t>
    </dgm:pt>
    <dgm:pt modelId="{F62A72EB-D9C4-4C99-881E-1AD4AFA40661}">
      <dgm:prSet phldrT="[Text]" custT="1"/>
      <dgm:spPr/>
      <dgm:t>
        <a:bodyPr/>
        <a:lstStyle/>
        <a:p>
          <a:r>
            <a:rPr lang="en-US" sz="1400" dirty="0">
              <a:latin typeface="Arial Black" panose="020B0A04020102020204" pitchFamily="34" charset="0"/>
            </a:rPr>
            <a:t>Leading for Equity 1) Personal Assessment</a:t>
          </a:r>
        </a:p>
      </dgm:t>
    </dgm:pt>
    <dgm:pt modelId="{86403D17-2A06-466F-A382-C62042B9A488}" type="parTrans" cxnId="{11EA6F88-DE4F-47B3-B33F-BD2B9B85E4FB}">
      <dgm:prSet/>
      <dgm:spPr/>
      <dgm:t>
        <a:bodyPr/>
        <a:lstStyle/>
        <a:p>
          <a:endParaRPr lang="en-US"/>
        </a:p>
      </dgm:t>
    </dgm:pt>
    <dgm:pt modelId="{A1577EBE-99CC-4114-9E39-1D3C8C095360}" type="sibTrans" cxnId="{11EA6F88-DE4F-47B3-B33F-BD2B9B85E4FB}">
      <dgm:prSet/>
      <dgm:spPr/>
      <dgm:t>
        <a:bodyPr/>
        <a:lstStyle/>
        <a:p>
          <a:endParaRPr lang="en-US"/>
        </a:p>
      </dgm:t>
    </dgm:pt>
    <dgm:pt modelId="{FBF1AF2E-C358-47F7-8C24-6577DE15BDD4}">
      <dgm:prSet phldrT="[Text]" custT="1"/>
      <dgm:spPr/>
      <dgm:t>
        <a:bodyPr/>
        <a:lstStyle/>
        <a:p>
          <a:r>
            <a:rPr lang="en-US" sz="1400" dirty="0">
              <a:latin typeface="Arial Black" panose="020B0A04020102020204" pitchFamily="34" charset="0"/>
            </a:rPr>
            <a:t>2) Equity Leadership Statement Prep</a:t>
          </a:r>
        </a:p>
        <a:p>
          <a:r>
            <a:rPr lang="en-US" sz="1400" dirty="0">
              <a:latin typeface="Arial Black" panose="020B0A04020102020204" pitchFamily="34" charset="0"/>
            </a:rPr>
            <a:t> 3) Grounding Article</a:t>
          </a:r>
        </a:p>
        <a:p>
          <a:r>
            <a:rPr lang="en-US" sz="1400" dirty="0">
              <a:latin typeface="Arial Black" panose="020B0A04020102020204" pitchFamily="34" charset="0"/>
            </a:rPr>
            <a:t>“Leading for Social Justice”</a:t>
          </a:r>
        </a:p>
      </dgm:t>
    </dgm:pt>
    <dgm:pt modelId="{6F1FA170-297C-4344-9BD2-D4BE74B492CE}" type="parTrans" cxnId="{98C2E143-57FA-4114-8BD1-0054A4839FFB}">
      <dgm:prSet/>
      <dgm:spPr/>
      <dgm:t>
        <a:bodyPr/>
        <a:lstStyle/>
        <a:p>
          <a:endParaRPr lang="en-US"/>
        </a:p>
      </dgm:t>
    </dgm:pt>
    <dgm:pt modelId="{D05DA9A0-D027-4335-B5F5-A1497549BB5B}" type="sibTrans" cxnId="{98C2E143-57FA-4114-8BD1-0054A4839FFB}">
      <dgm:prSet/>
      <dgm:spPr/>
      <dgm:t>
        <a:bodyPr/>
        <a:lstStyle/>
        <a:p>
          <a:endParaRPr lang="en-US"/>
        </a:p>
      </dgm:t>
    </dgm:pt>
    <dgm:pt modelId="{D09CE709-45D6-469E-B638-40CA206A71CC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1400" dirty="0">
              <a:solidFill>
                <a:schemeClr val="tx1"/>
              </a:solidFill>
              <a:latin typeface="Arial Black" panose="020B0A04020102020204" pitchFamily="34" charset="0"/>
            </a:rPr>
            <a:t>Equity Leadership Statement Completion by</a:t>
          </a:r>
        </a:p>
        <a:p>
          <a:r>
            <a:rPr lang="en-US" sz="1400" dirty="0">
              <a:solidFill>
                <a:schemeClr val="tx1"/>
              </a:solidFill>
              <a:latin typeface="Arial Black" panose="020B0A04020102020204" pitchFamily="34" charset="0"/>
            </a:rPr>
            <a:t> 6-14-21</a:t>
          </a:r>
        </a:p>
      </dgm:t>
    </dgm:pt>
    <dgm:pt modelId="{E6665CFB-5D89-45DA-A70E-99164312709B}" type="parTrans" cxnId="{021A8D31-9492-403F-B3FA-3BBB0D2756CF}">
      <dgm:prSet/>
      <dgm:spPr/>
      <dgm:t>
        <a:bodyPr/>
        <a:lstStyle/>
        <a:p>
          <a:endParaRPr lang="en-US"/>
        </a:p>
      </dgm:t>
    </dgm:pt>
    <dgm:pt modelId="{F9E2891D-FC1E-4922-B65B-F41E80C43DE3}" type="sibTrans" cxnId="{021A8D31-9492-403F-B3FA-3BBB0D2756CF}">
      <dgm:prSet/>
      <dgm:spPr/>
      <dgm:t>
        <a:bodyPr/>
        <a:lstStyle/>
        <a:p>
          <a:endParaRPr lang="en-US"/>
        </a:p>
      </dgm:t>
    </dgm:pt>
    <dgm:pt modelId="{C350452D-6B54-45BA-AD73-3FC7799764A2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1400" dirty="0">
              <a:solidFill>
                <a:schemeClr val="tx1"/>
              </a:solidFill>
              <a:latin typeface="Arial Black" panose="020B0A04020102020204" pitchFamily="34" charset="0"/>
            </a:rPr>
            <a:t>Leading for Equity Workshop</a:t>
          </a:r>
        </a:p>
        <a:p>
          <a:r>
            <a:rPr lang="en-US" sz="1400" dirty="0">
              <a:solidFill>
                <a:schemeClr val="tx1"/>
              </a:solidFill>
              <a:latin typeface="Arial Black" panose="020B0A04020102020204" pitchFamily="34" charset="0"/>
            </a:rPr>
            <a:t>2:35 p.m.-5:45 p.m.</a:t>
          </a:r>
        </a:p>
        <a:p>
          <a:r>
            <a:rPr lang="en-US" sz="1400" dirty="0">
              <a:solidFill>
                <a:schemeClr val="tx1"/>
              </a:solidFill>
              <a:latin typeface="Arial Black" panose="020B0A04020102020204" pitchFamily="34" charset="0"/>
            </a:rPr>
            <a:t>6-14-21</a:t>
          </a:r>
        </a:p>
        <a:p>
          <a:r>
            <a:rPr lang="en-US" sz="1400" dirty="0">
              <a:solidFill>
                <a:schemeClr val="tx1"/>
              </a:solidFill>
              <a:latin typeface="Arial Black" panose="020B0A04020102020204" pitchFamily="34" charset="0"/>
            </a:rPr>
            <a:t> </a:t>
          </a:r>
        </a:p>
      </dgm:t>
    </dgm:pt>
    <dgm:pt modelId="{CFA07E09-6113-4DCF-B080-AF83C8BD94C6}" type="parTrans" cxnId="{73750F90-35B7-4DA2-BC50-78756E92F871}">
      <dgm:prSet/>
      <dgm:spPr/>
      <dgm:t>
        <a:bodyPr/>
        <a:lstStyle/>
        <a:p>
          <a:endParaRPr lang="en-US"/>
        </a:p>
      </dgm:t>
    </dgm:pt>
    <dgm:pt modelId="{E6CC8957-DF18-4607-A83D-A87691562A8E}" type="sibTrans" cxnId="{73750F90-35B7-4DA2-BC50-78756E92F871}">
      <dgm:prSet/>
      <dgm:spPr/>
      <dgm:t>
        <a:bodyPr/>
        <a:lstStyle/>
        <a:p>
          <a:endParaRPr lang="en-US"/>
        </a:p>
      </dgm:t>
    </dgm:pt>
    <dgm:pt modelId="{C2EB71D3-6841-43E7-885A-CF1D00B8E71D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200" i="1" dirty="0">
              <a:solidFill>
                <a:schemeClr val="tx1"/>
              </a:solidFill>
              <a:latin typeface="Arial Black" panose="020B0A04020102020204" pitchFamily="34" charset="0"/>
            </a:rPr>
            <a:t>Infusion 1</a:t>
          </a:r>
        </a:p>
        <a:p>
          <a:r>
            <a:rPr lang="en-US" sz="1200" dirty="0">
              <a:solidFill>
                <a:schemeClr val="tx1"/>
              </a:solidFill>
              <a:latin typeface="Arial Black" panose="020B0A04020102020204" pitchFamily="34" charset="0"/>
            </a:rPr>
            <a:t>(2:35 p.m.-3:30 p.m.)</a:t>
          </a:r>
        </a:p>
        <a:p>
          <a:r>
            <a:rPr lang="en-US" sz="1200" dirty="0">
              <a:solidFill>
                <a:schemeClr val="tx1"/>
              </a:solidFill>
              <a:latin typeface="Arial Black" panose="020B0A04020102020204" pitchFamily="34" charset="0"/>
            </a:rPr>
            <a:t>Opening</a:t>
          </a:r>
        </a:p>
        <a:p>
          <a:r>
            <a:rPr lang="en-US" sz="1200" dirty="0">
              <a:solidFill>
                <a:schemeClr val="tx1"/>
              </a:solidFill>
              <a:latin typeface="Arial Black" panose="020B0A04020102020204" pitchFamily="34" charset="0"/>
            </a:rPr>
            <a:t>Collaborative Agreements</a:t>
          </a:r>
        </a:p>
        <a:p>
          <a:r>
            <a:rPr lang="en-US" sz="1200" dirty="0">
              <a:solidFill>
                <a:schemeClr val="tx1"/>
              </a:solidFill>
              <a:latin typeface="Arial Black" panose="020B0A04020102020204" pitchFamily="34" charset="0"/>
            </a:rPr>
            <a:t>Equity Anchors</a:t>
          </a:r>
        </a:p>
        <a:p>
          <a:r>
            <a:rPr lang="en-US" sz="1200" dirty="0">
              <a:solidFill>
                <a:schemeClr val="tx1"/>
              </a:solidFill>
              <a:latin typeface="Arial Black" panose="020B0A04020102020204" pitchFamily="34" charset="0"/>
            </a:rPr>
            <a:t>Dr. Sampson</a:t>
          </a:r>
        </a:p>
      </dgm:t>
    </dgm:pt>
    <dgm:pt modelId="{E98D1AE6-98A1-47C0-B17D-387E86F22D25}" type="parTrans" cxnId="{0327D4B7-9652-4338-8803-602E8D379E47}">
      <dgm:prSet/>
      <dgm:spPr/>
      <dgm:t>
        <a:bodyPr/>
        <a:lstStyle/>
        <a:p>
          <a:endParaRPr lang="en-US"/>
        </a:p>
      </dgm:t>
    </dgm:pt>
    <dgm:pt modelId="{CAF4D054-495E-4E6F-B27D-F6B63488A3A5}" type="sibTrans" cxnId="{0327D4B7-9652-4338-8803-602E8D379E47}">
      <dgm:prSet/>
      <dgm:spPr/>
      <dgm:t>
        <a:bodyPr/>
        <a:lstStyle/>
        <a:p>
          <a:endParaRPr lang="en-US"/>
        </a:p>
      </dgm:t>
    </dgm:pt>
    <dgm:pt modelId="{DEE53C38-AA23-4FCA-A644-0261D13EFD8C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100" i="1" dirty="0">
              <a:solidFill>
                <a:schemeClr val="tx1"/>
              </a:solidFill>
              <a:latin typeface="Arial Black" panose="020B0A04020102020204" pitchFamily="34" charset="0"/>
            </a:rPr>
            <a:t>Infusion 2</a:t>
          </a:r>
        </a:p>
        <a:p>
          <a:r>
            <a:rPr lang="en-US" sz="1100" dirty="0">
              <a:solidFill>
                <a:schemeClr val="tx1"/>
              </a:solidFill>
              <a:latin typeface="Arial Black" panose="020B0A04020102020204" pitchFamily="34" charset="0"/>
            </a:rPr>
            <a:t>(3:30 p.m. a.m. 4:30 p.m.)</a:t>
          </a:r>
        </a:p>
        <a:p>
          <a:r>
            <a:rPr lang="en-US" sz="1100" dirty="0">
              <a:solidFill>
                <a:schemeClr val="tx1"/>
              </a:solidFill>
              <a:latin typeface="Arial Black" panose="020B0A04020102020204" pitchFamily="34" charset="0"/>
            </a:rPr>
            <a:t>Leading from the Inside Out/Revisiting Personal Assessments</a:t>
          </a:r>
        </a:p>
        <a:p>
          <a:r>
            <a:rPr lang="en-US" sz="1100" dirty="0">
              <a:solidFill>
                <a:schemeClr val="tx1"/>
              </a:solidFill>
              <a:latin typeface="Arial Black" panose="020B0A04020102020204" pitchFamily="34" charset="0"/>
            </a:rPr>
            <a:t>Truth telling via Data/Data Checklist</a:t>
          </a:r>
        </a:p>
        <a:p>
          <a:r>
            <a:rPr lang="en-US" sz="1100" dirty="0">
              <a:solidFill>
                <a:schemeClr val="tx1"/>
              </a:solidFill>
              <a:latin typeface="Arial Black" panose="020B0A04020102020204" pitchFamily="34" charset="0"/>
            </a:rPr>
            <a:t>Leading through Discourse</a:t>
          </a:r>
        </a:p>
        <a:p>
          <a:r>
            <a:rPr lang="en-US" sz="1100" dirty="0">
              <a:solidFill>
                <a:schemeClr val="tx1"/>
              </a:solidFill>
              <a:latin typeface="Arial Black" panose="020B0A04020102020204" pitchFamily="34" charset="0"/>
            </a:rPr>
            <a:t>Leading for Equity via District Plans/Sample/Nick Dawkins</a:t>
          </a:r>
        </a:p>
        <a:p>
          <a:r>
            <a:rPr lang="en-US" sz="1100" dirty="0">
              <a:solidFill>
                <a:schemeClr val="tx1"/>
              </a:solidFill>
              <a:latin typeface="Arial Black" panose="020B0A04020102020204" pitchFamily="34" charset="0"/>
            </a:rPr>
            <a:t>Planning a course of action/Sample equity auditing</a:t>
          </a:r>
        </a:p>
        <a:p>
          <a:r>
            <a:rPr lang="en-US" sz="1100" dirty="0">
              <a:solidFill>
                <a:schemeClr val="tx1"/>
              </a:solidFill>
              <a:latin typeface="Arial Black" panose="020B0A04020102020204" pitchFamily="34" charset="0"/>
            </a:rPr>
            <a:t>(Dr. Sampson &amp; Colleen Toomey)</a:t>
          </a:r>
        </a:p>
      </dgm:t>
    </dgm:pt>
    <dgm:pt modelId="{DC3F7884-CDDD-4E6C-A9D8-34E6D92D8DDD}" type="parTrans" cxnId="{1289CBA6-4CE7-43D9-86D1-04067D540192}">
      <dgm:prSet/>
      <dgm:spPr/>
      <dgm:t>
        <a:bodyPr/>
        <a:lstStyle/>
        <a:p>
          <a:endParaRPr lang="en-US"/>
        </a:p>
      </dgm:t>
    </dgm:pt>
    <dgm:pt modelId="{45034A6F-6DE4-4DF1-89ED-B4C8AA1727FB}" type="sibTrans" cxnId="{1289CBA6-4CE7-43D9-86D1-04067D540192}">
      <dgm:prSet/>
      <dgm:spPr/>
      <dgm:t>
        <a:bodyPr/>
        <a:lstStyle/>
        <a:p>
          <a:endParaRPr lang="en-US"/>
        </a:p>
      </dgm:t>
    </dgm:pt>
    <dgm:pt modelId="{13804A0A-B680-4A9C-B338-6DA9D7EE4FE1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100" i="1" dirty="0">
              <a:solidFill>
                <a:schemeClr val="tx1"/>
              </a:solidFill>
              <a:latin typeface="Arial Black" panose="020B0A04020102020204" pitchFamily="34" charset="0"/>
            </a:rPr>
            <a:t>Infusion 3</a:t>
          </a:r>
        </a:p>
        <a:p>
          <a:r>
            <a:rPr lang="en-US" sz="1100" dirty="0">
              <a:solidFill>
                <a:schemeClr val="tx1"/>
              </a:solidFill>
              <a:latin typeface="Arial Black" panose="020B0A04020102020204" pitchFamily="34" charset="0"/>
            </a:rPr>
            <a:t>(4:30 p.m.-5:45 p.m.)</a:t>
          </a:r>
        </a:p>
        <a:p>
          <a:r>
            <a:rPr lang="en-US" sz="1100" dirty="0">
              <a:solidFill>
                <a:schemeClr val="tx1"/>
              </a:solidFill>
              <a:latin typeface="Arial Black" panose="020B0A04020102020204" pitchFamily="34" charset="0"/>
            </a:rPr>
            <a:t>Building your Work</a:t>
          </a:r>
        </a:p>
        <a:p>
          <a:r>
            <a:rPr lang="en-US" sz="1100" dirty="0">
              <a:solidFill>
                <a:schemeClr val="tx1"/>
              </a:solidFill>
              <a:latin typeface="Arial Black" panose="020B0A04020102020204" pitchFamily="34" charset="0"/>
            </a:rPr>
            <a:t>Equity Integration Samples</a:t>
          </a:r>
        </a:p>
        <a:p>
          <a:r>
            <a:rPr lang="en-US" sz="1100" dirty="0">
              <a:solidFill>
                <a:schemeClr val="tx1"/>
              </a:solidFill>
              <a:latin typeface="Arial Black" panose="020B0A04020102020204" pitchFamily="34" charset="0"/>
            </a:rPr>
            <a:t>Sustaining Equity/Next Steps &amp; Tuesday’s Practice</a:t>
          </a:r>
        </a:p>
        <a:p>
          <a:r>
            <a:rPr lang="en-US" sz="1100" dirty="0">
              <a:solidFill>
                <a:schemeClr val="tx1"/>
              </a:solidFill>
              <a:latin typeface="Arial Black" panose="020B0A04020102020204" pitchFamily="34" charset="0"/>
            </a:rPr>
            <a:t>Closing</a:t>
          </a:r>
        </a:p>
        <a:p>
          <a:r>
            <a:rPr lang="en-US" sz="1100" dirty="0">
              <a:solidFill>
                <a:schemeClr val="tx1"/>
              </a:solidFill>
              <a:latin typeface="Arial Black" panose="020B0A04020102020204" pitchFamily="34" charset="0"/>
            </a:rPr>
            <a:t>WEEAC Evaluation</a:t>
          </a:r>
        </a:p>
      </dgm:t>
    </dgm:pt>
    <dgm:pt modelId="{702AF252-E1ED-4FF0-B01E-5F55FE18F2ED}" type="parTrans" cxnId="{F4D8A770-276D-43A2-BF57-D94E45D38FF9}">
      <dgm:prSet/>
      <dgm:spPr/>
      <dgm:t>
        <a:bodyPr/>
        <a:lstStyle/>
        <a:p>
          <a:endParaRPr lang="en-US"/>
        </a:p>
      </dgm:t>
    </dgm:pt>
    <dgm:pt modelId="{C7B723B6-DA2A-4B55-A955-7CB086430A89}" type="sibTrans" cxnId="{F4D8A770-276D-43A2-BF57-D94E45D38FF9}">
      <dgm:prSet/>
      <dgm:spPr/>
      <dgm:t>
        <a:bodyPr/>
        <a:lstStyle/>
        <a:p>
          <a:endParaRPr lang="en-US"/>
        </a:p>
      </dgm:t>
    </dgm:pt>
    <dgm:pt modelId="{3DDA7C46-12ED-4366-9A48-7FF887FF1894}">
      <dgm:prSet phldrT="[Text]"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400" dirty="0">
              <a:solidFill>
                <a:schemeClr val="tx1"/>
              </a:solidFill>
              <a:latin typeface="Arial Black" panose="020B0A04020102020204" pitchFamily="34" charset="0"/>
            </a:rPr>
            <a:t>Data Prep Questions</a:t>
          </a:r>
        </a:p>
        <a:p>
          <a:r>
            <a:rPr lang="en-US" sz="1400" dirty="0">
              <a:solidFill>
                <a:schemeClr val="tx1"/>
              </a:solidFill>
              <a:latin typeface="Arial Black" panose="020B0A04020102020204" pitchFamily="34" charset="0"/>
            </a:rPr>
            <a:t>-What are your greatest disparities?</a:t>
          </a:r>
        </a:p>
        <a:p>
          <a:r>
            <a:rPr lang="en-US" sz="1400" dirty="0">
              <a:solidFill>
                <a:schemeClr val="tx1"/>
              </a:solidFill>
              <a:latin typeface="Arial Black" panose="020B0A04020102020204" pitchFamily="34" charset="0"/>
            </a:rPr>
            <a:t>Are you “mining for equity or skimming the surface? </a:t>
          </a:r>
        </a:p>
        <a:p>
          <a:endParaRPr lang="en-US" sz="1400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D43725FF-3E31-440A-9D32-35D4F1033A21}" type="sibTrans" cxnId="{9F1FC143-AC50-4FCB-A1B6-F0CD67A9C872}">
      <dgm:prSet/>
      <dgm:spPr/>
      <dgm:t>
        <a:bodyPr/>
        <a:lstStyle/>
        <a:p>
          <a:endParaRPr lang="en-US"/>
        </a:p>
      </dgm:t>
    </dgm:pt>
    <dgm:pt modelId="{C8524F14-203A-4660-BCCE-58ABC9B1AA0A}" type="parTrans" cxnId="{9F1FC143-AC50-4FCB-A1B6-F0CD67A9C872}">
      <dgm:prSet/>
      <dgm:spPr/>
      <dgm:t>
        <a:bodyPr/>
        <a:lstStyle/>
        <a:p>
          <a:endParaRPr lang="en-US"/>
        </a:p>
      </dgm:t>
    </dgm:pt>
    <dgm:pt modelId="{92AA17D8-0133-4DEB-AB92-3BBD79326EC7}" type="pres">
      <dgm:prSet presAssocID="{A3E51AC2-CF49-4C21-A9F8-6FCB2590001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81211E4-D22B-431B-809C-5953268CE2A8}" type="pres">
      <dgm:prSet presAssocID="{1F3C4D49-347A-4976-A6E2-D5ADD5841C8B}" presName="compNode" presStyleCnt="0"/>
      <dgm:spPr/>
    </dgm:pt>
    <dgm:pt modelId="{CFFF83AE-500B-4CF4-8DFF-4E7C76276A1D}" type="pres">
      <dgm:prSet presAssocID="{1F3C4D49-347A-4976-A6E2-D5ADD5841C8B}" presName="dummyConnPt" presStyleCnt="0"/>
      <dgm:spPr/>
    </dgm:pt>
    <dgm:pt modelId="{9AA03969-C312-4944-8BC2-807543DD004C}" type="pres">
      <dgm:prSet presAssocID="{1F3C4D49-347A-4976-A6E2-D5ADD5841C8B}" presName="node" presStyleLbl="node1" presStyleIdx="0" presStyleCnt="9" custScaleX="159514" custScaleY="179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98B0E6-DE0F-4555-B05B-CB399ABE19CA}" type="pres">
      <dgm:prSet presAssocID="{444A8871-D3F8-4D4F-8867-154192F6A770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CE61302D-C6A7-4C89-991C-E85217CDE20D}" type="pres">
      <dgm:prSet presAssocID="{F62A72EB-D9C4-4C99-881E-1AD4AFA40661}" presName="compNode" presStyleCnt="0"/>
      <dgm:spPr/>
    </dgm:pt>
    <dgm:pt modelId="{48B0055F-6466-41C9-B403-533CC5D95611}" type="pres">
      <dgm:prSet presAssocID="{F62A72EB-D9C4-4C99-881E-1AD4AFA40661}" presName="dummyConnPt" presStyleCnt="0"/>
      <dgm:spPr/>
    </dgm:pt>
    <dgm:pt modelId="{8E1003D9-9BD1-4816-86CB-A50ED5AC4C1F}" type="pres">
      <dgm:prSet presAssocID="{F62A72EB-D9C4-4C99-881E-1AD4AFA40661}" presName="node" presStyleLbl="node1" presStyleIdx="1" presStyleCnt="9" custScaleX="160976" custScaleY="127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74A7A-4EB1-4A7B-86C0-5724F0897541}" type="pres">
      <dgm:prSet presAssocID="{A1577EBE-99CC-4114-9E39-1D3C8C095360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DAED2A9A-15AF-4F3E-9B4B-43003301E8BF}" type="pres">
      <dgm:prSet presAssocID="{FBF1AF2E-C358-47F7-8C24-6577DE15BDD4}" presName="compNode" presStyleCnt="0"/>
      <dgm:spPr/>
    </dgm:pt>
    <dgm:pt modelId="{34347793-A498-42E1-BD5E-81A1ED6D846D}" type="pres">
      <dgm:prSet presAssocID="{FBF1AF2E-C358-47F7-8C24-6577DE15BDD4}" presName="dummyConnPt" presStyleCnt="0"/>
      <dgm:spPr/>
    </dgm:pt>
    <dgm:pt modelId="{0FBFF159-89A1-494F-A2E0-5F5D1B8940B7}" type="pres">
      <dgm:prSet presAssocID="{FBF1AF2E-C358-47F7-8C24-6577DE15BDD4}" presName="node" presStyleLbl="node1" presStyleIdx="2" presStyleCnt="9" custScaleX="182271" custScaleY="172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4107F-FBE6-4699-80CB-D302384AF3D4}" type="pres">
      <dgm:prSet presAssocID="{D05DA9A0-D027-4335-B5F5-A1497549BB5B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B02B5A9B-7AA4-46FA-A21E-F24C6C9E5CCB}" type="pres">
      <dgm:prSet presAssocID="{D09CE709-45D6-469E-B638-40CA206A71CC}" presName="compNode" presStyleCnt="0"/>
      <dgm:spPr/>
    </dgm:pt>
    <dgm:pt modelId="{99A52868-3A79-4C68-91B0-E85616389FA7}" type="pres">
      <dgm:prSet presAssocID="{D09CE709-45D6-469E-B638-40CA206A71CC}" presName="dummyConnPt" presStyleCnt="0"/>
      <dgm:spPr/>
    </dgm:pt>
    <dgm:pt modelId="{C88D37C7-5018-4751-BF15-890652040670}" type="pres">
      <dgm:prSet presAssocID="{D09CE709-45D6-469E-B638-40CA206A71CC}" presName="node" presStyleLbl="node1" presStyleIdx="3" presStyleCnt="9" custScaleX="139733" custScaleY="1704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8EDDFD-3251-4CA8-8492-2010674E0E0E}" type="pres">
      <dgm:prSet presAssocID="{F9E2891D-FC1E-4922-B65B-F41E80C43DE3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AEA5C36B-B912-4758-BB06-BD2EACB80920}" type="pres">
      <dgm:prSet presAssocID="{3DDA7C46-12ED-4366-9A48-7FF887FF1894}" presName="compNode" presStyleCnt="0"/>
      <dgm:spPr/>
    </dgm:pt>
    <dgm:pt modelId="{E198D973-B8E3-44D0-AE2B-464D9730C6CD}" type="pres">
      <dgm:prSet presAssocID="{3DDA7C46-12ED-4366-9A48-7FF887FF1894}" presName="dummyConnPt" presStyleCnt="0"/>
      <dgm:spPr/>
    </dgm:pt>
    <dgm:pt modelId="{6F1CBAC1-36FA-4327-A2A9-13D275EA7203}" type="pres">
      <dgm:prSet presAssocID="{3DDA7C46-12ED-4366-9A48-7FF887FF1894}" presName="node" presStyleLbl="node1" presStyleIdx="4" presStyleCnt="9" custScaleX="225613" custScaleY="197275" custLinFactNeighborY="3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0E805-E0BA-47E9-9036-2FCE31E7BA69}" type="pres">
      <dgm:prSet presAssocID="{D43725FF-3E31-440A-9D32-35D4F1033A21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B1F7DCA4-19C2-440B-9E9B-DDB7C129C9FB}" type="pres">
      <dgm:prSet presAssocID="{C350452D-6B54-45BA-AD73-3FC7799764A2}" presName="compNode" presStyleCnt="0"/>
      <dgm:spPr/>
    </dgm:pt>
    <dgm:pt modelId="{2266F9B4-A8B9-47DE-8316-4D942C940C8E}" type="pres">
      <dgm:prSet presAssocID="{C350452D-6B54-45BA-AD73-3FC7799764A2}" presName="dummyConnPt" presStyleCnt="0"/>
      <dgm:spPr/>
    </dgm:pt>
    <dgm:pt modelId="{8F8B0E66-DF72-4C89-B6A5-3FBF8876B9FB}" type="pres">
      <dgm:prSet presAssocID="{C350452D-6B54-45BA-AD73-3FC7799764A2}" presName="node" presStyleLbl="node1" presStyleIdx="5" presStyleCnt="9" custScaleX="145064" custScaleY="2322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AD41C-2F76-4CD2-A146-79E7D9144101}" type="pres">
      <dgm:prSet presAssocID="{E6CC8957-DF18-4607-A83D-A87691562A8E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60A5A82C-A858-4B2E-AF43-9F36F62B7F05}" type="pres">
      <dgm:prSet presAssocID="{C2EB71D3-6841-43E7-885A-CF1D00B8E71D}" presName="compNode" presStyleCnt="0"/>
      <dgm:spPr/>
    </dgm:pt>
    <dgm:pt modelId="{FAE07ACC-0032-413F-9245-1E57D98D288A}" type="pres">
      <dgm:prSet presAssocID="{C2EB71D3-6841-43E7-885A-CF1D00B8E71D}" presName="dummyConnPt" presStyleCnt="0"/>
      <dgm:spPr/>
    </dgm:pt>
    <dgm:pt modelId="{B3CFDDC8-64CD-4600-9B9D-0C9B61F0F1CC}" type="pres">
      <dgm:prSet presAssocID="{C2EB71D3-6841-43E7-885A-CF1D00B8E71D}" presName="node" presStyleLbl="node1" presStyleIdx="6" presStyleCnt="9" custScaleX="356822" custScaleY="190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A46DC3-09DE-40F3-A79D-178F0788A4CE}" type="pres">
      <dgm:prSet presAssocID="{CAF4D054-495E-4E6F-B27D-F6B63488A3A5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12A3B000-6848-4D14-ABF4-F8F6174E3A6A}" type="pres">
      <dgm:prSet presAssocID="{DEE53C38-AA23-4FCA-A644-0261D13EFD8C}" presName="compNode" presStyleCnt="0"/>
      <dgm:spPr/>
    </dgm:pt>
    <dgm:pt modelId="{C623C613-49F0-4ACD-9F52-2F15901FA2E4}" type="pres">
      <dgm:prSet presAssocID="{DEE53C38-AA23-4FCA-A644-0261D13EFD8C}" presName="dummyConnPt" presStyleCnt="0"/>
      <dgm:spPr/>
    </dgm:pt>
    <dgm:pt modelId="{A0CA5629-20A9-4ECB-B8E7-E4D20B49FA4B}" type="pres">
      <dgm:prSet presAssocID="{DEE53C38-AA23-4FCA-A644-0261D13EFD8C}" presName="node" presStyleLbl="node1" presStyleIdx="7" presStyleCnt="9" custScaleX="372376" custScaleY="243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AC51A-D2A5-49EF-8EB0-3EDBDBAB662E}" type="pres">
      <dgm:prSet presAssocID="{45034A6F-6DE4-4DF1-89ED-B4C8AA1727FB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3C386B78-61B9-4C51-B2EF-C72B6E7A7003}" type="pres">
      <dgm:prSet presAssocID="{13804A0A-B680-4A9C-B338-6DA9D7EE4FE1}" presName="compNode" presStyleCnt="0"/>
      <dgm:spPr/>
    </dgm:pt>
    <dgm:pt modelId="{47083FF7-979E-4542-9A5C-C6D3D1ED58BD}" type="pres">
      <dgm:prSet presAssocID="{13804A0A-B680-4A9C-B338-6DA9D7EE4FE1}" presName="dummyConnPt" presStyleCnt="0"/>
      <dgm:spPr/>
    </dgm:pt>
    <dgm:pt modelId="{968EB021-302F-4562-935B-7AE291DEDD4A}" type="pres">
      <dgm:prSet presAssocID="{13804A0A-B680-4A9C-B338-6DA9D7EE4FE1}" presName="node" presStyleLbl="node1" presStyleIdx="8" presStyleCnt="9" custScaleX="381486" custScaleY="240387" custLinFactNeighborX="7409" custLinFactNeighborY="-11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750F90-35B7-4DA2-BC50-78756E92F871}" srcId="{A3E51AC2-CF49-4C21-A9F8-6FCB25900014}" destId="{C350452D-6B54-45BA-AD73-3FC7799764A2}" srcOrd="5" destOrd="0" parTransId="{CFA07E09-6113-4DCF-B080-AF83C8BD94C6}" sibTransId="{E6CC8957-DF18-4607-A83D-A87691562A8E}"/>
    <dgm:cxn modelId="{9F1FC143-AC50-4FCB-A1B6-F0CD67A9C872}" srcId="{A3E51AC2-CF49-4C21-A9F8-6FCB25900014}" destId="{3DDA7C46-12ED-4366-9A48-7FF887FF1894}" srcOrd="4" destOrd="0" parTransId="{C8524F14-203A-4660-BCCE-58ABC9B1AA0A}" sibTransId="{D43725FF-3E31-440A-9D32-35D4F1033A21}"/>
    <dgm:cxn modelId="{34636D1C-D6A3-4D1E-A737-C8ADC8021B8D}" type="presOf" srcId="{C2EB71D3-6841-43E7-885A-CF1D00B8E71D}" destId="{B3CFDDC8-64CD-4600-9B9D-0C9B61F0F1CC}" srcOrd="0" destOrd="0" presId="urn:microsoft.com/office/officeart/2005/8/layout/bProcess4"/>
    <dgm:cxn modelId="{0327D4B7-9652-4338-8803-602E8D379E47}" srcId="{A3E51AC2-CF49-4C21-A9F8-6FCB25900014}" destId="{C2EB71D3-6841-43E7-885A-CF1D00B8E71D}" srcOrd="6" destOrd="0" parTransId="{E98D1AE6-98A1-47C0-B17D-387E86F22D25}" sibTransId="{CAF4D054-495E-4E6F-B27D-F6B63488A3A5}"/>
    <dgm:cxn modelId="{F43F3431-D8CB-4EF0-AB20-A063A201D5D5}" type="presOf" srcId="{DEE53C38-AA23-4FCA-A644-0261D13EFD8C}" destId="{A0CA5629-20A9-4ECB-B8E7-E4D20B49FA4B}" srcOrd="0" destOrd="0" presId="urn:microsoft.com/office/officeart/2005/8/layout/bProcess4"/>
    <dgm:cxn modelId="{F4D8A770-276D-43A2-BF57-D94E45D38FF9}" srcId="{A3E51AC2-CF49-4C21-A9F8-6FCB25900014}" destId="{13804A0A-B680-4A9C-B338-6DA9D7EE4FE1}" srcOrd="8" destOrd="0" parTransId="{702AF252-E1ED-4FF0-B01E-5F55FE18F2ED}" sibTransId="{C7B723B6-DA2A-4B55-A955-7CB086430A89}"/>
    <dgm:cxn modelId="{42EBC856-0C25-4F8F-A982-6AF8273AC198}" type="presOf" srcId="{D05DA9A0-D027-4335-B5F5-A1497549BB5B}" destId="{0EB4107F-FBE6-4699-80CB-D302384AF3D4}" srcOrd="0" destOrd="0" presId="urn:microsoft.com/office/officeart/2005/8/layout/bProcess4"/>
    <dgm:cxn modelId="{77B3FE29-8C80-4DC1-A22C-B3E2DE7C1915}" type="presOf" srcId="{1F3C4D49-347A-4976-A6E2-D5ADD5841C8B}" destId="{9AA03969-C312-4944-8BC2-807543DD004C}" srcOrd="0" destOrd="0" presId="urn:microsoft.com/office/officeart/2005/8/layout/bProcess4"/>
    <dgm:cxn modelId="{8ACF4C33-1DE4-4610-AEE7-ABC5C10344F4}" type="presOf" srcId="{FBF1AF2E-C358-47F7-8C24-6577DE15BDD4}" destId="{0FBFF159-89A1-494F-A2E0-5F5D1B8940B7}" srcOrd="0" destOrd="0" presId="urn:microsoft.com/office/officeart/2005/8/layout/bProcess4"/>
    <dgm:cxn modelId="{DC1EFE24-8817-47EB-AAB0-AB9A68F4DB8A}" type="presOf" srcId="{A3E51AC2-CF49-4C21-A9F8-6FCB25900014}" destId="{92AA17D8-0133-4DEB-AB92-3BBD79326EC7}" srcOrd="0" destOrd="0" presId="urn:microsoft.com/office/officeart/2005/8/layout/bProcess4"/>
    <dgm:cxn modelId="{41F43397-DC58-4F31-8634-2133C3A20D80}" type="presOf" srcId="{D43725FF-3E31-440A-9D32-35D4F1033A21}" destId="{09C0E805-E0BA-47E9-9036-2FCE31E7BA69}" srcOrd="0" destOrd="0" presId="urn:microsoft.com/office/officeart/2005/8/layout/bProcess4"/>
    <dgm:cxn modelId="{271B858C-C746-4BEC-8C3D-6A5BB6BD35E2}" type="presOf" srcId="{E6CC8957-DF18-4607-A83D-A87691562A8E}" destId="{710AD41C-2F76-4CD2-A146-79E7D9144101}" srcOrd="0" destOrd="0" presId="urn:microsoft.com/office/officeart/2005/8/layout/bProcess4"/>
    <dgm:cxn modelId="{FD929B3C-6D09-4852-BB36-1ED5C2BBE29B}" type="presOf" srcId="{3DDA7C46-12ED-4366-9A48-7FF887FF1894}" destId="{6F1CBAC1-36FA-4327-A2A9-13D275EA7203}" srcOrd="0" destOrd="0" presId="urn:microsoft.com/office/officeart/2005/8/layout/bProcess4"/>
    <dgm:cxn modelId="{38432DC3-81C8-4C2B-8831-3A2F1D7D555B}" type="presOf" srcId="{D09CE709-45D6-469E-B638-40CA206A71CC}" destId="{C88D37C7-5018-4751-BF15-890652040670}" srcOrd="0" destOrd="0" presId="urn:microsoft.com/office/officeart/2005/8/layout/bProcess4"/>
    <dgm:cxn modelId="{98C2E143-57FA-4114-8BD1-0054A4839FFB}" srcId="{A3E51AC2-CF49-4C21-A9F8-6FCB25900014}" destId="{FBF1AF2E-C358-47F7-8C24-6577DE15BDD4}" srcOrd="2" destOrd="0" parTransId="{6F1FA170-297C-4344-9BD2-D4BE74B492CE}" sibTransId="{D05DA9A0-D027-4335-B5F5-A1497549BB5B}"/>
    <dgm:cxn modelId="{8D8B60F3-2297-4AB5-83F4-2CECC3E0DEFB}" type="presOf" srcId="{444A8871-D3F8-4D4F-8867-154192F6A770}" destId="{E698B0E6-DE0F-4555-B05B-CB399ABE19CA}" srcOrd="0" destOrd="0" presId="urn:microsoft.com/office/officeart/2005/8/layout/bProcess4"/>
    <dgm:cxn modelId="{1C68C096-A074-4846-BAB8-A1FF359689D2}" type="presOf" srcId="{CAF4D054-495E-4E6F-B27D-F6B63488A3A5}" destId="{15A46DC3-09DE-40F3-A79D-178F0788A4CE}" srcOrd="0" destOrd="0" presId="urn:microsoft.com/office/officeart/2005/8/layout/bProcess4"/>
    <dgm:cxn modelId="{D4D3B502-3EFA-48C4-8167-53F38AB17A78}" type="presOf" srcId="{45034A6F-6DE4-4DF1-89ED-B4C8AA1727FB}" destId="{367AC51A-D2A5-49EF-8EB0-3EDBDBAB662E}" srcOrd="0" destOrd="0" presId="urn:microsoft.com/office/officeart/2005/8/layout/bProcess4"/>
    <dgm:cxn modelId="{1CAB0C1C-E3FB-416B-B49E-AF71D0091A0C}" type="presOf" srcId="{A1577EBE-99CC-4114-9E39-1D3C8C095360}" destId="{2F874A7A-4EB1-4A7B-86C0-5724F0897541}" srcOrd="0" destOrd="0" presId="urn:microsoft.com/office/officeart/2005/8/layout/bProcess4"/>
    <dgm:cxn modelId="{1289CBA6-4CE7-43D9-86D1-04067D540192}" srcId="{A3E51AC2-CF49-4C21-A9F8-6FCB25900014}" destId="{DEE53C38-AA23-4FCA-A644-0261D13EFD8C}" srcOrd="7" destOrd="0" parTransId="{DC3F7884-CDDD-4E6C-A9D8-34E6D92D8DDD}" sibTransId="{45034A6F-6DE4-4DF1-89ED-B4C8AA1727FB}"/>
    <dgm:cxn modelId="{021A8D31-9492-403F-B3FA-3BBB0D2756CF}" srcId="{A3E51AC2-CF49-4C21-A9F8-6FCB25900014}" destId="{D09CE709-45D6-469E-B638-40CA206A71CC}" srcOrd="3" destOrd="0" parTransId="{E6665CFB-5D89-45DA-A70E-99164312709B}" sibTransId="{F9E2891D-FC1E-4922-B65B-F41E80C43DE3}"/>
    <dgm:cxn modelId="{CFC1E34F-5CCB-4271-99D2-D144DC91108B}" type="presOf" srcId="{13804A0A-B680-4A9C-B338-6DA9D7EE4FE1}" destId="{968EB021-302F-4562-935B-7AE291DEDD4A}" srcOrd="0" destOrd="0" presId="urn:microsoft.com/office/officeart/2005/8/layout/bProcess4"/>
    <dgm:cxn modelId="{0A2078BD-4B62-4075-8516-77BE53B2E4A6}" type="presOf" srcId="{F62A72EB-D9C4-4C99-881E-1AD4AFA40661}" destId="{8E1003D9-9BD1-4816-86CB-A50ED5AC4C1F}" srcOrd="0" destOrd="0" presId="urn:microsoft.com/office/officeart/2005/8/layout/bProcess4"/>
    <dgm:cxn modelId="{11EA6F88-DE4F-47B3-B33F-BD2B9B85E4FB}" srcId="{A3E51AC2-CF49-4C21-A9F8-6FCB25900014}" destId="{F62A72EB-D9C4-4C99-881E-1AD4AFA40661}" srcOrd="1" destOrd="0" parTransId="{86403D17-2A06-466F-A382-C62042B9A488}" sibTransId="{A1577EBE-99CC-4114-9E39-1D3C8C095360}"/>
    <dgm:cxn modelId="{A6A39A99-06FC-4759-9C2D-B92DB3A273E4}" type="presOf" srcId="{C350452D-6B54-45BA-AD73-3FC7799764A2}" destId="{8F8B0E66-DF72-4C89-B6A5-3FBF8876B9FB}" srcOrd="0" destOrd="0" presId="urn:microsoft.com/office/officeart/2005/8/layout/bProcess4"/>
    <dgm:cxn modelId="{F54610E2-82E3-4A42-8F8D-2C520C441E72}" type="presOf" srcId="{F9E2891D-FC1E-4922-B65B-F41E80C43DE3}" destId="{FC8EDDFD-3251-4CA8-8492-2010674E0E0E}" srcOrd="0" destOrd="0" presId="urn:microsoft.com/office/officeart/2005/8/layout/bProcess4"/>
    <dgm:cxn modelId="{644F7EBC-3416-4940-87D1-BB919B2BA4A3}" srcId="{A3E51AC2-CF49-4C21-A9F8-6FCB25900014}" destId="{1F3C4D49-347A-4976-A6E2-D5ADD5841C8B}" srcOrd="0" destOrd="0" parTransId="{05381B3B-0E95-46E7-AFBA-90C138C3D9F7}" sibTransId="{444A8871-D3F8-4D4F-8867-154192F6A770}"/>
    <dgm:cxn modelId="{5B7056D5-A769-43B1-8186-B2717692B082}" type="presParOf" srcId="{92AA17D8-0133-4DEB-AB92-3BBD79326EC7}" destId="{A81211E4-D22B-431B-809C-5953268CE2A8}" srcOrd="0" destOrd="0" presId="urn:microsoft.com/office/officeart/2005/8/layout/bProcess4"/>
    <dgm:cxn modelId="{894279A6-0D61-4D65-B188-7FA15B7C7E12}" type="presParOf" srcId="{A81211E4-D22B-431B-809C-5953268CE2A8}" destId="{CFFF83AE-500B-4CF4-8DFF-4E7C76276A1D}" srcOrd="0" destOrd="0" presId="urn:microsoft.com/office/officeart/2005/8/layout/bProcess4"/>
    <dgm:cxn modelId="{E04CE1C5-2477-4058-9EBC-425390153295}" type="presParOf" srcId="{A81211E4-D22B-431B-809C-5953268CE2A8}" destId="{9AA03969-C312-4944-8BC2-807543DD004C}" srcOrd="1" destOrd="0" presId="urn:microsoft.com/office/officeart/2005/8/layout/bProcess4"/>
    <dgm:cxn modelId="{2FDC0226-A870-45CD-BC7A-C7A4A570852C}" type="presParOf" srcId="{92AA17D8-0133-4DEB-AB92-3BBD79326EC7}" destId="{E698B0E6-DE0F-4555-B05B-CB399ABE19CA}" srcOrd="1" destOrd="0" presId="urn:microsoft.com/office/officeart/2005/8/layout/bProcess4"/>
    <dgm:cxn modelId="{5781990C-D467-46DB-9D09-A8AB89882339}" type="presParOf" srcId="{92AA17D8-0133-4DEB-AB92-3BBD79326EC7}" destId="{CE61302D-C6A7-4C89-991C-E85217CDE20D}" srcOrd="2" destOrd="0" presId="urn:microsoft.com/office/officeart/2005/8/layout/bProcess4"/>
    <dgm:cxn modelId="{23413DE3-98EE-4A64-B084-6C58CFD8F930}" type="presParOf" srcId="{CE61302D-C6A7-4C89-991C-E85217CDE20D}" destId="{48B0055F-6466-41C9-B403-533CC5D95611}" srcOrd="0" destOrd="0" presId="urn:microsoft.com/office/officeart/2005/8/layout/bProcess4"/>
    <dgm:cxn modelId="{F2BE46D7-C03D-4114-AB24-EA0EA1D8C418}" type="presParOf" srcId="{CE61302D-C6A7-4C89-991C-E85217CDE20D}" destId="{8E1003D9-9BD1-4816-86CB-A50ED5AC4C1F}" srcOrd="1" destOrd="0" presId="urn:microsoft.com/office/officeart/2005/8/layout/bProcess4"/>
    <dgm:cxn modelId="{032B5421-AB7E-4862-8F31-DB7DC07EE644}" type="presParOf" srcId="{92AA17D8-0133-4DEB-AB92-3BBD79326EC7}" destId="{2F874A7A-4EB1-4A7B-86C0-5724F0897541}" srcOrd="3" destOrd="0" presId="urn:microsoft.com/office/officeart/2005/8/layout/bProcess4"/>
    <dgm:cxn modelId="{6D5C7709-C01D-4518-ADCD-5EE6B5BE5DC9}" type="presParOf" srcId="{92AA17D8-0133-4DEB-AB92-3BBD79326EC7}" destId="{DAED2A9A-15AF-4F3E-9B4B-43003301E8BF}" srcOrd="4" destOrd="0" presId="urn:microsoft.com/office/officeart/2005/8/layout/bProcess4"/>
    <dgm:cxn modelId="{3D579510-2F4C-4B14-8B00-3C95E59680B4}" type="presParOf" srcId="{DAED2A9A-15AF-4F3E-9B4B-43003301E8BF}" destId="{34347793-A498-42E1-BD5E-81A1ED6D846D}" srcOrd="0" destOrd="0" presId="urn:microsoft.com/office/officeart/2005/8/layout/bProcess4"/>
    <dgm:cxn modelId="{4EF3E38E-9213-443E-9C81-DFF48BE8B287}" type="presParOf" srcId="{DAED2A9A-15AF-4F3E-9B4B-43003301E8BF}" destId="{0FBFF159-89A1-494F-A2E0-5F5D1B8940B7}" srcOrd="1" destOrd="0" presId="urn:microsoft.com/office/officeart/2005/8/layout/bProcess4"/>
    <dgm:cxn modelId="{93E30433-AC0A-4100-A86B-FBE3EFCA692A}" type="presParOf" srcId="{92AA17D8-0133-4DEB-AB92-3BBD79326EC7}" destId="{0EB4107F-FBE6-4699-80CB-D302384AF3D4}" srcOrd="5" destOrd="0" presId="urn:microsoft.com/office/officeart/2005/8/layout/bProcess4"/>
    <dgm:cxn modelId="{47B3AA3F-728C-4929-85C1-D1F7ECB63B82}" type="presParOf" srcId="{92AA17D8-0133-4DEB-AB92-3BBD79326EC7}" destId="{B02B5A9B-7AA4-46FA-A21E-F24C6C9E5CCB}" srcOrd="6" destOrd="0" presId="urn:microsoft.com/office/officeart/2005/8/layout/bProcess4"/>
    <dgm:cxn modelId="{D783840C-7697-4C7B-B8D5-C82223380DCA}" type="presParOf" srcId="{B02B5A9B-7AA4-46FA-A21E-F24C6C9E5CCB}" destId="{99A52868-3A79-4C68-91B0-E85616389FA7}" srcOrd="0" destOrd="0" presId="urn:microsoft.com/office/officeart/2005/8/layout/bProcess4"/>
    <dgm:cxn modelId="{A0066505-99DB-4870-AA6F-26486A4BF9BE}" type="presParOf" srcId="{B02B5A9B-7AA4-46FA-A21E-F24C6C9E5CCB}" destId="{C88D37C7-5018-4751-BF15-890652040670}" srcOrd="1" destOrd="0" presId="urn:microsoft.com/office/officeart/2005/8/layout/bProcess4"/>
    <dgm:cxn modelId="{D3032121-612D-4062-A7F9-006A7AF450D9}" type="presParOf" srcId="{92AA17D8-0133-4DEB-AB92-3BBD79326EC7}" destId="{FC8EDDFD-3251-4CA8-8492-2010674E0E0E}" srcOrd="7" destOrd="0" presId="urn:microsoft.com/office/officeart/2005/8/layout/bProcess4"/>
    <dgm:cxn modelId="{5EFEBABA-A1CC-4E08-AC68-58F2E9B156C1}" type="presParOf" srcId="{92AA17D8-0133-4DEB-AB92-3BBD79326EC7}" destId="{AEA5C36B-B912-4758-BB06-BD2EACB80920}" srcOrd="8" destOrd="0" presId="urn:microsoft.com/office/officeart/2005/8/layout/bProcess4"/>
    <dgm:cxn modelId="{058957FD-E6AD-47D7-8FBE-002E0E197851}" type="presParOf" srcId="{AEA5C36B-B912-4758-BB06-BD2EACB80920}" destId="{E198D973-B8E3-44D0-AE2B-464D9730C6CD}" srcOrd="0" destOrd="0" presId="urn:microsoft.com/office/officeart/2005/8/layout/bProcess4"/>
    <dgm:cxn modelId="{7393A516-3AD8-4583-821F-3409F86999CC}" type="presParOf" srcId="{AEA5C36B-B912-4758-BB06-BD2EACB80920}" destId="{6F1CBAC1-36FA-4327-A2A9-13D275EA7203}" srcOrd="1" destOrd="0" presId="urn:microsoft.com/office/officeart/2005/8/layout/bProcess4"/>
    <dgm:cxn modelId="{03D49778-B677-418B-A046-ED968FD905A7}" type="presParOf" srcId="{92AA17D8-0133-4DEB-AB92-3BBD79326EC7}" destId="{09C0E805-E0BA-47E9-9036-2FCE31E7BA69}" srcOrd="9" destOrd="0" presId="urn:microsoft.com/office/officeart/2005/8/layout/bProcess4"/>
    <dgm:cxn modelId="{D7B0D1FD-49A4-4F73-9079-05F918BEBC79}" type="presParOf" srcId="{92AA17D8-0133-4DEB-AB92-3BBD79326EC7}" destId="{B1F7DCA4-19C2-440B-9E9B-DDB7C129C9FB}" srcOrd="10" destOrd="0" presId="urn:microsoft.com/office/officeart/2005/8/layout/bProcess4"/>
    <dgm:cxn modelId="{408D862F-7A36-4975-B53C-9071B752477B}" type="presParOf" srcId="{B1F7DCA4-19C2-440B-9E9B-DDB7C129C9FB}" destId="{2266F9B4-A8B9-47DE-8316-4D942C940C8E}" srcOrd="0" destOrd="0" presId="urn:microsoft.com/office/officeart/2005/8/layout/bProcess4"/>
    <dgm:cxn modelId="{2FCA4DB8-1DF2-4258-A199-F792430026E1}" type="presParOf" srcId="{B1F7DCA4-19C2-440B-9E9B-DDB7C129C9FB}" destId="{8F8B0E66-DF72-4C89-B6A5-3FBF8876B9FB}" srcOrd="1" destOrd="0" presId="urn:microsoft.com/office/officeart/2005/8/layout/bProcess4"/>
    <dgm:cxn modelId="{4CA0EB78-A713-41B5-8E1A-F10E014E8696}" type="presParOf" srcId="{92AA17D8-0133-4DEB-AB92-3BBD79326EC7}" destId="{710AD41C-2F76-4CD2-A146-79E7D9144101}" srcOrd="11" destOrd="0" presId="urn:microsoft.com/office/officeart/2005/8/layout/bProcess4"/>
    <dgm:cxn modelId="{9FAF79F6-7E1F-4018-94A5-563C9E601523}" type="presParOf" srcId="{92AA17D8-0133-4DEB-AB92-3BBD79326EC7}" destId="{60A5A82C-A858-4B2E-AF43-9F36F62B7F05}" srcOrd="12" destOrd="0" presId="urn:microsoft.com/office/officeart/2005/8/layout/bProcess4"/>
    <dgm:cxn modelId="{96263F2D-7350-405B-A810-DFB3D7E54965}" type="presParOf" srcId="{60A5A82C-A858-4B2E-AF43-9F36F62B7F05}" destId="{FAE07ACC-0032-413F-9245-1E57D98D288A}" srcOrd="0" destOrd="0" presId="urn:microsoft.com/office/officeart/2005/8/layout/bProcess4"/>
    <dgm:cxn modelId="{FA919895-DD02-4226-8578-C55D680A1D71}" type="presParOf" srcId="{60A5A82C-A858-4B2E-AF43-9F36F62B7F05}" destId="{B3CFDDC8-64CD-4600-9B9D-0C9B61F0F1CC}" srcOrd="1" destOrd="0" presId="urn:microsoft.com/office/officeart/2005/8/layout/bProcess4"/>
    <dgm:cxn modelId="{EDBBC0E1-8F85-4775-A049-93D738103651}" type="presParOf" srcId="{92AA17D8-0133-4DEB-AB92-3BBD79326EC7}" destId="{15A46DC3-09DE-40F3-A79D-178F0788A4CE}" srcOrd="13" destOrd="0" presId="urn:microsoft.com/office/officeart/2005/8/layout/bProcess4"/>
    <dgm:cxn modelId="{DCCD8204-4FE4-4180-B66A-E91717B3EFFD}" type="presParOf" srcId="{92AA17D8-0133-4DEB-AB92-3BBD79326EC7}" destId="{12A3B000-6848-4D14-ABF4-F8F6174E3A6A}" srcOrd="14" destOrd="0" presId="urn:microsoft.com/office/officeart/2005/8/layout/bProcess4"/>
    <dgm:cxn modelId="{AC4F2A21-A3F0-4628-8BB1-F1FAD4663EA6}" type="presParOf" srcId="{12A3B000-6848-4D14-ABF4-F8F6174E3A6A}" destId="{C623C613-49F0-4ACD-9F52-2F15901FA2E4}" srcOrd="0" destOrd="0" presId="urn:microsoft.com/office/officeart/2005/8/layout/bProcess4"/>
    <dgm:cxn modelId="{9694AB99-0889-4480-8923-B85463FBCB75}" type="presParOf" srcId="{12A3B000-6848-4D14-ABF4-F8F6174E3A6A}" destId="{A0CA5629-20A9-4ECB-B8E7-E4D20B49FA4B}" srcOrd="1" destOrd="0" presId="urn:microsoft.com/office/officeart/2005/8/layout/bProcess4"/>
    <dgm:cxn modelId="{FFCC69EB-EDDB-4BE4-A0DA-E78A8A08027D}" type="presParOf" srcId="{92AA17D8-0133-4DEB-AB92-3BBD79326EC7}" destId="{367AC51A-D2A5-49EF-8EB0-3EDBDBAB662E}" srcOrd="15" destOrd="0" presId="urn:microsoft.com/office/officeart/2005/8/layout/bProcess4"/>
    <dgm:cxn modelId="{FFDEA6C4-88C7-4BE5-87BD-80837B88092E}" type="presParOf" srcId="{92AA17D8-0133-4DEB-AB92-3BBD79326EC7}" destId="{3C386B78-61B9-4C51-B2EF-C72B6E7A7003}" srcOrd="16" destOrd="0" presId="urn:microsoft.com/office/officeart/2005/8/layout/bProcess4"/>
    <dgm:cxn modelId="{C22FFE10-F4E2-4336-8A51-006E8AFFAABD}" type="presParOf" srcId="{3C386B78-61B9-4C51-B2EF-C72B6E7A7003}" destId="{47083FF7-979E-4542-9A5C-C6D3D1ED58BD}" srcOrd="0" destOrd="0" presId="urn:microsoft.com/office/officeart/2005/8/layout/bProcess4"/>
    <dgm:cxn modelId="{23D1941B-0739-430C-ADC3-FCA1B4CAB6EB}" type="presParOf" srcId="{3C386B78-61B9-4C51-B2EF-C72B6E7A7003}" destId="{968EB021-302F-4562-935B-7AE291DEDD4A}" srcOrd="1" destOrd="0" presId="urn:microsoft.com/office/officeart/2005/8/layout/b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6C0D1-9641-47BE-B2C1-20C7ACFB9A14}">
      <dsp:nvSpPr>
        <dsp:cNvPr id="0" name=""/>
        <dsp:cNvSpPr/>
      </dsp:nvSpPr>
      <dsp:spPr>
        <a:xfrm>
          <a:off x="1706" y="0"/>
          <a:ext cx="2655093" cy="5418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Dr. Darlene Sampson, Principal Analyst</a:t>
          </a:r>
        </a:p>
      </dsp:txBody>
      <dsp:txXfrm>
        <a:off x="1706" y="2167466"/>
        <a:ext cx="2655093" cy="2167466"/>
      </dsp:txXfrm>
    </dsp:sp>
    <dsp:sp modelId="{38305E64-0D15-4E1D-8E55-06EFFCAF8BBC}">
      <dsp:nvSpPr>
        <dsp:cNvPr id="0" name=""/>
        <dsp:cNvSpPr/>
      </dsp:nvSpPr>
      <dsp:spPr>
        <a:xfrm>
          <a:off x="244474" y="222367"/>
          <a:ext cx="2169557" cy="200992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ADF47F-2BEE-4385-8570-F30F26D8FB49}">
      <dsp:nvSpPr>
        <dsp:cNvPr id="0" name=""/>
        <dsp:cNvSpPr/>
      </dsp:nvSpPr>
      <dsp:spPr>
        <a:xfrm>
          <a:off x="2736453" y="0"/>
          <a:ext cx="2655093" cy="5418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Colleen Toomey, Principal Analyst</a:t>
          </a:r>
        </a:p>
      </dsp:txBody>
      <dsp:txXfrm>
        <a:off x="2736453" y="2167466"/>
        <a:ext cx="2655093" cy="2167466"/>
      </dsp:txXfrm>
    </dsp:sp>
    <dsp:sp modelId="{995E8389-95BD-41E5-9CD3-0EBCBF040530}">
      <dsp:nvSpPr>
        <dsp:cNvPr id="0" name=""/>
        <dsp:cNvSpPr/>
      </dsp:nvSpPr>
      <dsp:spPr>
        <a:xfrm>
          <a:off x="2987674" y="193794"/>
          <a:ext cx="2152650" cy="206706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EED6BC-889A-4671-B194-FEF00E47B2E4}">
      <dsp:nvSpPr>
        <dsp:cNvPr id="0" name=""/>
        <dsp:cNvSpPr/>
      </dsp:nvSpPr>
      <dsp:spPr>
        <a:xfrm>
          <a:off x="5471199" y="0"/>
          <a:ext cx="2655093" cy="5418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Nickolas Dawkins, Executive Principal</a:t>
          </a:r>
        </a:p>
      </dsp:txBody>
      <dsp:txXfrm>
        <a:off x="5471199" y="2167466"/>
        <a:ext cx="2655093" cy="2167466"/>
      </dsp:txXfrm>
    </dsp:sp>
    <dsp:sp modelId="{97EB80D5-9BEA-4E13-B333-3C39758F53ED}">
      <dsp:nvSpPr>
        <dsp:cNvPr id="0" name=""/>
        <dsp:cNvSpPr/>
      </dsp:nvSpPr>
      <dsp:spPr>
        <a:xfrm>
          <a:off x="5730875" y="174739"/>
          <a:ext cx="2135742" cy="210517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DE1BB-1FA7-4757-888A-07A8E53F1001}">
      <dsp:nvSpPr>
        <dsp:cNvPr id="0" name=""/>
        <dsp:cNvSpPr/>
      </dsp:nvSpPr>
      <dsp:spPr>
        <a:xfrm>
          <a:off x="325119" y="4334933"/>
          <a:ext cx="7477760" cy="8128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8B0E6-DE0F-4555-B05B-CB399ABE19CA}">
      <dsp:nvSpPr>
        <dsp:cNvPr id="0" name=""/>
        <dsp:cNvSpPr/>
      </dsp:nvSpPr>
      <dsp:spPr>
        <a:xfrm rot="5400000">
          <a:off x="929494" y="2135870"/>
          <a:ext cx="1423827" cy="1201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03969-C312-4944-8BC2-807543DD004C}">
      <dsp:nvSpPr>
        <dsp:cNvPr id="0" name=""/>
        <dsp:cNvSpPr/>
      </dsp:nvSpPr>
      <dsp:spPr>
        <a:xfrm>
          <a:off x="975329" y="965554"/>
          <a:ext cx="2129457" cy="1440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 Black" panose="020B0A04020102020204" pitchFamily="34" charset="0"/>
            </a:rPr>
            <a:t>Pre-work Self-Paced (at least one week prior to  workshop)</a:t>
          </a:r>
        </a:p>
      </dsp:txBody>
      <dsp:txXfrm>
        <a:off x="1017520" y="1007745"/>
        <a:ext cx="2045075" cy="1356115"/>
      </dsp:txXfrm>
    </dsp:sp>
    <dsp:sp modelId="{2F874A7A-4EB1-4A7B-86C0-5724F0897541}">
      <dsp:nvSpPr>
        <dsp:cNvPr id="0" name=""/>
        <dsp:cNvSpPr/>
      </dsp:nvSpPr>
      <dsp:spPr>
        <a:xfrm rot="5400000">
          <a:off x="943477" y="3550389"/>
          <a:ext cx="1395862" cy="1201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003D9-9BD1-4816-86CB-A50ED5AC4C1F}">
      <dsp:nvSpPr>
        <dsp:cNvPr id="0" name=""/>
        <dsp:cNvSpPr/>
      </dsp:nvSpPr>
      <dsp:spPr>
        <a:xfrm>
          <a:off x="965571" y="2606296"/>
          <a:ext cx="2148974" cy="1017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 Black" panose="020B0A04020102020204" pitchFamily="34" charset="0"/>
            </a:rPr>
            <a:t>Leading for Equity 1) Personal Assessment</a:t>
          </a:r>
        </a:p>
      </dsp:txBody>
      <dsp:txXfrm>
        <a:off x="995386" y="2636111"/>
        <a:ext cx="2089344" cy="958326"/>
      </dsp:txXfrm>
    </dsp:sp>
    <dsp:sp modelId="{0EB4107F-FBE6-4699-80CB-D302384AF3D4}">
      <dsp:nvSpPr>
        <dsp:cNvPr id="0" name=""/>
        <dsp:cNvSpPr/>
      </dsp:nvSpPr>
      <dsp:spPr>
        <a:xfrm rot="7130">
          <a:off x="1644756" y="4254775"/>
          <a:ext cx="3159749" cy="1201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BFF159-89A1-494F-A2E0-5F5D1B8940B7}">
      <dsp:nvSpPr>
        <dsp:cNvPr id="0" name=""/>
        <dsp:cNvSpPr/>
      </dsp:nvSpPr>
      <dsp:spPr>
        <a:xfrm>
          <a:off x="823430" y="3824498"/>
          <a:ext cx="2433255" cy="13843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 Black" panose="020B0A04020102020204" pitchFamily="34" charset="0"/>
            </a:rPr>
            <a:t>2) Equity Leadership Statement Prep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 Black" panose="020B0A04020102020204" pitchFamily="34" charset="0"/>
            </a:rPr>
            <a:t> 3) Grounding Article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 Black" panose="020B0A04020102020204" pitchFamily="34" charset="0"/>
            </a:rPr>
            <a:t>“Leading for Social Justice”</a:t>
          </a:r>
        </a:p>
      </dsp:txBody>
      <dsp:txXfrm>
        <a:off x="863975" y="3865043"/>
        <a:ext cx="2352165" cy="1303218"/>
      </dsp:txXfrm>
    </dsp:sp>
    <dsp:sp modelId="{FC8EDDFD-3251-4CA8-8492-2010674E0E0E}">
      <dsp:nvSpPr>
        <dsp:cNvPr id="0" name=""/>
        <dsp:cNvSpPr/>
      </dsp:nvSpPr>
      <dsp:spPr>
        <a:xfrm rot="16200000">
          <a:off x="3987362" y="3440912"/>
          <a:ext cx="1634280" cy="1201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8D37C7-5018-4751-BF15-890652040670}">
      <dsp:nvSpPr>
        <dsp:cNvPr id="0" name=""/>
        <dsp:cNvSpPr/>
      </dsp:nvSpPr>
      <dsp:spPr>
        <a:xfrm>
          <a:off x="4270459" y="3843874"/>
          <a:ext cx="1865387" cy="1364933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tx1"/>
              </a:solidFill>
              <a:latin typeface="Arial Black" panose="020B0A04020102020204" pitchFamily="34" charset="0"/>
            </a:rPr>
            <a:t>Equity Leadership Statement Completion by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tx1"/>
              </a:solidFill>
              <a:latin typeface="Arial Black" panose="020B0A04020102020204" pitchFamily="34" charset="0"/>
            </a:rPr>
            <a:t> 6-14-21</a:t>
          </a:r>
        </a:p>
      </dsp:txBody>
      <dsp:txXfrm>
        <a:off x="4310437" y="3883852"/>
        <a:ext cx="1785431" cy="1284977"/>
      </dsp:txXfrm>
    </dsp:sp>
    <dsp:sp modelId="{09C0E805-E0BA-47E9-9036-2FCE31E7BA69}">
      <dsp:nvSpPr>
        <dsp:cNvPr id="0" name=""/>
        <dsp:cNvSpPr/>
      </dsp:nvSpPr>
      <dsp:spPr>
        <a:xfrm rot="16200000">
          <a:off x="3832295" y="1644308"/>
          <a:ext cx="1944415" cy="1201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CBAC1-36FA-4327-A2A9-13D275EA7203}">
      <dsp:nvSpPr>
        <dsp:cNvPr id="0" name=""/>
        <dsp:cNvSpPr/>
      </dsp:nvSpPr>
      <dsp:spPr>
        <a:xfrm>
          <a:off x="3697225" y="2095231"/>
          <a:ext cx="3011856" cy="1580132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tx1"/>
              </a:solidFill>
              <a:latin typeface="Arial Black" panose="020B0A04020102020204" pitchFamily="34" charset="0"/>
            </a:rPr>
            <a:t>Data Prep Questions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tx1"/>
              </a:solidFill>
              <a:latin typeface="Arial Black" panose="020B0A04020102020204" pitchFamily="34" charset="0"/>
            </a:rPr>
            <a:t>-What are your greatest disparities?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tx1"/>
              </a:solidFill>
              <a:latin typeface="Arial Black" panose="020B0A04020102020204" pitchFamily="34" charset="0"/>
            </a:rPr>
            <a:t>Are you “mining for equity or skimming the surface?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>
        <a:off x="3743505" y="2141511"/>
        <a:ext cx="2919296" cy="1487572"/>
      </dsp:txXfrm>
    </dsp:sp>
    <dsp:sp modelId="{710AD41C-2F76-4CD2-A146-79E7D9144101}">
      <dsp:nvSpPr>
        <dsp:cNvPr id="0" name=""/>
        <dsp:cNvSpPr/>
      </dsp:nvSpPr>
      <dsp:spPr>
        <a:xfrm rot="21475509">
          <a:off x="4803031" y="582290"/>
          <a:ext cx="4489202" cy="1201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8B0E66-DF72-4C89-B6A5-3FBF8876B9FB}">
      <dsp:nvSpPr>
        <dsp:cNvPr id="0" name=""/>
        <dsp:cNvSpPr/>
      </dsp:nvSpPr>
      <dsp:spPr>
        <a:xfrm>
          <a:off x="4234876" y="2712"/>
          <a:ext cx="1936555" cy="1860539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tx1"/>
              </a:solidFill>
              <a:latin typeface="Arial Black" panose="020B0A04020102020204" pitchFamily="34" charset="0"/>
            </a:rPr>
            <a:t>Leading for Equity Workshop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tx1"/>
              </a:solidFill>
              <a:latin typeface="Arial Black" panose="020B0A04020102020204" pitchFamily="34" charset="0"/>
            </a:rPr>
            <a:t>2:35 p.m.-5:45 p.m.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tx1"/>
              </a:solidFill>
              <a:latin typeface="Arial Black" panose="020B0A04020102020204" pitchFamily="34" charset="0"/>
            </a:rPr>
            <a:t>6-14-21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tx1"/>
              </a:solidFill>
              <a:latin typeface="Arial Black" panose="020B0A04020102020204" pitchFamily="34" charset="0"/>
            </a:rPr>
            <a:t> </a:t>
          </a:r>
        </a:p>
      </dsp:txBody>
      <dsp:txXfrm>
        <a:off x="4289369" y="57205"/>
        <a:ext cx="1827569" cy="1751553"/>
      </dsp:txXfrm>
    </dsp:sp>
    <dsp:sp modelId="{15A46DC3-09DE-40F3-A79D-178F0788A4CE}">
      <dsp:nvSpPr>
        <dsp:cNvPr id="0" name=""/>
        <dsp:cNvSpPr/>
      </dsp:nvSpPr>
      <dsp:spPr>
        <a:xfrm rot="5400000">
          <a:off x="8331173" y="1470681"/>
          <a:ext cx="1932302" cy="1201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FDDC8-64CD-4600-9B9D-0C9B61F0F1CC}">
      <dsp:nvSpPr>
        <dsp:cNvPr id="0" name=""/>
        <dsp:cNvSpPr/>
      </dsp:nvSpPr>
      <dsp:spPr>
        <a:xfrm>
          <a:off x="7314248" y="2712"/>
          <a:ext cx="4763452" cy="1526931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1" kern="1200" dirty="0">
              <a:solidFill>
                <a:schemeClr val="tx1"/>
              </a:solidFill>
              <a:latin typeface="Arial Black" panose="020B0A04020102020204" pitchFamily="34" charset="0"/>
            </a:rPr>
            <a:t>Infusion 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tx1"/>
              </a:solidFill>
              <a:latin typeface="Arial Black" panose="020B0A04020102020204" pitchFamily="34" charset="0"/>
            </a:rPr>
            <a:t>(2:35 p.m.-3:30 p.m.)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tx1"/>
              </a:solidFill>
              <a:latin typeface="Arial Black" panose="020B0A04020102020204" pitchFamily="34" charset="0"/>
            </a:rPr>
            <a:t>Opening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tx1"/>
              </a:solidFill>
              <a:latin typeface="Arial Black" panose="020B0A04020102020204" pitchFamily="34" charset="0"/>
            </a:rPr>
            <a:t>Collaborative Agreements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tx1"/>
              </a:solidFill>
              <a:latin typeface="Arial Black" panose="020B0A04020102020204" pitchFamily="34" charset="0"/>
            </a:rPr>
            <a:t>Equity Anchors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tx1"/>
              </a:solidFill>
              <a:latin typeface="Arial Black" panose="020B0A04020102020204" pitchFamily="34" charset="0"/>
            </a:rPr>
            <a:t>Dr. Sampson</a:t>
          </a:r>
        </a:p>
      </dsp:txBody>
      <dsp:txXfrm>
        <a:off x="7358970" y="47434"/>
        <a:ext cx="4674008" cy="1437487"/>
      </dsp:txXfrm>
    </dsp:sp>
    <dsp:sp modelId="{367AC51A-D2A5-49EF-8EB0-3EDBDBAB662E}">
      <dsp:nvSpPr>
        <dsp:cNvPr id="0" name=""/>
        <dsp:cNvSpPr/>
      </dsp:nvSpPr>
      <dsp:spPr>
        <a:xfrm rot="5257072">
          <a:off x="8323660" y="3463467"/>
          <a:ext cx="2046068" cy="12014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CA5629-20A9-4ECB-B8E7-E4D20B49FA4B}">
      <dsp:nvSpPr>
        <dsp:cNvPr id="0" name=""/>
        <dsp:cNvSpPr/>
      </dsp:nvSpPr>
      <dsp:spPr>
        <a:xfrm>
          <a:off x="7210428" y="1729888"/>
          <a:ext cx="4971092" cy="1953164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>
              <a:solidFill>
                <a:schemeClr val="tx1"/>
              </a:solidFill>
              <a:latin typeface="Arial Black" panose="020B0A04020102020204" pitchFamily="34" charset="0"/>
            </a:rPr>
            <a:t>Infusion 2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Arial Black" panose="020B0A04020102020204" pitchFamily="34" charset="0"/>
            </a:rPr>
            <a:t>(3:30 p.m. a.m. 4:30 p.m.)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Arial Black" panose="020B0A04020102020204" pitchFamily="34" charset="0"/>
            </a:rPr>
            <a:t>Leading from the Inside Out/Revisiting Personal Assessments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Arial Black" panose="020B0A04020102020204" pitchFamily="34" charset="0"/>
            </a:rPr>
            <a:t>Truth telling via Data/Data Checklist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Arial Black" panose="020B0A04020102020204" pitchFamily="34" charset="0"/>
            </a:rPr>
            <a:t>Leading through Discourse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Arial Black" panose="020B0A04020102020204" pitchFamily="34" charset="0"/>
            </a:rPr>
            <a:t>Leading for Equity via District Plans/Sample/Nick Dawkins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Arial Black" panose="020B0A04020102020204" pitchFamily="34" charset="0"/>
            </a:rPr>
            <a:t>Planning a course of action/Sample equity auditing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Arial Black" panose="020B0A04020102020204" pitchFamily="34" charset="0"/>
            </a:rPr>
            <a:t>(Dr. Sampson &amp; Colleen Toomey)</a:t>
          </a:r>
        </a:p>
      </dsp:txBody>
      <dsp:txXfrm>
        <a:off x="7267634" y="1787094"/>
        <a:ext cx="4856680" cy="1838752"/>
      </dsp:txXfrm>
    </dsp:sp>
    <dsp:sp modelId="{968EB021-302F-4562-935B-7AE291DEDD4A}">
      <dsp:nvSpPr>
        <dsp:cNvPr id="0" name=""/>
        <dsp:cNvSpPr/>
      </dsp:nvSpPr>
      <dsp:spPr>
        <a:xfrm>
          <a:off x="7248528" y="3788046"/>
          <a:ext cx="5092708" cy="1925450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1" kern="1200" dirty="0">
              <a:solidFill>
                <a:schemeClr val="tx1"/>
              </a:solidFill>
              <a:latin typeface="Arial Black" panose="020B0A04020102020204" pitchFamily="34" charset="0"/>
            </a:rPr>
            <a:t>Infusion 3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Arial Black" panose="020B0A04020102020204" pitchFamily="34" charset="0"/>
            </a:rPr>
            <a:t>(4:30 p.m.-5:45 p.m.)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Arial Black" panose="020B0A04020102020204" pitchFamily="34" charset="0"/>
            </a:rPr>
            <a:t>Building your Work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Arial Black" panose="020B0A04020102020204" pitchFamily="34" charset="0"/>
            </a:rPr>
            <a:t>Equity Integration Samples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Arial Black" panose="020B0A04020102020204" pitchFamily="34" charset="0"/>
            </a:rPr>
            <a:t>Sustaining Equity/Next Steps &amp; Tuesday’s Practice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Arial Black" panose="020B0A04020102020204" pitchFamily="34" charset="0"/>
            </a:rPr>
            <a:t>Closing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  <a:latin typeface="Arial Black" panose="020B0A04020102020204" pitchFamily="34" charset="0"/>
            </a:rPr>
            <a:t>WEEAC Evaluation</a:t>
          </a:r>
        </a:p>
      </dsp:txBody>
      <dsp:txXfrm>
        <a:off x="7304923" y="3844441"/>
        <a:ext cx="4979918" cy="1812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8635E-B706-4663-8D92-F484916DF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4ABA38-3FD1-4E34-82CD-4BB5A9DEE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F8C51-EDDB-4F1A-A077-A9C5319BA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E22-E286-4DC1-B7B7-2B92DF10D957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C9583-99F4-49D3-ABC7-6754C1066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E43A7-7DBE-40FD-BCD2-B48BB0E3C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8486-9ACB-4DA3-840F-742B7063E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5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3D764-1F48-44EB-A66C-B4F618B0D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3848E-CF44-4586-9FD9-6AD0C43A5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282E0-9C35-4C41-9FD6-C9DED97D5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E22-E286-4DC1-B7B7-2B92DF10D957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40993-03EC-4D1C-B80B-14D3EFB7E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C9B32-1CBB-404E-A51A-2F620C04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8486-9ACB-4DA3-840F-742B7063E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4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9F240C-61E6-4490-96C4-35209A0B22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4C7F11-F322-4A99-AD4E-ADA609C34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82399-4D84-48C7-B6F6-7FA28A881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E22-E286-4DC1-B7B7-2B92DF10D957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A45E1-29D6-44CF-9EBF-A2354DA0C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DFC36-6DC0-4BA4-9079-09017164B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8486-9ACB-4DA3-840F-742B7063E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2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09C35-E589-4C6A-B15F-8FF4F300E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09BC2-D338-49B4-863E-4652E3EC6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783BD-56F0-4E7C-85CC-8523317A8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E22-E286-4DC1-B7B7-2B92DF10D957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4CCBB-6ADC-417D-853F-BBAEBE8FD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CC8CA-32EB-4052-8F80-22B19DFD4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8486-9ACB-4DA3-840F-742B7063E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2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45739-956F-46E1-9185-AC0B02F5F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DE492-E841-4D95-B7B5-C3033A8D0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40375-60AA-4C4A-B76F-CD03A89D1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E22-E286-4DC1-B7B7-2B92DF10D957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DC9EA-B8D0-4E57-A011-F427CCF99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9EEA6-0D04-44F1-8CAD-439CB4B9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8486-9ACB-4DA3-840F-742B7063E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5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71A42-76B1-4BFB-A396-30B10ABD0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F3CA3-E511-485F-9906-71F9642C4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C85B-5318-42E4-992E-18384BD91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372C9-9AB8-454B-B4F1-CA890DDC4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E22-E286-4DC1-B7B7-2B92DF10D957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DD2EB-1DF3-4966-9C25-C011358E0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98D14-5BFF-46DF-A1F6-61B3A6292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8486-9ACB-4DA3-840F-742B7063E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6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4F43B-306A-4729-92CF-EA8778896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E60AF-889F-44AC-A832-FFE0F7DB8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9494F-05AD-4E39-8925-16D82699F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E52539-776D-4FBF-90FC-6426A32A1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D89219-F7C6-411A-A738-185DEFCC1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8AA83-0EDD-442C-8E6C-EA221868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E22-E286-4DC1-B7B7-2B92DF10D957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118961-9EC3-4747-9857-AF41557C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3E10E2-2D3B-4D0A-937B-7A997B927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8486-9ACB-4DA3-840F-742B7063E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5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3A7CD-63EF-41F0-9984-6BA0F71B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762850-B743-47E6-98A4-048E49D9F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E22-E286-4DC1-B7B7-2B92DF10D957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1E2BA-13B0-4422-93EE-D44AC2F4D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11F34-BFAA-4D21-BDA2-AB276424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8486-9ACB-4DA3-840F-742B7063E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6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0BCD1-DBE9-4B56-BC5D-FC83CAD32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E22-E286-4DC1-B7B7-2B92DF10D957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E831C0-F6F4-4DF1-A438-0A4642A7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3BF71-8724-4E21-AFAD-1A1027C9A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8486-9ACB-4DA3-840F-742B7063E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4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CF01-5844-4213-B929-B1CC5E7E8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29C46-A198-4F0B-B139-DA4BE0319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8E8D31-5C1A-43B1-9995-22CAA502B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D19E9D-14E2-46FF-BE62-CCBFC5FB7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E22-E286-4DC1-B7B7-2B92DF10D957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19048-3FE7-48DD-A347-EE28CE9CE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7C544-EADF-4BA6-B08E-1DAB5300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8486-9ACB-4DA3-840F-742B7063E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7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5F504-11A6-45E0-B945-45186A341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4602D5-BFDE-440D-905F-70EF783B81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3BAE3-396A-4EB7-9B0F-F0E2A3AEF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35433-1B2B-462E-AD10-12311601B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0E22-E286-4DC1-B7B7-2B92DF10D957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1945E-E197-4CCD-8ACB-66A6C7A2D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B2157-0633-41FE-8133-95E43000E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8486-9ACB-4DA3-840F-742B7063E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8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280E8C-E0E1-4ABF-A402-C0ED3F4B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3DA5A-D343-40FC-ADD0-6DE5152DD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955FD-23CB-41CB-83AD-1BA6BC2A4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D0E22-E286-4DC1-B7B7-2B92DF10D957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B578F-609A-45CE-ACA9-C0ABD6499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A7B30-D151-49AA-9765-938D2E09E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8486-9ACB-4DA3-840F-742B7063E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53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mailto:dsampso5@msudenver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ecommunityranch.org/community-consciousnes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2B1CEF-DD3D-40A6-8C21-13177F7417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1" y="620661"/>
            <a:ext cx="9613397" cy="889239"/>
          </a:xfrm>
          <a:prstGeom prst="rect">
            <a:avLst/>
          </a:prstGeom>
        </p:spPr>
      </p:pic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2C558A-E6F5-4A0D-A5BA-E994ED2FD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9967" y="3316338"/>
            <a:ext cx="8921672" cy="1713305"/>
          </a:xfrm>
        </p:spPr>
        <p:txBody>
          <a:bodyPr anchor="b">
            <a:no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Leading for Equity</a:t>
            </a:r>
            <a:br>
              <a:rPr lang="en-US" sz="4400" dirty="0">
                <a:latin typeface="Arial Black" panose="020B0A04020102020204" pitchFamily="34" charset="0"/>
              </a:rPr>
            </a:br>
            <a:r>
              <a:rPr lang="en-US" sz="4400" dirty="0">
                <a:latin typeface="Arial Black" panose="020B0A04020102020204" pitchFamily="34" charset="0"/>
              </a:rPr>
              <a:t>Leadership Institute</a:t>
            </a:r>
            <a:br>
              <a:rPr lang="en-US" sz="4400" dirty="0">
                <a:latin typeface="Arial Black" panose="020B0A04020102020204" pitchFamily="34" charset="0"/>
              </a:rPr>
            </a:br>
            <a:r>
              <a:rPr lang="en-US" sz="4400" dirty="0">
                <a:latin typeface="Arial Black" panose="020B0A04020102020204" pitchFamily="34" charset="0"/>
              </a:rPr>
              <a:t>The Nevada Association of School Superintendents &amp; School Leaders</a:t>
            </a:r>
            <a:br>
              <a:rPr lang="en-US" sz="4400" dirty="0">
                <a:latin typeface="Arial Black" panose="020B0A04020102020204" pitchFamily="34" charset="0"/>
              </a:rPr>
            </a:br>
            <a:r>
              <a:rPr lang="en-US" sz="4400" dirty="0">
                <a:latin typeface="Arial Black" panose="020B0A04020102020204" pitchFamily="34" charset="0"/>
              </a:rPr>
              <a:t>June 14,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82D37D-F804-4FDA-8BF0-09986B07A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5747" y="5029643"/>
            <a:ext cx="7321298" cy="999857"/>
          </a:xfrm>
        </p:spPr>
        <p:txBody>
          <a:bodyPr anchor="t">
            <a:normAutofit fontScale="47500" lnSpcReduction="20000"/>
          </a:bodyPr>
          <a:lstStyle/>
          <a:p>
            <a:pPr algn="l"/>
            <a:endParaRPr lang="en-US" dirty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algn="l"/>
            <a:r>
              <a:rPr lang="en-US" dirty="0">
                <a:solidFill>
                  <a:schemeClr val="accent2"/>
                </a:solidFill>
                <a:latin typeface="Arial Black" panose="020B0A04020102020204" pitchFamily="34" charset="0"/>
              </a:rPr>
              <a:t>Darlene Sampson, Ph.D; LCSW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Arial Black" panose="020B0A04020102020204" pitchFamily="34" charset="0"/>
              </a:rPr>
              <a:t>Colleen Toomey, M.Ed.</a:t>
            </a:r>
          </a:p>
          <a:p>
            <a:pPr algn="l"/>
            <a:r>
              <a:rPr lang="en-US" dirty="0">
                <a:solidFill>
                  <a:schemeClr val="accent2"/>
                </a:solidFill>
                <a:latin typeface="Arial Black" panose="020B0A04020102020204" pitchFamily="34" charset="0"/>
              </a:rPr>
              <a:t>Nickolas Dawkins, Ph.D Candidate</a:t>
            </a:r>
          </a:p>
        </p:txBody>
      </p:sp>
    </p:spTree>
    <p:extLst>
      <p:ext uri="{BB962C8B-B14F-4D97-AF65-F5344CB8AC3E}">
        <p14:creationId xmlns:p14="http://schemas.microsoft.com/office/powerpoint/2010/main" val="145409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E0D8F-CACE-4FA2-8B20-1994A2A4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1825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Your Facilitators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E6128-DD6D-4D4C-92ED-D43F8FD5F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F72F522-5111-4CC7-A6B3-7F81B6A10D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9016929"/>
              </p:ext>
            </p:extLst>
          </p:nvPr>
        </p:nvGraphicFramePr>
        <p:xfrm>
          <a:off x="1622425" y="129196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959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07A82-74AF-4E27-95E5-B4FD53673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58" y="-2606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Arial Black" panose="020B0A04020102020204" pitchFamily="34" charset="0"/>
              </a:rPr>
              <a:t>Leading for Equity Institute </a:t>
            </a:r>
            <a:br>
              <a:rPr lang="en-US" sz="2800" dirty="0">
                <a:latin typeface="Arial Black" panose="020B0A04020102020204" pitchFamily="34" charset="0"/>
              </a:rPr>
            </a:br>
            <a:r>
              <a:rPr lang="en-US" sz="2800" dirty="0">
                <a:latin typeface="Arial Black" panose="020B0A04020102020204" pitchFamily="34" charset="0"/>
              </a:rPr>
              <a:t>Agenda/6-14-21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F5D31D6-8E47-4692-91ED-13AFD7128F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602348"/>
              </p:ext>
            </p:extLst>
          </p:nvPr>
        </p:nvGraphicFramePr>
        <p:xfrm>
          <a:off x="-266700" y="922713"/>
          <a:ext cx="13065760" cy="5811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3183FF5-D674-488B-81B1-7C98B6F5F3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48" y="6276975"/>
            <a:ext cx="4901184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4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2217D1-E6E8-4BAF-817B-992987898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4600" dirty="0">
                <a:latin typeface="Arial Black" panose="020B0A04020102020204" pitchFamily="34" charset="0"/>
              </a:rPr>
              <a:t>Hello Leaders: Here are Your Steps Pre-Institute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69BB6-3F3D-4A6E-8C16-71A999F8C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6" y="2002933"/>
            <a:ext cx="7380382" cy="4187555"/>
          </a:xfrm>
        </p:spPr>
        <p:txBody>
          <a:bodyPr anchor="t">
            <a:normAutofit/>
          </a:bodyPr>
          <a:lstStyle/>
          <a:p>
            <a:r>
              <a:rPr lang="en-US" sz="1500" dirty="0">
                <a:latin typeface="Arial Black" panose="020B0A04020102020204" pitchFamily="34" charset="0"/>
              </a:rPr>
              <a:t>Follow the Activities and Artifacts in </a:t>
            </a:r>
            <a:r>
              <a:rPr lang="en-US" sz="1500">
                <a:latin typeface="Arial Black" panose="020B0A04020102020204" pitchFamily="34" charset="0"/>
              </a:rPr>
              <a:t>the boxes on </a:t>
            </a:r>
            <a:r>
              <a:rPr lang="en-US" sz="1500" dirty="0">
                <a:latin typeface="Arial Black" panose="020B0A04020102020204" pitchFamily="34" charset="0"/>
              </a:rPr>
              <a:t>the Blue Visual</a:t>
            </a:r>
          </a:p>
          <a:p>
            <a:r>
              <a:rPr lang="en-US" sz="1500" dirty="0">
                <a:latin typeface="Arial Black" panose="020B0A04020102020204" pitchFamily="34" charset="0"/>
              </a:rPr>
              <a:t>You will receive the items outlined in blue at least 7-10 days before the Equity Institute. Please complete: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  <a:latin typeface="Arial Black" panose="020B0A04020102020204" pitchFamily="34" charset="0"/>
              </a:rPr>
              <a:t>(1) The Personal Assessment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  <a:latin typeface="Arial Black" panose="020B0A04020102020204" pitchFamily="34" charset="0"/>
              </a:rPr>
              <a:t>(2) Equity Leadership Statements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70C0"/>
                </a:solidFill>
                <a:latin typeface="Arial Black" panose="020B0A04020102020204" pitchFamily="34" charset="0"/>
              </a:rPr>
              <a:t>(3) Scan the Grounding Article</a:t>
            </a:r>
          </a:p>
          <a:p>
            <a:endParaRPr lang="en-US" sz="1500" dirty="0">
              <a:latin typeface="Arial Black" panose="020B0A04020102020204" pitchFamily="34" charset="0"/>
            </a:endParaRPr>
          </a:p>
          <a:p>
            <a:r>
              <a:rPr lang="en-US" sz="1500" dirty="0">
                <a:latin typeface="Arial Black" panose="020B0A04020102020204" pitchFamily="34" charset="0"/>
              </a:rPr>
              <a:t>All items will be placed on a Google link for easy access!</a:t>
            </a:r>
          </a:p>
          <a:p>
            <a:endParaRPr lang="en-US" sz="1500" dirty="0">
              <a:latin typeface="Arial Black" panose="020B0A04020102020204" pitchFamily="34" charset="0"/>
            </a:endParaRPr>
          </a:p>
          <a:p>
            <a:r>
              <a:rPr lang="en-US" sz="1500" dirty="0">
                <a:latin typeface="Arial Black" panose="020B0A04020102020204" pitchFamily="34" charset="0"/>
              </a:rPr>
              <a:t>We Look Forward to Collaborating with you in June</a:t>
            </a:r>
          </a:p>
          <a:p>
            <a:pPr marL="0" indent="0">
              <a:buNone/>
            </a:pPr>
            <a:endParaRPr lang="en-US" sz="15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1500" dirty="0">
                <a:latin typeface="Arial Black" panose="020B0A04020102020204" pitchFamily="34" charset="0"/>
              </a:rPr>
              <a:t>Dr. Sampson (</a:t>
            </a:r>
            <a:r>
              <a:rPr lang="en-US" sz="1500" dirty="0">
                <a:latin typeface="Arial Black" panose="020B0A04020102020204" pitchFamily="34" charset="0"/>
                <a:hlinkClick r:id="rId2"/>
              </a:rPr>
              <a:t>dsampso5@msudenver.edu</a:t>
            </a:r>
            <a:r>
              <a:rPr lang="en-US" sz="1500" dirty="0">
                <a:latin typeface="Arial Black" panose="020B0A040201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1500" dirty="0">
                <a:latin typeface="Arial Black" panose="020B0A04020102020204" pitchFamily="34" charset="0"/>
              </a:rPr>
              <a:t>Colleen Toomey (ctoomey1@msudenver.edu)</a:t>
            </a:r>
          </a:p>
        </p:txBody>
      </p:sp>
      <p:pic>
        <p:nvPicPr>
          <p:cNvPr id="5" name="Picture 4" descr="A picture containing accessory&#10;&#10;Description automatically generated">
            <a:extLst>
              <a:ext uri="{FF2B5EF4-FFF2-40B4-BE49-F238E27FC236}">
                <a16:creationId xmlns:a16="http://schemas.microsoft.com/office/drawing/2014/main" id="{3943C761-E208-4918-BEF5-6328F4D641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l="8397" r="5259" b="1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9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1517DDA3CA4B8F59F6DA67F401F4" ma:contentTypeVersion="17" ma:contentTypeDescription="Create a new document." ma:contentTypeScope="" ma:versionID="0ad67651999f30dd523235b55d0c2fb3">
  <xsd:schema xmlns:xsd="http://www.w3.org/2001/XMLSchema" xmlns:xs="http://www.w3.org/2001/XMLSchema" xmlns:p="http://schemas.microsoft.com/office/2006/metadata/properties" xmlns:ns1="http://schemas.microsoft.com/sharepoint/v3" xmlns:ns3="ecffc140-58e3-46f5-99bb-949a2145d429" xmlns:ns4="429e3198-1aca-4ebe-bc37-19d31834b21c" targetNamespace="http://schemas.microsoft.com/office/2006/metadata/properties" ma:root="true" ma:fieldsID="740a043a24b890a5b9135269ab515af0" ns1:_="" ns3:_="" ns4:_="">
    <xsd:import namespace="http://schemas.microsoft.com/sharepoint/v3"/>
    <xsd:import namespace="ecffc140-58e3-46f5-99bb-949a2145d429"/>
    <xsd:import namespace="429e3198-1aca-4ebe-bc37-19d31834b21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ffc140-58e3-46f5-99bb-949a2145d4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9e3198-1aca-4ebe-bc37-19d31834b2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3B8F8AA-9EB7-40E6-AF90-7DE2D42A5E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cffc140-58e3-46f5-99bb-949a2145d429"/>
    <ds:schemaRef ds:uri="429e3198-1aca-4ebe-bc37-19d31834b2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A0C8F1-20C0-4F30-8D30-8B0638B1F2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7ED7AE-80C7-431F-ADA9-D5B0C7BCC2EF}">
  <ds:schemaRefs>
    <ds:schemaRef ds:uri="http://purl.org/dc/dcmitype/"/>
    <ds:schemaRef ds:uri="http://schemas.microsoft.com/office/infopath/2007/PartnerControls"/>
    <ds:schemaRef ds:uri="ecffc140-58e3-46f5-99bb-949a2145d429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terms/"/>
    <ds:schemaRef ds:uri="http://purl.org/dc/elements/1.1/"/>
    <ds:schemaRef ds:uri="http://schemas.openxmlformats.org/package/2006/metadata/core-properties"/>
    <ds:schemaRef ds:uri="429e3198-1aca-4ebe-bc37-19d31834b21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299</Words>
  <Application>Microsoft Office PowerPoint</Application>
  <PresentationFormat>Widescreen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Leading for Equity Leadership Institute The Nevada Association of School Superintendents &amp; School Leaders June 14, 2021</vt:lpstr>
      <vt:lpstr>Your Facilitators</vt:lpstr>
      <vt:lpstr>Leading for Equity Institute  Agenda/6-14-21</vt:lpstr>
      <vt:lpstr>Hello Leaders: Here are Your Steps Pre-Institute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for Equity Leadership Institute The Nevada Association of School Superintendents June 14, 2021</dc:title>
  <dc:creator>Sampson, Darlene</dc:creator>
  <cp:lastModifiedBy>Paige N Camara</cp:lastModifiedBy>
  <cp:revision>9</cp:revision>
  <cp:lastPrinted>2021-04-08T18:28:42Z</cp:lastPrinted>
  <dcterms:created xsi:type="dcterms:W3CDTF">2021-04-08T18:01:00Z</dcterms:created>
  <dcterms:modified xsi:type="dcterms:W3CDTF">2021-06-02T02:30:13Z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0x0101004E901517DDA3CA4B8F59F6DA67F401F4</vt:lpwstr>
  </property>
</Properties>
</file>