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4" r:id="rId2"/>
    <p:sldId id="290" r:id="rId3"/>
    <p:sldId id="281" r:id="rId4"/>
    <p:sldId id="291" r:id="rId5"/>
    <p:sldId id="257" r:id="rId6"/>
    <p:sldId id="29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7F00"/>
    <a:srgbClr val="117111"/>
    <a:srgbClr val="148A14"/>
    <a:srgbClr val="FFB84F"/>
    <a:srgbClr val="C5C5C5"/>
    <a:srgbClr val="E0E0E0"/>
    <a:srgbClr val="CFCFCF"/>
    <a:srgbClr val="B0B0B0"/>
    <a:srgbClr val="CBCBCB"/>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6" autoAdjust="0"/>
    <p:restoredTop sz="95853" autoAdjust="0"/>
  </p:normalViewPr>
  <p:slideViewPr>
    <p:cSldViewPr>
      <p:cViewPr varScale="1">
        <p:scale>
          <a:sx n="63" d="100"/>
          <a:sy n="63" d="100"/>
        </p:scale>
        <p:origin x="137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2C04A-A062-4D74-A11A-A8BCC462723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08D719B4-949A-4B75-B241-F6FCDB06F6B1}">
      <dgm:prSet phldrT="[Text]"/>
      <dgm:spPr/>
      <dgm:t>
        <a:bodyPr/>
        <a:lstStyle/>
        <a:p>
          <a:r>
            <a:rPr lang="en-US" dirty="0">
              <a:latin typeface="Arial Black" panose="020B0A04020102020204" pitchFamily="34" charset="0"/>
            </a:rPr>
            <a:t>Leadership &amp; DEI Session Pre-Work</a:t>
          </a:r>
        </a:p>
      </dgm:t>
    </dgm:pt>
    <dgm:pt modelId="{F8B3FAB3-CFEA-4420-BDE3-CBCF7E0CB182}" type="parTrans" cxnId="{49075AC4-525E-4F1F-B9A0-EA23E60290A9}">
      <dgm:prSet/>
      <dgm:spPr/>
      <dgm:t>
        <a:bodyPr/>
        <a:lstStyle/>
        <a:p>
          <a:endParaRPr lang="en-US"/>
        </a:p>
      </dgm:t>
    </dgm:pt>
    <dgm:pt modelId="{F1AC9ADA-26B6-4A85-941B-ECE93197E579}" type="sibTrans" cxnId="{49075AC4-525E-4F1F-B9A0-EA23E60290A9}">
      <dgm:prSet/>
      <dgm:spPr/>
      <dgm:t>
        <a:bodyPr/>
        <a:lstStyle/>
        <a:p>
          <a:endParaRPr lang="en-US"/>
        </a:p>
      </dgm:t>
    </dgm:pt>
    <dgm:pt modelId="{CF60846C-8450-4CEB-A03E-A1C2520F4964}">
      <dgm:prSet phldrT="[Text]"/>
      <dgm:spPr/>
      <dgm:t>
        <a:bodyPr/>
        <a:lstStyle/>
        <a:p>
          <a:r>
            <a:rPr lang="en-US" b="1" dirty="0"/>
            <a:t>Grounding/Preparing/Planning</a:t>
          </a:r>
        </a:p>
        <a:p>
          <a:r>
            <a:rPr lang="en-US" b="1" dirty="0"/>
            <a:t>Preparing the District for Equity Work</a:t>
          </a:r>
        </a:p>
      </dgm:t>
    </dgm:pt>
    <dgm:pt modelId="{822DD603-22DA-4827-A2B0-B0B2A08453F9}" type="parTrans" cxnId="{C82951BA-3B5C-478A-B142-AC15D8188947}">
      <dgm:prSet/>
      <dgm:spPr/>
      <dgm:t>
        <a:bodyPr/>
        <a:lstStyle/>
        <a:p>
          <a:endParaRPr lang="en-US"/>
        </a:p>
      </dgm:t>
    </dgm:pt>
    <dgm:pt modelId="{A3C0C192-6F0F-4960-AC77-AFBA3F54DDB6}" type="sibTrans" cxnId="{C82951BA-3B5C-478A-B142-AC15D8188947}">
      <dgm:prSet/>
      <dgm:spPr/>
      <dgm:t>
        <a:bodyPr/>
        <a:lstStyle/>
        <a:p>
          <a:endParaRPr lang="en-US"/>
        </a:p>
      </dgm:t>
    </dgm:pt>
    <dgm:pt modelId="{724CFDBF-99D5-45C5-A334-30EA20665A55}">
      <dgm:prSet phldrT="[Text]"/>
      <dgm:spPr/>
      <dgm:t>
        <a:bodyPr/>
        <a:lstStyle/>
        <a:p>
          <a:r>
            <a:rPr lang="en-US" b="1" dirty="0"/>
            <a:t>Recap of the previous equity work</a:t>
          </a:r>
        </a:p>
        <a:p>
          <a:r>
            <a:rPr lang="en-US" b="1" dirty="0"/>
            <a:t>Aligning previous work with current triumphs/challenges</a:t>
          </a:r>
        </a:p>
      </dgm:t>
    </dgm:pt>
    <dgm:pt modelId="{231DC030-8F9E-4F34-B36B-931058525DC4}" type="parTrans" cxnId="{D315528D-CD6F-49D9-9BCA-15A876573ADE}">
      <dgm:prSet/>
      <dgm:spPr/>
      <dgm:t>
        <a:bodyPr/>
        <a:lstStyle/>
        <a:p>
          <a:endParaRPr lang="en-US"/>
        </a:p>
      </dgm:t>
    </dgm:pt>
    <dgm:pt modelId="{B1EBBB64-D534-4E33-8558-6F7936A13F57}" type="sibTrans" cxnId="{D315528D-CD6F-49D9-9BCA-15A876573ADE}">
      <dgm:prSet/>
      <dgm:spPr/>
      <dgm:t>
        <a:bodyPr/>
        <a:lstStyle/>
        <a:p>
          <a:endParaRPr lang="en-US"/>
        </a:p>
      </dgm:t>
    </dgm:pt>
    <dgm:pt modelId="{116E6627-D6C5-4EC4-BB65-98F3970ECBC9}">
      <dgm:prSet phldrT="[Text]"/>
      <dgm:spPr/>
      <dgm:t>
        <a:bodyPr/>
        <a:lstStyle/>
        <a:p>
          <a:r>
            <a:rPr lang="en-US" dirty="0">
              <a:latin typeface="Arial Black" panose="020B0A04020102020204" pitchFamily="34" charset="0"/>
            </a:rPr>
            <a:t>Staff Session 1 (Staff to be Determined)</a:t>
          </a:r>
        </a:p>
      </dgm:t>
    </dgm:pt>
    <dgm:pt modelId="{62D99DDC-917B-4CF9-9047-F6AA8F641A8D}" type="parTrans" cxnId="{40CF6FDF-320E-4428-B22C-DD72184D587B}">
      <dgm:prSet/>
      <dgm:spPr/>
      <dgm:t>
        <a:bodyPr/>
        <a:lstStyle/>
        <a:p>
          <a:endParaRPr lang="en-US"/>
        </a:p>
      </dgm:t>
    </dgm:pt>
    <dgm:pt modelId="{9E198E84-BD72-47D9-90D1-764F5EE6FA0B}" type="sibTrans" cxnId="{40CF6FDF-320E-4428-B22C-DD72184D587B}">
      <dgm:prSet/>
      <dgm:spPr/>
      <dgm:t>
        <a:bodyPr/>
        <a:lstStyle/>
        <a:p>
          <a:endParaRPr lang="en-US"/>
        </a:p>
      </dgm:t>
    </dgm:pt>
    <dgm:pt modelId="{5DA274CF-5773-4966-BDCE-90A0789CC873}">
      <dgm:prSet phldrT="[Text]"/>
      <dgm:spPr/>
      <dgm:t>
        <a:bodyPr/>
        <a:lstStyle/>
        <a:p>
          <a:r>
            <a:rPr lang="en-US" b="1" dirty="0"/>
            <a:t>Equity 101</a:t>
          </a:r>
        </a:p>
        <a:p>
          <a:r>
            <a:rPr lang="en-US" b="1" dirty="0"/>
            <a:t>Commitment to Equity &amp; Culturally Responsive Practices</a:t>
          </a:r>
        </a:p>
      </dgm:t>
    </dgm:pt>
    <dgm:pt modelId="{9609A372-5EA2-4947-8CC5-8B4C8A1A1A50}" type="parTrans" cxnId="{1D3A2D11-7D5B-4B94-B55E-CD129C85137F}">
      <dgm:prSet/>
      <dgm:spPr/>
      <dgm:t>
        <a:bodyPr/>
        <a:lstStyle/>
        <a:p>
          <a:endParaRPr lang="en-US"/>
        </a:p>
      </dgm:t>
    </dgm:pt>
    <dgm:pt modelId="{C7685046-0F9B-45D6-8062-75C97BA38958}" type="sibTrans" cxnId="{1D3A2D11-7D5B-4B94-B55E-CD129C85137F}">
      <dgm:prSet/>
      <dgm:spPr/>
      <dgm:t>
        <a:bodyPr/>
        <a:lstStyle/>
        <a:p>
          <a:endParaRPr lang="en-US"/>
        </a:p>
      </dgm:t>
    </dgm:pt>
    <dgm:pt modelId="{5CB230AA-E9FB-450A-8233-25068D3EA79B}">
      <dgm:prSet phldrT="[Text]"/>
      <dgm:spPr/>
      <dgm:t>
        <a:bodyPr/>
        <a:lstStyle/>
        <a:p>
          <a:r>
            <a:rPr lang="en-US" b="1" dirty="0"/>
            <a:t>Equity in your current work</a:t>
          </a:r>
        </a:p>
        <a:p>
          <a:r>
            <a:rPr lang="en-US" b="1" dirty="0"/>
            <a:t>Embedding Equity/Next Steps</a:t>
          </a:r>
        </a:p>
      </dgm:t>
    </dgm:pt>
    <dgm:pt modelId="{56ADDC57-DA44-4992-B240-D4CA93E96B21}" type="parTrans" cxnId="{553C403E-6312-4ADB-BBB1-E7A36EBE3B50}">
      <dgm:prSet/>
      <dgm:spPr/>
      <dgm:t>
        <a:bodyPr/>
        <a:lstStyle/>
        <a:p>
          <a:endParaRPr lang="en-US"/>
        </a:p>
      </dgm:t>
    </dgm:pt>
    <dgm:pt modelId="{A99C90D4-AD4D-4D54-BE0A-1E36C1766B13}" type="sibTrans" cxnId="{553C403E-6312-4ADB-BBB1-E7A36EBE3B50}">
      <dgm:prSet/>
      <dgm:spPr/>
      <dgm:t>
        <a:bodyPr/>
        <a:lstStyle/>
        <a:p>
          <a:endParaRPr lang="en-US"/>
        </a:p>
      </dgm:t>
    </dgm:pt>
    <dgm:pt modelId="{9341CA08-AC40-4E96-8832-F392EE65B4D4}">
      <dgm:prSet phldrT="[Text]"/>
      <dgm:spPr/>
      <dgm:t>
        <a:bodyPr/>
        <a:lstStyle/>
        <a:p>
          <a:r>
            <a:rPr lang="en-US" dirty="0">
              <a:latin typeface="Arial Black" panose="020B0A04020102020204" pitchFamily="34" charset="0"/>
            </a:rPr>
            <a:t>Staff Session 2 (Principals &amp; Instructional Leaders)</a:t>
          </a:r>
        </a:p>
      </dgm:t>
    </dgm:pt>
    <dgm:pt modelId="{47D80249-8594-46B6-9F11-3B0B8CE6FEF5}" type="parTrans" cxnId="{053A59DC-5E7B-41A5-85F9-4612E81DB179}">
      <dgm:prSet/>
      <dgm:spPr/>
      <dgm:t>
        <a:bodyPr/>
        <a:lstStyle/>
        <a:p>
          <a:endParaRPr lang="en-US"/>
        </a:p>
      </dgm:t>
    </dgm:pt>
    <dgm:pt modelId="{767B4504-A446-4FE9-948E-9E22E8192963}" type="sibTrans" cxnId="{053A59DC-5E7B-41A5-85F9-4612E81DB179}">
      <dgm:prSet/>
      <dgm:spPr/>
      <dgm:t>
        <a:bodyPr/>
        <a:lstStyle/>
        <a:p>
          <a:endParaRPr lang="en-US"/>
        </a:p>
      </dgm:t>
    </dgm:pt>
    <dgm:pt modelId="{15EE0970-3023-4C0D-B09B-237CD31BD191}">
      <dgm:prSet phldrT="[Text]"/>
      <dgm:spPr/>
      <dgm:t>
        <a:bodyPr/>
        <a:lstStyle/>
        <a:p>
          <a:r>
            <a:rPr lang="en-US" b="1" dirty="0"/>
            <a:t>Equity Anchors, Definitions, Bias in Education, Leading for Equity Focus Points</a:t>
          </a:r>
        </a:p>
      </dgm:t>
    </dgm:pt>
    <dgm:pt modelId="{7FC2E005-48F6-4B4F-8063-B008E99548CD}" type="parTrans" cxnId="{FB630E67-06D7-4D1F-9910-315006CDFA48}">
      <dgm:prSet/>
      <dgm:spPr/>
      <dgm:t>
        <a:bodyPr/>
        <a:lstStyle/>
        <a:p>
          <a:endParaRPr lang="en-US"/>
        </a:p>
      </dgm:t>
    </dgm:pt>
    <dgm:pt modelId="{9B1BF029-C68D-46A5-B2E9-F57C76AFA125}" type="sibTrans" cxnId="{FB630E67-06D7-4D1F-9910-315006CDFA48}">
      <dgm:prSet/>
      <dgm:spPr/>
      <dgm:t>
        <a:bodyPr/>
        <a:lstStyle/>
        <a:p>
          <a:endParaRPr lang="en-US"/>
        </a:p>
      </dgm:t>
    </dgm:pt>
    <dgm:pt modelId="{F33E46F8-0011-4969-B451-972640DA1B70}">
      <dgm:prSet phldrT="[Text]"/>
      <dgm:spPr/>
      <dgm:t>
        <a:bodyPr/>
        <a:lstStyle/>
        <a:p>
          <a:r>
            <a:rPr lang="en-US" b="1" dirty="0"/>
            <a:t>Embedding this work in Schools</a:t>
          </a:r>
        </a:p>
        <a:p>
          <a:r>
            <a:rPr lang="en-US" b="1" dirty="0"/>
            <a:t>Preparing Educators for Equity Work</a:t>
          </a:r>
        </a:p>
      </dgm:t>
    </dgm:pt>
    <dgm:pt modelId="{CD166B84-A7E4-4752-9FD9-2BACE86DC5D6}" type="parTrans" cxnId="{72271B57-4AFB-477F-A44F-D34C73DBAEAA}">
      <dgm:prSet/>
      <dgm:spPr/>
      <dgm:t>
        <a:bodyPr/>
        <a:lstStyle/>
        <a:p>
          <a:endParaRPr lang="en-US"/>
        </a:p>
      </dgm:t>
    </dgm:pt>
    <dgm:pt modelId="{B47ACCC5-38C5-4E48-8F18-68BEF0A351E3}" type="sibTrans" cxnId="{72271B57-4AFB-477F-A44F-D34C73DBAEAA}">
      <dgm:prSet/>
      <dgm:spPr/>
      <dgm:t>
        <a:bodyPr/>
        <a:lstStyle/>
        <a:p>
          <a:endParaRPr lang="en-US"/>
        </a:p>
      </dgm:t>
    </dgm:pt>
    <dgm:pt modelId="{C4E78EB3-2618-45F0-900D-4C545F78863F}" type="pres">
      <dgm:prSet presAssocID="{DE02C04A-A062-4D74-A11A-A8BCC4627235}" presName="Name0" presStyleCnt="0">
        <dgm:presLayoutVars>
          <dgm:dir/>
          <dgm:animLvl val="lvl"/>
          <dgm:resizeHandles val="exact"/>
        </dgm:presLayoutVars>
      </dgm:prSet>
      <dgm:spPr/>
    </dgm:pt>
    <dgm:pt modelId="{E62113E3-29D8-4B56-9CB5-55863C57E520}" type="pres">
      <dgm:prSet presAssocID="{9341CA08-AC40-4E96-8832-F392EE65B4D4}" presName="boxAndChildren" presStyleCnt="0"/>
      <dgm:spPr/>
    </dgm:pt>
    <dgm:pt modelId="{3C49B163-EFF0-4791-82D5-C31731A57B70}" type="pres">
      <dgm:prSet presAssocID="{9341CA08-AC40-4E96-8832-F392EE65B4D4}" presName="parentTextBox" presStyleLbl="node1" presStyleIdx="0" presStyleCnt="3"/>
      <dgm:spPr/>
    </dgm:pt>
    <dgm:pt modelId="{18A90656-2153-42D4-B73A-632DA106AF78}" type="pres">
      <dgm:prSet presAssocID="{9341CA08-AC40-4E96-8832-F392EE65B4D4}" presName="entireBox" presStyleLbl="node1" presStyleIdx="0" presStyleCnt="3"/>
      <dgm:spPr/>
    </dgm:pt>
    <dgm:pt modelId="{FFEE4097-6BEF-43FF-AE85-C87B5784EB12}" type="pres">
      <dgm:prSet presAssocID="{9341CA08-AC40-4E96-8832-F392EE65B4D4}" presName="descendantBox" presStyleCnt="0"/>
      <dgm:spPr/>
    </dgm:pt>
    <dgm:pt modelId="{DAC987C9-279D-4FA4-A5CE-0E6B8A5AC155}" type="pres">
      <dgm:prSet presAssocID="{15EE0970-3023-4C0D-B09B-237CD31BD191}" presName="childTextBox" presStyleLbl="fgAccFollowNode1" presStyleIdx="0" presStyleCnt="6">
        <dgm:presLayoutVars>
          <dgm:bulletEnabled val="1"/>
        </dgm:presLayoutVars>
      </dgm:prSet>
      <dgm:spPr/>
    </dgm:pt>
    <dgm:pt modelId="{0CD379C5-23CA-4284-9A60-19CE7BF8E71E}" type="pres">
      <dgm:prSet presAssocID="{F33E46F8-0011-4969-B451-972640DA1B70}" presName="childTextBox" presStyleLbl="fgAccFollowNode1" presStyleIdx="1" presStyleCnt="6">
        <dgm:presLayoutVars>
          <dgm:bulletEnabled val="1"/>
        </dgm:presLayoutVars>
      </dgm:prSet>
      <dgm:spPr/>
    </dgm:pt>
    <dgm:pt modelId="{FD7AF04B-BB54-42DF-B654-5375303603C2}" type="pres">
      <dgm:prSet presAssocID="{9E198E84-BD72-47D9-90D1-764F5EE6FA0B}" presName="sp" presStyleCnt="0"/>
      <dgm:spPr/>
    </dgm:pt>
    <dgm:pt modelId="{8F86017E-0F03-4505-9192-8865D74BE36E}" type="pres">
      <dgm:prSet presAssocID="{116E6627-D6C5-4EC4-BB65-98F3970ECBC9}" presName="arrowAndChildren" presStyleCnt="0"/>
      <dgm:spPr/>
    </dgm:pt>
    <dgm:pt modelId="{30D4B2A3-2BDF-480A-84FA-299FC7217F2E}" type="pres">
      <dgm:prSet presAssocID="{116E6627-D6C5-4EC4-BB65-98F3970ECBC9}" presName="parentTextArrow" presStyleLbl="node1" presStyleIdx="0" presStyleCnt="3"/>
      <dgm:spPr/>
    </dgm:pt>
    <dgm:pt modelId="{B4C99226-9E5D-444C-B27E-F4E173624432}" type="pres">
      <dgm:prSet presAssocID="{116E6627-D6C5-4EC4-BB65-98F3970ECBC9}" presName="arrow" presStyleLbl="node1" presStyleIdx="1" presStyleCnt="3"/>
      <dgm:spPr/>
    </dgm:pt>
    <dgm:pt modelId="{810C01C6-79DE-4B04-A135-7337E2ABABFB}" type="pres">
      <dgm:prSet presAssocID="{116E6627-D6C5-4EC4-BB65-98F3970ECBC9}" presName="descendantArrow" presStyleCnt="0"/>
      <dgm:spPr/>
    </dgm:pt>
    <dgm:pt modelId="{3FEA10D1-C211-4D25-A3B7-325A720EA526}" type="pres">
      <dgm:prSet presAssocID="{5DA274CF-5773-4966-BDCE-90A0789CC873}" presName="childTextArrow" presStyleLbl="fgAccFollowNode1" presStyleIdx="2" presStyleCnt="6">
        <dgm:presLayoutVars>
          <dgm:bulletEnabled val="1"/>
        </dgm:presLayoutVars>
      </dgm:prSet>
      <dgm:spPr/>
    </dgm:pt>
    <dgm:pt modelId="{70ED94DF-8E10-4B5E-A4C2-CFDCCECBAF7D}" type="pres">
      <dgm:prSet presAssocID="{5CB230AA-E9FB-450A-8233-25068D3EA79B}" presName="childTextArrow" presStyleLbl="fgAccFollowNode1" presStyleIdx="3" presStyleCnt="6">
        <dgm:presLayoutVars>
          <dgm:bulletEnabled val="1"/>
        </dgm:presLayoutVars>
      </dgm:prSet>
      <dgm:spPr/>
    </dgm:pt>
    <dgm:pt modelId="{3417179F-A8F0-4E54-AEBF-95D393407BCF}" type="pres">
      <dgm:prSet presAssocID="{F1AC9ADA-26B6-4A85-941B-ECE93197E579}" presName="sp" presStyleCnt="0"/>
      <dgm:spPr/>
    </dgm:pt>
    <dgm:pt modelId="{8EB0A921-1558-414A-B768-B6838FEFD64F}" type="pres">
      <dgm:prSet presAssocID="{08D719B4-949A-4B75-B241-F6FCDB06F6B1}" presName="arrowAndChildren" presStyleCnt="0"/>
      <dgm:spPr/>
    </dgm:pt>
    <dgm:pt modelId="{5199975A-24A1-430E-9E0E-57CD7E892B70}" type="pres">
      <dgm:prSet presAssocID="{08D719B4-949A-4B75-B241-F6FCDB06F6B1}" presName="parentTextArrow" presStyleLbl="node1" presStyleIdx="1" presStyleCnt="3"/>
      <dgm:spPr/>
    </dgm:pt>
    <dgm:pt modelId="{A33A69CD-280B-4AAB-B9F1-FAF7B5A8F49D}" type="pres">
      <dgm:prSet presAssocID="{08D719B4-949A-4B75-B241-F6FCDB06F6B1}" presName="arrow" presStyleLbl="node1" presStyleIdx="2" presStyleCnt="3"/>
      <dgm:spPr/>
    </dgm:pt>
    <dgm:pt modelId="{3D4D495E-D780-4CF9-96FC-B3808CD7659C}" type="pres">
      <dgm:prSet presAssocID="{08D719B4-949A-4B75-B241-F6FCDB06F6B1}" presName="descendantArrow" presStyleCnt="0"/>
      <dgm:spPr/>
    </dgm:pt>
    <dgm:pt modelId="{6E94B54A-8C7E-4395-9C30-0D8BE8166BA0}" type="pres">
      <dgm:prSet presAssocID="{CF60846C-8450-4CEB-A03E-A1C2520F4964}" presName="childTextArrow" presStyleLbl="fgAccFollowNode1" presStyleIdx="4" presStyleCnt="6">
        <dgm:presLayoutVars>
          <dgm:bulletEnabled val="1"/>
        </dgm:presLayoutVars>
      </dgm:prSet>
      <dgm:spPr/>
    </dgm:pt>
    <dgm:pt modelId="{6AFB246D-2827-40A2-9488-E2B5E5C24C91}" type="pres">
      <dgm:prSet presAssocID="{724CFDBF-99D5-45C5-A334-30EA20665A55}" presName="childTextArrow" presStyleLbl="fgAccFollowNode1" presStyleIdx="5" presStyleCnt="6">
        <dgm:presLayoutVars>
          <dgm:bulletEnabled val="1"/>
        </dgm:presLayoutVars>
      </dgm:prSet>
      <dgm:spPr/>
    </dgm:pt>
  </dgm:ptLst>
  <dgm:cxnLst>
    <dgm:cxn modelId="{86191802-353D-4B1B-B29C-C26EC09D2780}" type="presOf" srcId="{9341CA08-AC40-4E96-8832-F392EE65B4D4}" destId="{18A90656-2153-42D4-B73A-632DA106AF78}" srcOrd="1" destOrd="0" presId="urn:microsoft.com/office/officeart/2005/8/layout/process4"/>
    <dgm:cxn modelId="{DB80ED09-E3C6-4557-9325-D78565CFEC1B}" type="presOf" srcId="{F33E46F8-0011-4969-B451-972640DA1B70}" destId="{0CD379C5-23CA-4284-9A60-19CE7BF8E71E}" srcOrd="0" destOrd="0" presId="urn:microsoft.com/office/officeart/2005/8/layout/process4"/>
    <dgm:cxn modelId="{1D3A2D11-7D5B-4B94-B55E-CD129C85137F}" srcId="{116E6627-D6C5-4EC4-BB65-98F3970ECBC9}" destId="{5DA274CF-5773-4966-BDCE-90A0789CC873}" srcOrd="0" destOrd="0" parTransId="{9609A372-5EA2-4947-8CC5-8B4C8A1A1A50}" sibTransId="{C7685046-0F9B-45D6-8062-75C97BA38958}"/>
    <dgm:cxn modelId="{F0190925-248F-406B-8823-B551F33F7DF5}" type="presOf" srcId="{CF60846C-8450-4CEB-A03E-A1C2520F4964}" destId="{6E94B54A-8C7E-4395-9C30-0D8BE8166BA0}" srcOrd="0" destOrd="0" presId="urn:microsoft.com/office/officeart/2005/8/layout/process4"/>
    <dgm:cxn modelId="{553C403E-6312-4ADB-BBB1-E7A36EBE3B50}" srcId="{116E6627-D6C5-4EC4-BB65-98F3970ECBC9}" destId="{5CB230AA-E9FB-450A-8233-25068D3EA79B}" srcOrd="1" destOrd="0" parTransId="{56ADDC57-DA44-4992-B240-D4CA93E96B21}" sibTransId="{A99C90D4-AD4D-4D54-BE0A-1E36C1766B13}"/>
    <dgm:cxn modelId="{8E0AA93E-FDFA-42C2-9979-0A852C2FF56E}" type="presOf" srcId="{5DA274CF-5773-4966-BDCE-90A0789CC873}" destId="{3FEA10D1-C211-4D25-A3B7-325A720EA526}" srcOrd="0" destOrd="0" presId="urn:microsoft.com/office/officeart/2005/8/layout/process4"/>
    <dgm:cxn modelId="{99ABD33E-1E6F-46AE-A6EC-B3E33E53A060}" type="presOf" srcId="{116E6627-D6C5-4EC4-BB65-98F3970ECBC9}" destId="{B4C99226-9E5D-444C-B27E-F4E173624432}" srcOrd="1" destOrd="0" presId="urn:microsoft.com/office/officeart/2005/8/layout/process4"/>
    <dgm:cxn modelId="{BCA8C460-BBBD-4970-94A5-ACD1684CDD1D}" type="presOf" srcId="{15EE0970-3023-4C0D-B09B-237CD31BD191}" destId="{DAC987C9-279D-4FA4-A5CE-0E6B8A5AC155}" srcOrd="0" destOrd="0" presId="urn:microsoft.com/office/officeart/2005/8/layout/process4"/>
    <dgm:cxn modelId="{FB630E67-06D7-4D1F-9910-315006CDFA48}" srcId="{9341CA08-AC40-4E96-8832-F392EE65B4D4}" destId="{15EE0970-3023-4C0D-B09B-237CD31BD191}" srcOrd="0" destOrd="0" parTransId="{7FC2E005-48F6-4B4F-8063-B008E99548CD}" sibTransId="{9B1BF029-C68D-46A5-B2E9-F57C76AFA125}"/>
    <dgm:cxn modelId="{D7481172-4BED-4D96-BBEF-19B95C87E923}" type="presOf" srcId="{5CB230AA-E9FB-450A-8233-25068D3EA79B}" destId="{70ED94DF-8E10-4B5E-A4C2-CFDCCECBAF7D}" srcOrd="0" destOrd="0" presId="urn:microsoft.com/office/officeart/2005/8/layout/process4"/>
    <dgm:cxn modelId="{72271B57-4AFB-477F-A44F-D34C73DBAEAA}" srcId="{9341CA08-AC40-4E96-8832-F392EE65B4D4}" destId="{F33E46F8-0011-4969-B451-972640DA1B70}" srcOrd="1" destOrd="0" parTransId="{CD166B84-A7E4-4752-9FD9-2BACE86DC5D6}" sibTransId="{B47ACCC5-38C5-4E48-8F18-68BEF0A351E3}"/>
    <dgm:cxn modelId="{224DBA7B-4597-47BB-90BF-B63465554928}" type="presOf" srcId="{724CFDBF-99D5-45C5-A334-30EA20665A55}" destId="{6AFB246D-2827-40A2-9488-E2B5E5C24C91}" srcOrd="0" destOrd="0" presId="urn:microsoft.com/office/officeart/2005/8/layout/process4"/>
    <dgm:cxn modelId="{610A887F-C2A3-4361-9C22-2FA549A69E89}" type="presOf" srcId="{08D719B4-949A-4B75-B241-F6FCDB06F6B1}" destId="{A33A69CD-280B-4AAB-B9F1-FAF7B5A8F49D}" srcOrd="1" destOrd="0" presId="urn:microsoft.com/office/officeart/2005/8/layout/process4"/>
    <dgm:cxn modelId="{32E39882-CC20-42BB-8D0D-FAD95F6F1DAC}" type="presOf" srcId="{9341CA08-AC40-4E96-8832-F392EE65B4D4}" destId="{3C49B163-EFF0-4791-82D5-C31731A57B70}" srcOrd="0" destOrd="0" presId="urn:microsoft.com/office/officeart/2005/8/layout/process4"/>
    <dgm:cxn modelId="{7E72FC84-A16C-4DCD-BAF8-AF1B921AC26F}" type="presOf" srcId="{08D719B4-949A-4B75-B241-F6FCDB06F6B1}" destId="{5199975A-24A1-430E-9E0E-57CD7E892B70}" srcOrd="0" destOrd="0" presId="urn:microsoft.com/office/officeart/2005/8/layout/process4"/>
    <dgm:cxn modelId="{D315528D-CD6F-49D9-9BCA-15A876573ADE}" srcId="{08D719B4-949A-4B75-B241-F6FCDB06F6B1}" destId="{724CFDBF-99D5-45C5-A334-30EA20665A55}" srcOrd="1" destOrd="0" parTransId="{231DC030-8F9E-4F34-B36B-931058525DC4}" sibTransId="{B1EBBB64-D534-4E33-8558-6F7936A13F57}"/>
    <dgm:cxn modelId="{23510EB1-42A3-419D-B138-0037CEC48666}" type="presOf" srcId="{116E6627-D6C5-4EC4-BB65-98F3970ECBC9}" destId="{30D4B2A3-2BDF-480A-84FA-299FC7217F2E}" srcOrd="0" destOrd="0" presId="urn:microsoft.com/office/officeart/2005/8/layout/process4"/>
    <dgm:cxn modelId="{C82951BA-3B5C-478A-B142-AC15D8188947}" srcId="{08D719B4-949A-4B75-B241-F6FCDB06F6B1}" destId="{CF60846C-8450-4CEB-A03E-A1C2520F4964}" srcOrd="0" destOrd="0" parTransId="{822DD603-22DA-4827-A2B0-B0B2A08453F9}" sibTransId="{A3C0C192-6F0F-4960-AC77-AFBA3F54DDB6}"/>
    <dgm:cxn modelId="{49075AC4-525E-4F1F-B9A0-EA23E60290A9}" srcId="{DE02C04A-A062-4D74-A11A-A8BCC4627235}" destId="{08D719B4-949A-4B75-B241-F6FCDB06F6B1}" srcOrd="0" destOrd="0" parTransId="{F8B3FAB3-CFEA-4420-BDE3-CBCF7E0CB182}" sibTransId="{F1AC9ADA-26B6-4A85-941B-ECE93197E579}"/>
    <dgm:cxn modelId="{053A59DC-5E7B-41A5-85F9-4612E81DB179}" srcId="{DE02C04A-A062-4D74-A11A-A8BCC4627235}" destId="{9341CA08-AC40-4E96-8832-F392EE65B4D4}" srcOrd="2" destOrd="0" parTransId="{47D80249-8594-46B6-9F11-3B0B8CE6FEF5}" sibTransId="{767B4504-A446-4FE9-948E-9E22E8192963}"/>
    <dgm:cxn modelId="{40CF6FDF-320E-4428-B22C-DD72184D587B}" srcId="{DE02C04A-A062-4D74-A11A-A8BCC4627235}" destId="{116E6627-D6C5-4EC4-BB65-98F3970ECBC9}" srcOrd="1" destOrd="0" parTransId="{62D99DDC-917B-4CF9-9047-F6AA8F641A8D}" sibTransId="{9E198E84-BD72-47D9-90D1-764F5EE6FA0B}"/>
    <dgm:cxn modelId="{2B2778F4-68FA-4AC3-81C1-B334EE18A3AE}" type="presOf" srcId="{DE02C04A-A062-4D74-A11A-A8BCC4627235}" destId="{C4E78EB3-2618-45F0-900D-4C545F78863F}" srcOrd="0" destOrd="0" presId="urn:microsoft.com/office/officeart/2005/8/layout/process4"/>
    <dgm:cxn modelId="{5D39B1DB-3D62-4607-92F2-B60BDC6FC27B}" type="presParOf" srcId="{C4E78EB3-2618-45F0-900D-4C545F78863F}" destId="{E62113E3-29D8-4B56-9CB5-55863C57E520}" srcOrd="0" destOrd="0" presId="urn:microsoft.com/office/officeart/2005/8/layout/process4"/>
    <dgm:cxn modelId="{383C8968-928F-4672-9B6B-7C8139BC6809}" type="presParOf" srcId="{E62113E3-29D8-4B56-9CB5-55863C57E520}" destId="{3C49B163-EFF0-4791-82D5-C31731A57B70}" srcOrd="0" destOrd="0" presId="urn:microsoft.com/office/officeart/2005/8/layout/process4"/>
    <dgm:cxn modelId="{D24FCE89-84D8-478F-B643-8410DBF184C4}" type="presParOf" srcId="{E62113E3-29D8-4B56-9CB5-55863C57E520}" destId="{18A90656-2153-42D4-B73A-632DA106AF78}" srcOrd="1" destOrd="0" presId="urn:microsoft.com/office/officeart/2005/8/layout/process4"/>
    <dgm:cxn modelId="{9ADFECD6-BCE9-45D5-9CE9-171C351F190D}" type="presParOf" srcId="{E62113E3-29D8-4B56-9CB5-55863C57E520}" destId="{FFEE4097-6BEF-43FF-AE85-C87B5784EB12}" srcOrd="2" destOrd="0" presId="urn:microsoft.com/office/officeart/2005/8/layout/process4"/>
    <dgm:cxn modelId="{E38DD4B5-35D7-4CEF-9147-EE5727D3D185}" type="presParOf" srcId="{FFEE4097-6BEF-43FF-AE85-C87B5784EB12}" destId="{DAC987C9-279D-4FA4-A5CE-0E6B8A5AC155}" srcOrd="0" destOrd="0" presId="urn:microsoft.com/office/officeart/2005/8/layout/process4"/>
    <dgm:cxn modelId="{9A70263A-E53E-4164-94C2-13A603B1C018}" type="presParOf" srcId="{FFEE4097-6BEF-43FF-AE85-C87B5784EB12}" destId="{0CD379C5-23CA-4284-9A60-19CE7BF8E71E}" srcOrd="1" destOrd="0" presId="urn:microsoft.com/office/officeart/2005/8/layout/process4"/>
    <dgm:cxn modelId="{09057AC3-8D88-493C-87E6-098EAB485282}" type="presParOf" srcId="{C4E78EB3-2618-45F0-900D-4C545F78863F}" destId="{FD7AF04B-BB54-42DF-B654-5375303603C2}" srcOrd="1" destOrd="0" presId="urn:microsoft.com/office/officeart/2005/8/layout/process4"/>
    <dgm:cxn modelId="{58BD30F9-8C64-413A-B26F-5701D7AD98EF}" type="presParOf" srcId="{C4E78EB3-2618-45F0-900D-4C545F78863F}" destId="{8F86017E-0F03-4505-9192-8865D74BE36E}" srcOrd="2" destOrd="0" presId="urn:microsoft.com/office/officeart/2005/8/layout/process4"/>
    <dgm:cxn modelId="{FEF624E1-A7F7-412E-A53E-1E1BD9E93021}" type="presParOf" srcId="{8F86017E-0F03-4505-9192-8865D74BE36E}" destId="{30D4B2A3-2BDF-480A-84FA-299FC7217F2E}" srcOrd="0" destOrd="0" presId="urn:microsoft.com/office/officeart/2005/8/layout/process4"/>
    <dgm:cxn modelId="{55ADDB03-737A-4D06-93A0-62F4DE0A4212}" type="presParOf" srcId="{8F86017E-0F03-4505-9192-8865D74BE36E}" destId="{B4C99226-9E5D-444C-B27E-F4E173624432}" srcOrd="1" destOrd="0" presId="urn:microsoft.com/office/officeart/2005/8/layout/process4"/>
    <dgm:cxn modelId="{FF49110D-BD9C-48A0-9231-B3369A1B957C}" type="presParOf" srcId="{8F86017E-0F03-4505-9192-8865D74BE36E}" destId="{810C01C6-79DE-4B04-A135-7337E2ABABFB}" srcOrd="2" destOrd="0" presId="urn:microsoft.com/office/officeart/2005/8/layout/process4"/>
    <dgm:cxn modelId="{0E594C26-1877-474B-AF00-340228EC5B60}" type="presParOf" srcId="{810C01C6-79DE-4B04-A135-7337E2ABABFB}" destId="{3FEA10D1-C211-4D25-A3B7-325A720EA526}" srcOrd="0" destOrd="0" presId="urn:microsoft.com/office/officeart/2005/8/layout/process4"/>
    <dgm:cxn modelId="{29497342-E696-4A4F-8B79-9B616350A16E}" type="presParOf" srcId="{810C01C6-79DE-4B04-A135-7337E2ABABFB}" destId="{70ED94DF-8E10-4B5E-A4C2-CFDCCECBAF7D}" srcOrd="1" destOrd="0" presId="urn:microsoft.com/office/officeart/2005/8/layout/process4"/>
    <dgm:cxn modelId="{B7D1D661-1CF2-484E-8859-22E23510A924}" type="presParOf" srcId="{C4E78EB3-2618-45F0-900D-4C545F78863F}" destId="{3417179F-A8F0-4E54-AEBF-95D393407BCF}" srcOrd="3" destOrd="0" presId="urn:microsoft.com/office/officeart/2005/8/layout/process4"/>
    <dgm:cxn modelId="{47FFA368-3485-44A2-AC45-382F79064FE5}" type="presParOf" srcId="{C4E78EB3-2618-45F0-900D-4C545F78863F}" destId="{8EB0A921-1558-414A-B768-B6838FEFD64F}" srcOrd="4" destOrd="0" presId="urn:microsoft.com/office/officeart/2005/8/layout/process4"/>
    <dgm:cxn modelId="{2549C7C3-0A44-49B9-884B-46EB8D78175D}" type="presParOf" srcId="{8EB0A921-1558-414A-B768-B6838FEFD64F}" destId="{5199975A-24A1-430E-9E0E-57CD7E892B70}" srcOrd="0" destOrd="0" presId="urn:microsoft.com/office/officeart/2005/8/layout/process4"/>
    <dgm:cxn modelId="{4648CC49-B09B-4EBE-A003-0DACAE2FAC09}" type="presParOf" srcId="{8EB0A921-1558-414A-B768-B6838FEFD64F}" destId="{A33A69CD-280B-4AAB-B9F1-FAF7B5A8F49D}" srcOrd="1" destOrd="0" presId="urn:microsoft.com/office/officeart/2005/8/layout/process4"/>
    <dgm:cxn modelId="{2F17685A-45B6-4123-AAA8-969AB0112E15}" type="presParOf" srcId="{8EB0A921-1558-414A-B768-B6838FEFD64F}" destId="{3D4D495E-D780-4CF9-96FC-B3808CD7659C}" srcOrd="2" destOrd="0" presId="urn:microsoft.com/office/officeart/2005/8/layout/process4"/>
    <dgm:cxn modelId="{374822B9-2C74-4401-B52B-FB6E70A678DD}" type="presParOf" srcId="{3D4D495E-D780-4CF9-96FC-B3808CD7659C}" destId="{6E94B54A-8C7E-4395-9C30-0D8BE8166BA0}" srcOrd="0" destOrd="0" presId="urn:microsoft.com/office/officeart/2005/8/layout/process4"/>
    <dgm:cxn modelId="{12583F49-FC70-4F1C-82D0-D98A08C8DE24}" type="presParOf" srcId="{3D4D495E-D780-4CF9-96FC-B3808CD7659C}" destId="{6AFB246D-2827-40A2-9488-E2B5E5C24C91}"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90656-2153-42D4-B73A-632DA106AF78}">
      <dsp:nvSpPr>
        <dsp:cNvPr id="0" name=""/>
        <dsp:cNvSpPr/>
      </dsp:nvSpPr>
      <dsp:spPr>
        <a:xfrm>
          <a:off x="0" y="3469070"/>
          <a:ext cx="8928992" cy="1138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Black" panose="020B0A04020102020204" pitchFamily="34" charset="0"/>
            </a:rPr>
            <a:t>Staff Session 2 (Principals &amp; Instructional Leaders)</a:t>
          </a:r>
        </a:p>
      </dsp:txBody>
      <dsp:txXfrm>
        <a:off x="0" y="3469070"/>
        <a:ext cx="8928992" cy="614858"/>
      </dsp:txXfrm>
    </dsp:sp>
    <dsp:sp modelId="{DAC987C9-279D-4FA4-A5CE-0E6B8A5AC155}">
      <dsp:nvSpPr>
        <dsp:cNvPr id="0" name=""/>
        <dsp:cNvSpPr/>
      </dsp:nvSpPr>
      <dsp:spPr>
        <a:xfrm>
          <a:off x="0" y="4061156"/>
          <a:ext cx="4464496" cy="5237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Equity Anchors, Definitions, Bias in Education, Leading for Equity Focus Points</a:t>
          </a:r>
        </a:p>
      </dsp:txBody>
      <dsp:txXfrm>
        <a:off x="0" y="4061156"/>
        <a:ext cx="4464496" cy="523768"/>
      </dsp:txXfrm>
    </dsp:sp>
    <dsp:sp modelId="{0CD379C5-23CA-4284-9A60-19CE7BF8E71E}">
      <dsp:nvSpPr>
        <dsp:cNvPr id="0" name=""/>
        <dsp:cNvSpPr/>
      </dsp:nvSpPr>
      <dsp:spPr>
        <a:xfrm>
          <a:off x="4464496" y="4061156"/>
          <a:ext cx="4464496" cy="5237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Embedding this work in Schools</a:t>
          </a:r>
        </a:p>
        <a:p>
          <a:pPr marL="0" lvl="0" indent="0" algn="ctr" defTabSz="622300">
            <a:lnSpc>
              <a:spcPct val="90000"/>
            </a:lnSpc>
            <a:spcBef>
              <a:spcPct val="0"/>
            </a:spcBef>
            <a:spcAft>
              <a:spcPct val="35000"/>
            </a:spcAft>
            <a:buNone/>
          </a:pPr>
          <a:r>
            <a:rPr lang="en-US" sz="1400" b="1" kern="1200" dirty="0"/>
            <a:t>Preparing Educators for Equity Work</a:t>
          </a:r>
        </a:p>
      </dsp:txBody>
      <dsp:txXfrm>
        <a:off x="4464496" y="4061156"/>
        <a:ext cx="4464496" cy="523768"/>
      </dsp:txXfrm>
    </dsp:sp>
    <dsp:sp modelId="{B4C99226-9E5D-444C-B27E-F4E173624432}">
      <dsp:nvSpPr>
        <dsp:cNvPr id="0" name=""/>
        <dsp:cNvSpPr/>
      </dsp:nvSpPr>
      <dsp:spPr>
        <a:xfrm rot="10800000">
          <a:off x="0" y="1734942"/>
          <a:ext cx="8928992" cy="175120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Black" panose="020B0A04020102020204" pitchFamily="34" charset="0"/>
            </a:rPr>
            <a:t>Staff Session 1 (Staff to be Determined)</a:t>
          </a:r>
        </a:p>
      </dsp:txBody>
      <dsp:txXfrm rot="-10800000">
        <a:off x="0" y="1734942"/>
        <a:ext cx="8928992" cy="614673"/>
      </dsp:txXfrm>
    </dsp:sp>
    <dsp:sp modelId="{3FEA10D1-C211-4D25-A3B7-325A720EA526}">
      <dsp:nvSpPr>
        <dsp:cNvPr id="0" name=""/>
        <dsp:cNvSpPr/>
      </dsp:nvSpPr>
      <dsp:spPr>
        <a:xfrm>
          <a:off x="0" y="2349616"/>
          <a:ext cx="4464496" cy="52361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Equity 101</a:t>
          </a:r>
        </a:p>
        <a:p>
          <a:pPr marL="0" lvl="0" indent="0" algn="ctr" defTabSz="622300">
            <a:lnSpc>
              <a:spcPct val="90000"/>
            </a:lnSpc>
            <a:spcBef>
              <a:spcPct val="0"/>
            </a:spcBef>
            <a:spcAft>
              <a:spcPct val="35000"/>
            </a:spcAft>
            <a:buNone/>
          </a:pPr>
          <a:r>
            <a:rPr lang="en-US" sz="1400" b="1" kern="1200" dirty="0"/>
            <a:t>Commitment to Equity &amp; Culturally Responsive Practices</a:t>
          </a:r>
        </a:p>
      </dsp:txBody>
      <dsp:txXfrm>
        <a:off x="0" y="2349616"/>
        <a:ext cx="4464496" cy="523611"/>
      </dsp:txXfrm>
    </dsp:sp>
    <dsp:sp modelId="{70ED94DF-8E10-4B5E-A4C2-CFDCCECBAF7D}">
      <dsp:nvSpPr>
        <dsp:cNvPr id="0" name=""/>
        <dsp:cNvSpPr/>
      </dsp:nvSpPr>
      <dsp:spPr>
        <a:xfrm>
          <a:off x="4464496" y="2349616"/>
          <a:ext cx="4464496" cy="52361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Equity in your current work</a:t>
          </a:r>
        </a:p>
        <a:p>
          <a:pPr marL="0" lvl="0" indent="0" algn="ctr" defTabSz="622300">
            <a:lnSpc>
              <a:spcPct val="90000"/>
            </a:lnSpc>
            <a:spcBef>
              <a:spcPct val="0"/>
            </a:spcBef>
            <a:spcAft>
              <a:spcPct val="35000"/>
            </a:spcAft>
            <a:buNone/>
          </a:pPr>
          <a:r>
            <a:rPr lang="en-US" sz="1400" b="1" kern="1200" dirty="0"/>
            <a:t>Embedding Equity/Next Steps</a:t>
          </a:r>
        </a:p>
      </dsp:txBody>
      <dsp:txXfrm>
        <a:off x="4464496" y="2349616"/>
        <a:ext cx="4464496" cy="523611"/>
      </dsp:txXfrm>
    </dsp:sp>
    <dsp:sp modelId="{A33A69CD-280B-4AAB-B9F1-FAF7B5A8F49D}">
      <dsp:nvSpPr>
        <dsp:cNvPr id="0" name=""/>
        <dsp:cNvSpPr/>
      </dsp:nvSpPr>
      <dsp:spPr>
        <a:xfrm rot="10800000">
          <a:off x="0" y="814"/>
          <a:ext cx="8928992" cy="175120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Black" panose="020B0A04020102020204" pitchFamily="34" charset="0"/>
            </a:rPr>
            <a:t>Leadership &amp; DEI Session Pre-Work</a:t>
          </a:r>
        </a:p>
      </dsp:txBody>
      <dsp:txXfrm rot="-10800000">
        <a:off x="0" y="814"/>
        <a:ext cx="8928992" cy="614673"/>
      </dsp:txXfrm>
    </dsp:sp>
    <dsp:sp modelId="{6E94B54A-8C7E-4395-9C30-0D8BE8166BA0}">
      <dsp:nvSpPr>
        <dsp:cNvPr id="0" name=""/>
        <dsp:cNvSpPr/>
      </dsp:nvSpPr>
      <dsp:spPr>
        <a:xfrm>
          <a:off x="0" y="615488"/>
          <a:ext cx="4464496" cy="52361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Grounding/Preparing/Planning</a:t>
          </a:r>
        </a:p>
        <a:p>
          <a:pPr marL="0" lvl="0" indent="0" algn="ctr" defTabSz="622300">
            <a:lnSpc>
              <a:spcPct val="90000"/>
            </a:lnSpc>
            <a:spcBef>
              <a:spcPct val="0"/>
            </a:spcBef>
            <a:spcAft>
              <a:spcPct val="35000"/>
            </a:spcAft>
            <a:buNone/>
          </a:pPr>
          <a:r>
            <a:rPr lang="en-US" sz="1400" b="1" kern="1200" dirty="0"/>
            <a:t>Preparing the District for Equity Work</a:t>
          </a:r>
        </a:p>
      </dsp:txBody>
      <dsp:txXfrm>
        <a:off x="0" y="615488"/>
        <a:ext cx="4464496" cy="523611"/>
      </dsp:txXfrm>
    </dsp:sp>
    <dsp:sp modelId="{6AFB246D-2827-40A2-9488-E2B5E5C24C91}">
      <dsp:nvSpPr>
        <dsp:cNvPr id="0" name=""/>
        <dsp:cNvSpPr/>
      </dsp:nvSpPr>
      <dsp:spPr>
        <a:xfrm>
          <a:off x="4464496" y="615488"/>
          <a:ext cx="4464496" cy="52361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Recap of the previous equity work</a:t>
          </a:r>
        </a:p>
        <a:p>
          <a:pPr marL="0" lvl="0" indent="0" algn="ctr" defTabSz="622300">
            <a:lnSpc>
              <a:spcPct val="90000"/>
            </a:lnSpc>
            <a:spcBef>
              <a:spcPct val="0"/>
            </a:spcBef>
            <a:spcAft>
              <a:spcPct val="35000"/>
            </a:spcAft>
            <a:buNone/>
          </a:pPr>
          <a:r>
            <a:rPr lang="en-US" sz="1400" b="1" kern="1200" dirty="0"/>
            <a:t>Aligning previous work with current triumphs/challenges</a:t>
          </a:r>
        </a:p>
      </dsp:txBody>
      <dsp:txXfrm>
        <a:off x="4464496" y="615488"/>
        <a:ext cx="4464496" cy="52361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6E0F08-059B-407A-A4BE-F61B14C366CF}" type="datetimeFigureOut">
              <a:rPr lang="en-US" smtClean="0"/>
              <a:pPr/>
              <a:t>6/2/2021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CF2B9-95B1-4467-A3B1-EBF3FC9261B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8A5DD1-EB0A-4ADB-867F-87F774EAEA97}" type="datetimeFigureOut">
              <a:rPr lang="en-US" smtClean="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30FC6-4831-47EF-ADFA-137017E16F9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A5DD1-EB0A-4ADB-867F-87F774EAEA97}" type="datetimeFigureOut">
              <a:rPr lang="en-US" smtClean="0"/>
              <a:pPr/>
              <a:t>6/2/2021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30FC6-4831-47EF-ADFA-137017E16F9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newbycoachlive.wordpress.com/2017/12/04/effective-questioning-in-coaching-and-the-most-important-questions-to-ask-yourself/"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12170" y="19181"/>
            <a:ext cx="9144001" cy="6882047"/>
          </a:xfrm>
          <a:prstGeom prst="rect">
            <a:avLst/>
          </a:prstGeom>
          <a:gradFill flip="none" rotWithShape="1">
            <a:gsLst>
              <a:gs pos="100000">
                <a:srgbClr val="9D9D9D"/>
              </a:gs>
              <a:gs pos="46000">
                <a:srgbClr val="EEEEEE"/>
              </a:gs>
              <a:gs pos="34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5" name="Прямоугольник 15"/>
          <p:cNvSpPr/>
          <p:nvPr/>
        </p:nvSpPr>
        <p:spPr>
          <a:xfrm>
            <a:off x="-23064" y="4868589"/>
            <a:ext cx="9144000" cy="1928802"/>
          </a:xfrm>
          <a:prstGeom prst="rect">
            <a:avLst/>
          </a:prstGeom>
          <a:gradFill flip="none" rotWithShape="1">
            <a:gsLst>
              <a:gs pos="100000">
                <a:schemeClr val="bg1">
                  <a:lumMod val="50000"/>
                </a:schemeClr>
              </a:gs>
              <a:gs pos="53000">
                <a:srgbClr val="C9C9C9"/>
              </a:gs>
              <a:gs pos="7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6" name="TextBox 44"/>
          <p:cNvSpPr txBox="1">
            <a:spLocks noChangeArrowheads="1"/>
          </p:cNvSpPr>
          <p:nvPr/>
        </p:nvSpPr>
        <p:spPr bwMode="auto">
          <a:xfrm>
            <a:off x="286821" y="-32095"/>
            <a:ext cx="8901410" cy="1384995"/>
          </a:xfrm>
          <a:prstGeom prst="rect">
            <a:avLst/>
          </a:prstGeom>
          <a:noFill/>
          <a:ln w="9525">
            <a:noFill/>
            <a:miter lim="800000"/>
            <a:headEnd/>
            <a:tailEnd/>
          </a:ln>
        </p:spPr>
        <p:txBody>
          <a:bodyPr wrap="square">
            <a:spAutoFit/>
          </a:bodyPr>
          <a:lstStyle/>
          <a:p>
            <a:pPr marL="228600" indent="-228600" algn="ctr"/>
            <a:endParaRPr lang="en-US" sz="2800" b="1" dirty="0">
              <a:solidFill>
                <a:srgbClr val="002060"/>
              </a:solidFill>
              <a:latin typeface="Arial Black" panose="020B0A04020102020204" pitchFamily="34" charset="0"/>
              <a:cs typeface="Arial" pitchFamily="34" charset="0"/>
            </a:endParaRPr>
          </a:p>
          <a:p>
            <a:pPr marL="228600" indent="-228600" algn="ctr"/>
            <a:r>
              <a:rPr lang="en-US" sz="2800" b="1" dirty="0">
                <a:solidFill>
                  <a:srgbClr val="002060"/>
                </a:solidFill>
                <a:latin typeface="Arial Black" panose="020B0A04020102020204" pitchFamily="34" charset="0"/>
                <a:cs typeface="Arial" pitchFamily="34" charset="0"/>
              </a:rPr>
              <a:t>Sample Equity &amp; Culturally Responsive District &amp; School Trajectory</a:t>
            </a:r>
            <a:endParaRPr lang="ru-RU" sz="2800" dirty="0">
              <a:solidFill>
                <a:srgbClr val="002060"/>
              </a:solidFill>
              <a:latin typeface="Arial Black" panose="020B0A04020102020204" pitchFamily="34" charset="0"/>
              <a:cs typeface="Arial" pitchFamily="34" charset="0"/>
            </a:endParaRPr>
          </a:p>
        </p:txBody>
      </p:sp>
      <p:grpSp>
        <p:nvGrpSpPr>
          <p:cNvPr id="501" name="Group 500"/>
          <p:cNvGrpSpPr/>
          <p:nvPr/>
        </p:nvGrpSpPr>
        <p:grpSpPr>
          <a:xfrm>
            <a:off x="1950897" y="1262492"/>
            <a:ext cx="5573258" cy="5718956"/>
            <a:chOff x="1366838" y="77788"/>
            <a:chExt cx="6497638" cy="6667501"/>
          </a:xfrm>
        </p:grpSpPr>
        <p:sp>
          <p:nvSpPr>
            <p:cNvPr id="1031" name="Freeform 7"/>
            <p:cNvSpPr>
              <a:spLocks/>
            </p:cNvSpPr>
            <p:nvPr/>
          </p:nvSpPr>
          <p:spPr bwMode="auto">
            <a:xfrm>
              <a:off x="2884488" y="1679576"/>
              <a:ext cx="3306763" cy="3309938"/>
            </a:xfrm>
            <a:custGeom>
              <a:avLst/>
              <a:gdLst/>
              <a:ahLst/>
              <a:cxnLst>
                <a:cxn ang="0">
                  <a:pos x="1154" y="6"/>
                </a:cxn>
                <a:cxn ang="0">
                  <a:pos x="1315" y="36"/>
                </a:cxn>
                <a:cxn ang="0">
                  <a:pos x="1471" y="93"/>
                </a:cxn>
                <a:cxn ang="0">
                  <a:pos x="1621" y="176"/>
                </a:cxn>
                <a:cxn ang="0">
                  <a:pos x="1752" y="279"/>
                </a:cxn>
                <a:cxn ang="0">
                  <a:pos x="1863" y="400"/>
                </a:cxn>
                <a:cxn ang="0">
                  <a:pos x="1952" y="535"/>
                </a:cxn>
                <a:cxn ang="0">
                  <a:pos x="2019" y="681"/>
                </a:cxn>
                <a:cxn ang="0">
                  <a:pos x="2063" y="835"/>
                </a:cxn>
                <a:cxn ang="0">
                  <a:pos x="2083" y="994"/>
                </a:cxn>
                <a:cxn ang="0">
                  <a:pos x="2078" y="1155"/>
                </a:cxn>
                <a:cxn ang="0">
                  <a:pos x="2047" y="1316"/>
                </a:cxn>
                <a:cxn ang="0">
                  <a:pos x="1990" y="1473"/>
                </a:cxn>
                <a:cxn ang="0">
                  <a:pos x="1907" y="1622"/>
                </a:cxn>
                <a:cxn ang="0">
                  <a:pos x="1804" y="1754"/>
                </a:cxn>
                <a:cxn ang="0">
                  <a:pos x="1683" y="1864"/>
                </a:cxn>
                <a:cxn ang="0">
                  <a:pos x="1549" y="1952"/>
                </a:cxn>
                <a:cxn ang="0">
                  <a:pos x="1404" y="2020"/>
                </a:cxn>
                <a:cxn ang="0">
                  <a:pos x="1250" y="2063"/>
                </a:cxn>
                <a:cxn ang="0">
                  <a:pos x="1090" y="2084"/>
                </a:cxn>
                <a:cxn ang="0">
                  <a:pos x="930" y="2079"/>
                </a:cxn>
                <a:cxn ang="0">
                  <a:pos x="768" y="2049"/>
                </a:cxn>
                <a:cxn ang="0">
                  <a:pos x="611" y="1992"/>
                </a:cxn>
                <a:cxn ang="0">
                  <a:pos x="462" y="1909"/>
                </a:cxn>
                <a:cxn ang="0">
                  <a:pos x="331" y="1806"/>
                </a:cxn>
                <a:cxn ang="0">
                  <a:pos x="220" y="1685"/>
                </a:cxn>
                <a:cxn ang="0">
                  <a:pos x="131" y="1550"/>
                </a:cxn>
                <a:cxn ang="0">
                  <a:pos x="63" y="1404"/>
                </a:cxn>
                <a:cxn ang="0">
                  <a:pos x="20" y="1250"/>
                </a:cxn>
                <a:cxn ang="0">
                  <a:pos x="0" y="1091"/>
                </a:cxn>
                <a:cxn ang="0">
                  <a:pos x="5" y="930"/>
                </a:cxn>
                <a:cxn ang="0">
                  <a:pos x="35" y="769"/>
                </a:cxn>
                <a:cxn ang="0">
                  <a:pos x="93" y="612"/>
                </a:cxn>
                <a:cxn ang="0">
                  <a:pos x="176" y="463"/>
                </a:cxn>
                <a:cxn ang="0">
                  <a:pos x="279" y="331"/>
                </a:cxn>
                <a:cxn ang="0">
                  <a:pos x="400" y="221"/>
                </a:cxn>
                <a:cxn ang="0">
                  <a:pos x="535" y="133"/>
                </a:cxn>
                <a:cxn ang="0">
                  <a:pos x="680" y="65"/>
                </a:cxn>
                <a:cxn ang="0">
                  <a:pos x="834" y="22"/>
                </a:cxn>
                <a:cxn ang="0">
                  <a:pos x="992" y="1"/>
                </a:cxn>
              </a:cxnLst>
              <a:rect l="0" t="0" r="r" b="b"/>
              <a:pathLst>
                <a:path w="2083" h="2085">
                  <a:moveTo>
                    <a:pt x="1074" y="0"/>
                  </a:moveTo>
                  <a:lnTo>
                    <a:pt x="1154" y="6"/>
                  </a:lnTo>
                  <a:lnTo>
                    <a:pt x="1234" y="18"/>
                  </a:lnTo>
                  <a:lnTo>
                    <a:pt x="1315" y="36"/>
                  </a:lnTo>
                  <a:lnTo>
                    <a:pt x="1394" y="61"/>
                  </a:lnTo>
                  <a:lnTo>
                    <a:pt x="1471" y="93"/>
                  </a:lnTo>
                  <a:lnTo>
                    <a:pt x="1548" y="131"/>
                  </a:lnTo>
                  <a:lnTo>
                    <a:pt x="1621" y="176"/>
                  </a:lnTo>
                  <a:lnTo>
                    <a:pt x="1689" y="226"/>
                  </a:lnTo>
                  <a:lnTo>
                    <a:pt x="1752" y="279"/>
                  </a:lnTo>
                  <a:lnTo>
                    <a:pt x="1810" y="338"/>
                  </a:lnTo>
                  <a:lnTo>
                    <a:pt x="1863" y="400"/>
                  </a:lnTo>
                  <a:lnTo>
                    <a:pt x="1910" y="466"/>
                  </a:lnTo>
                  <a:lnTo>
                    <a:pt x="1952" y="535"/>
                  </a:lnTo>
                  <a:lnTo>
                    <a:pt x="1989" y="607"/>
                  </a:lnTo>
                  <a:lnTo>
                    <a:pt x="2019" y="681"/>
                  </a:lnTo>
                  <a:lnTo>
                    <a:pt x="2044" y="757"/>
                  </a:lnTo>
                  <a:lnTo>
                    <a:pt x="2063" y="835"/>
                  </a:lnTo>
                  <a:lnTo>
                    <a:pt x="2075" y="914"/>
                  </a:lnTo>
                  <a:lnTo>
                    <a:pt x="2083" y="994"/>
                  </a:lnTo>
                  <a:lnTo>
                    <a:pt x="2083" y="1074"/>
                  </a:lnTo>
                  <a:lnTo>
                    <a:pt x="2078" y="1155"/>
                  </a:lnTo>
                  <a:lnTo>
                    <a:pt x="2065" y="1236"/>
                  </a:lnTo>
                  <a:lnTo>
                    <a:pt x="2047" y="1316"/>
                  </a:lnTo>
                  <a:lnTo>
                    <a:pt x="2022" y="1395"/>
                  </a:lnTo>
                  <a:lnTo>
                    <a:pt x="1990" y="1473"/>
                  </a:lnTo>
                  <a:lnTo>
                    <a:pt x="1952" y="1550"/>
                  </a:lnTo>
                  <a:lnTo>
                    <a:pt x="1907" y="1622"/>
                  </a:lnTo>
                  <a:lnTo>
                    <a:pt x="1858" y="1691"/>
                  </a:lnTo>
                  <a:lnTo>
                    <a:pt x="1804" y="1754"/>
                  </a:lnTo>
                  <a:lnTo>
                    <a:pt x="1745" y="1811"/>
                  </a:lnTo>
                  <a:lnTo>
                    <a:pt x="1683" y="1864"/>
                  </a:lnTo>
                  <a:lnTo>
                    <a:pt x="1618" y="1912"/>
                  </a:lnTo>
                  <a:lnTo>
                    <a:pt x="1549" y="1952"/>
                  </a:lnTo>
                  <a:lnTo>
                    <a:pt x="1478" y="1989"/>
                  </a:lnTo>
                  <a:lnTo>
                    <a:pt x="1404" y="2020"/>
                  </a:lnTo>
                  <a:lnTo>
                    <a:pt x="1327" y="2044"/>
                  </a:lnTo>
                  <a:lnTo>
                    <a:pt x="1250" y="2063"/>
                  </a:lnTo>
                  <a:lnTo>
                    <a:pt x="1171" y="2076"/>
                  </a:lnTo>
                  <a:lnTo>
                    <a:pt x="1090" y="2084"/>
                  </a:lnTo>
                  <a:lnTo>
                    <a:pt x="1010" y="2085"/>
                  </a:lnTo>
                  <a:lnTo>
                    <a:pt x="930" y="2079"/>
                  </a:lnTo>
                  <a:lnTo>
                    <a:pt x="848" y="2067"/>
                  </a:lnTo>
                  <a:lnTo>
                    <a:pt x="768" y="2049"/>
                  </a:lnTo>
                  <a:lnTo>
                    <a:pt x="689" y="2024"/>
                  </a:lnTo>
                  <a:lnTo>
                    <a:pt x="611" y="1992"/>
                  </a:lnTo>
                  <a:lnTo>
                    <a:pt x="535" y="1954"/>
                  </a:lnTo>
                  <a:lnTo>
                    <a:pt x="462" y="1909"/>
                  </a:lnTo>
                  <a:lnTo>
                    <a:pt x="393" y="1859"/>
                  </a:lnTo>
                  <a:lnTo>
                    <a:pt x="331" y="1806"/>
                  </a:lnTo>
                  <a:lnTo>
                    <a:pt x="272" y="1747"/>
                  </a:lnTo>
                  <a:lnTo>
                    <a:pt x="220" y="1685"/>
                  </a:lnTo>
                  <a:lnTo>
                    <a:pt x="173" y="1618"/>
                  </a:lnTo>
                  <a:lnTo>
                    <a:pt x="131" y="1550"/>
                  </a:lnTo>
                  <a:lnTo>
                    <a:pt x="94" y="1478"/>
                  </a:lnTo>
                  <a:lnTo>
                    <a:pt x="63" y="1404"/>
                  </a:lnTo>
                  <a:lnTo>
                    <a:pt x="39" y="1328"/>
                  </a:lnTo>
                  <a:lnTo>
                    <a:pt x="20" y="1250"/>
                  </a:lnTo>
                  <a:lnTo>
                    <a:pt x="7" y="1171"/>
                  </a:lnTo>
                  <a:lnTo>
                    <a:pt x="0" y="1091"/>
                  </a:lnTo>
                  <a:lnTo>
                    <a:pt x="0" y="1011"/>
                  </a:lnTo>
                  <a:lnTo>
                    <a:pt x="5" y="930"/>
                  </a:lnTo>
                  <a:lnTo>
                    <a:pt x="18" y="849"/>
                  </a:lnTo>
                  <a:lnTo>
                    <a:pt x="35" y="769"/>
                  </a:lnTo>
                  <a:lnTo>
                    <a:pt x="61" y="689"/>
                  </a:lnTo>
                  <a:lnTo>
                    <a:pt x="93" y="612"/>
                  </a:lnTo>
                  <a:lnTo>
                    <a:pt x="131" y="535"/>
                  </a:lnTo>
                  <a:lnTo>
                    <a:pt x="176" y="463"/>
                  </a:lnTo>
                  <a:lnTo>
                    <a:pt x="225" y="394"/>
                  </a:lnTo>
                  <a:lnTo>
                    <a:pt x="279" y="331"/>
                  </a:lnTo>
                  <a:lnTo>
                    <a:pt x="337" y="274"/>
                  </a:lnTo>
                  <a:lnTo>
                    <a:pt x="400" y="221"/>
                  </a:lnTo>
                  <a:lnTo>
                    <a:pt x="466" y="173"/>
                  </a:lnTo>
                  <a:lnTo>
                    <a:pt x="535" y="133"/>
                  </a:lnTo>
                  <a:lnTo>
                    <a:pt x="606" y="96"/>
                  </a:lnTo>
                  <a:lnTo>
                    <a:pt x="680" y="65"/>
                  </a:lnTo>
                  <a:lnTo>
                    <a:pt x="757" y="41"/>
                  </a:lnTo>
                  <a:lnTo>
                    <a:pt x="834" y="22"/>
                  </a:lnTo>
                  <a:lnTo>
                    <a:pt x="913" y="9"/>
                  </a:lnTo>
                  <a:lnTo>
                    <a:pt x="992" y="1"/>
                  </a:lnTo>
                  <a:lnTo>
                    <a:pt x="1074" y="0"/>
                  </a:lnTo>
                  <a:close/>
                </a:path>
              </a:pathLst>
            </a:custGeom>
            <a:gradFill>
              <a:gsLst>
                <a:gs pos="0">
                  <a:schemeClr val="bg2"/>
                </a:gs>
                <a:gs pos="100000">
                  <a:schemeClr val="tx2"/>
                </a:gs>
              </a:gsLst>
              <a:lin ang="5400000" scaled="0"/>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2" name="Freeform 8"/>
            <p:cNvSpPr>
              <a:spLocks/>
            </p:cNvSpPr>
            <p:nvPr/>
          </p:nvSpPr>
          <p:spPr bwMode="auto">
            <a:xfrm>
              <a:off x="5181601" y="2344738"/>
              <a:ext cx="1011238" cy="2511425"/>
            </a:xfrm>
            <a:custGeom>
              <a:avLst/>
              <a:gdLst/>
              <a:ahLst/>
              <a:cxnLst>
                <a:cxn ang="0">
                  <a:pos x="430" y="0"/>
                </a:cxn>
                <a:cxn ang="0">
                  <a:pos x="478" y="70"/>
                </a:cxn>
                <a:cxn ang="0">
                  <a:pos x="520" y="144"/>
                </a:cxn>
                <a:cxn ang="0">
                  <a:pos x="556" y="220"/>
                </a:cxn>
                <a:cxn ang="0">
                  <a:pos x="585" y="299"/>
                </a:cxn>
                <a:cxn ang="0">
                  <a:pos x="608" y="380"/>
                </a:cxn>
                <a:cxn ang="0">
                  <a:pos x="625" y="462"/>
                </a:cxn>
                <a:cxn ang="0">
                  <a:pos x="634" y="546"/>
                </a:cxn>
                <a:cxn ang="0">
                  <a:pos x="637" y="630"/>
                </a:cxn>
                <a:cxn ang="0">
                  <a:pos x="634" y="715"/>
                </a:cxn>
                <a:cxn ang="0">
                  <a:pos x="622" y="801"/>
                </a:cxn>
                <a:cxn ang="0">
                  <a:pos x="604" y="885"/>
                </a:cxn>
                <a:cxn ang="0">
                  <a:pos x="579" y="968"/>
                </a:cxn>
                <a:cxn ang="0">
                  <a:pos x="546" y="1050"/>
                </a:cxn>
                <a:cxn ang="0">
                  <a:pos x="505" y="1131"/>
                </a:cxn>
                <a:cxn ang="0">
                  <a:pos x="464" y="1198"/>
                </a:cxn>
                <a:cxn ang="0">
                  <a:pos x="418" y="1262"/>
                </a:cxn>
                <a:cxn ang="0">
                  <a:pos x="370" y="1321"/>
                </a:cxn>
                <a:cxn ang="0">
                  <a:pos x="316" y="1375"/>
                </a:cxn>
                <a:cxn ang="0">
                  <a:pos x="260" y="1426"/>
                </a:cxn>
                <a:cxn ang="0">
                  <a:pos x="200" y="1472"/>
                </a:cxn>
                <a:cxn ang="0">
                  <a:pos x="138" y="1513"/>
                </a:cxn>
                <a:cxn ang="0">
                  <a:pos x="73" y="1550"/>
                </a:cxn>
                <a:cxn ang="0">
                  <a:pos x="5" y="1582"/>
                </a:cxn>
                <a:cxn ang="0">
                  <a:pos x="14" y="1560"/>
                </a:cxn>
                <a:cxn ang="0">
                  <a:pos x="22" y="1545"/>
                </a:cxn>
                <a:cxn ang="0">
                  <a:pos x="44" y="1499"/>
                </a:cxn>
                <a:cxn ang="0">
                  <a:pos x="60" y="1449"/>
                </a:cxn>
                <a:cxn ang="0">
                  <a:pos x="72" y="1397"/>
                </a:cxn>
                <a:cxn ang="0">
                  <a:pos x="81" y="1342"/>
                </a:cxn>
                <a:cxn ang="0">
                  <a:pos x="84" y="1285"/>
                </a:cxn>
                <a:cxn ang="0">
                  <a:pos x="84" y="1226"/>
                </a:cxn>
                <a:cxn ang="0">
                  <a:pos x="82" y="1165"/>
                </a:cxn>
                <a:cxn ang="0">
                  <a:pos x="78" y="1104"/>
                </a:cxn>
                <a:cxn ang="0">
                  <a:pos x="72" y="1041"/>
                </a:cxn>
                <a:cxn ang="0">
                  <a:pos x="63" y="978"/>
                </a:cxn>
                <a:cxn ang="0">
                  <a:pos x="54" y="915"/>
                </a:cxn>
                <a:cxn ang="0">
                  <a:pos x="45" y="854"/>
                </a:cxn>
                <a:cxn ang="0">
                  <a:pos x="35" y="793"/>
                </a:cxn>
                <a:cxn ang="0">
                  <a:pos x="26" y="733"/>
                </a:cxn>
                <a:cxn ang="0">
                  <a:pos x="17" y="674"/>
                </a:cxn>
                <a:cxn ang="0">
                  <a:pos x="9" y="618"/>
                </a:cxn>
                <a:cxn ang="0">
                  <a:pos x="4" y="566"/>
                </a:cxn>
                <a:cxn ang="0">
                  <a:pos x="0" y="515"/>
                </a:cxn>
                <a:cxn ang="0">
                  <a:pos x="2" y="462"/>
                </a:cxn>
                <a:cxn ang="0">
                  <a:pos x="9" y="409"/>
                </a:cxn>
                <a:cxn ang="0">
                  <a:pos x="23" y="358"/>
                </a:cxn>
                <a:cxn ang="0">
                  <a:pos x="44" y="310"/>
                </a:cxn>
                <a:cxn ang="0">
                  <a:pos x="68" y="265"/>
                </a:cxn>
                <a:cxn ang="0">
                  <a:pos x="97" y="222"/>
                </a:cxn>
                <a:cxn ang="0">
                  <a:pos x="131" y="181"/>
                </a:cxn>
                <a:cxn ang="0">
                  <a:pos x="167" y="144"/>
                </a:cxn>
                <a:cxn ang="0">
                  <a:pos x="208" y="111"/>
                </a:cxn>
                <a:cxn ang="0">
                  <a:pos x="250" y="81"/>
                </a:cxn>
                <a:cxn ang="0">
                  <a:pos x="293" y="55"/>
                </a:cxn>
                <a:cxn ang="0">
                  <a:pos x="338" y="32"/>
                </a:cxn>
                <a:cxn ang="0">
                  <a:pos x="384" y="14"/>
                </a:cxn>
                <a:cxn ang="0">
                  <a:pos x="430" y="0"/>
                </a:cxn>
              </a:cxnLst>
              <a:rect l="0" t="0" r="r" b="b"/>
              <a:pathLst>
                <a:path w="637" h="1582">
                  <a:moveTo>
                    <a:pt x="430" y="0"/>
                  </a:moveTo>
                  <a:lnTo>
                    <a:pt x="478" y="70"/>
                  </a:lnTo>
                  <a:lnTo>
                    <a:pt x="520" y="144"/>
                  </a:lnTo>
                  <a:lnTo>
                    <a:pt x="556" y="220"/>
                  </a:lnTo>
                  <a:lnTo>
                    <a:pt x="585" y="299"/>
                  </a:lnTo>
                  <a:lnTo>
                    <a:pt x="608" y="380"/>
                  </a:lnTo>
                  <a:lnTo>
                    <a:pt x="625" y="462"/>
                  </a:lnTo>
                  <a:lnTo>
                    <a:pt x="634" y="546"/>
                  </a:lnTo>
                  <a:lnTo>
                    <a:pt x="637" y="630"/>
                  </a:lnTo>
                  <a:lnTo>
                    <a:pt x="634" y="715"/>
                  </a:lnTo>
                  <a:lnTo>
                    <a:pt x="622" y="801"/>
                  </a:lnTo>
                  <a:lnTo>
                    <a:pt x="604" y="885"/>
                  </a:lnTo>
                  <a:lnTo>
                    <a:pt x="579" y="968"/>
                  </a:lnTo>
                  <a:lnTo>
                    <a:pt x="546" y="1050"/>
                  </a:lnTo>
                  <a:lnTo>
                    <a:pt x="505" y="1131"/>
                  </a:lnTo>
                  <a:lnTo>
                    <a:pt x="464" y="1198"/>
                  </a:lnTo>
                  <a:lnTo>
                    <a:pt x="418" y="1262"/>
                  </a:lnTo>
                  <a:lnTo>
                    <a:pt x="370" y="1321"/>
                  </a:lnTo>
                  <a:lnTo>
                    <a:pt x="316" y="1375"/>
                  </a:lnTo>
                  <a:lnTo>
                    <a:pt x="260" y="1426"/>
                  </a:lnTo>
                  <a:lnTo>
                    <a:pt x="200" y="1472"/>
                  </a:lnTo>
                  <a:lnTo>
                    <a:pt x="138" y="1513"/>
                  </a:lnTo>
                  <a:lnTo>
                    <a:pt x="73" y="1550"/>
                  </a:lnTo>
                  <a:lnTo>
                    <a:pt x="5" y="1582"/>
                  </a:lnTo>
                  <a:lnTo>
                    <a:pt x="14" y="1560"/>
                  </a:lnTo>
                  <a:lnTo>
                    <a:pt x="22" y="1545"/>
                  </a:lnTo>
                  <a:lnTo>
                    <a:pt x="44" y="1499"/>
                  </a:lnTo>
                  <a:lnTo>
                    <a:pt x="60" y="1449"/>
                  </a:lnTo>
                  <a:lnTo>
                    <a:pt x="72" y="1397"/>
                  </a:lnTo>
                  <a:lnTo>
                    <a:pt x="81" y="1342"/>
                  </a:lnTo>
                  <a:lnTo>
                    <a:pt x="84" y="1285"/>
                  </a:lnTo>
                  <a:lnTo>
                    <a:pt x="84" y="1226"/>
                  </a:lnTo>
                  <a:lnTo>
                    <a:pt x="82" y="1165"/>
                  </a:lnTo>
                  <a:lnTo>
                    <a:pt x="78" y="1104"/>
                  </a:lnTo>
                  <a:lnTo>
                    <a:pt x="72" y="1041"/>
                  </a:lnTo>
                  <a:lnTo>
                    <a:pt x="63" y="978"/>
                  </a:lnTo>
                  <a:lnTo>
                    <a:pt x="54" y="915"/>
                  </a:lnTo>
                  <a:lnTo>
                    <a:pt x="45" y="854"/>
                  </a:lnTo>
                  <a:lnTo>
                    <a:pt x="35" y="793"/>
                  </a:lnTo>
                  <a:lnTo>
                    <a:pt x="26" y="733"/>
                  </a:lnTo>
                  <a:lnTo>
                    <a:pt x="17" y="674"/>
                  </a:lnTo>
                  <a:lnTo>
                    <a:pt x="9" y="618"/>
                  </a:lnTo>
                  <a:lnTo>
                    <a:pt x="4" y="566"/>
                  </a:lnTo>
                  <a:lnTo>
                    <a:pt x="0" y="515"/>
                  </a:lnTo>
                  <a:lnTo>
                    <a:pt x="2" y="462"/>
                  </a:lnTo>
                  <a:lnTo>
                    <a:pt x="9" y="409"/>
                  </a:lnTo>
                  <a:lnTo>
                    <a:pt x="23" y="358"/>
                  </a:lnTo>
                  <a:lnTo>
                    <a:pt x="44" y="310"/>
                  </a:lnTo>
                  <a:lnTo>
                    <a:pt x="68" y="265"/>
                  </a:lnTo>
                  <a:lnTo>
                    <a:pt x="97" y="222"/>
                  </a:lnTo>
                  <a:lnTo>
                    <a:pt x="131" y="181"/>
                  </a:lnTo>
                  <a:lnTo>
                    <a:pt x="167" y="144"/>
                  </a:lnTo>
                  <a:lnTo>
                    <a:pt x="208" y="111"/>
                  </a:lnTo>
                  <a:lnTo>
                    <a:pt x="250" y="81"/>
                  </a:lnTo>
                  <a:lnTo>
                    <a:pt x="293" y="55"/>
                  </a:lnTo>
                  <a:lnTo>
                    <a:pt x="338" y="32"/>
                  </a:lnTo>
                  <a:lnTo>
                    <a:pt x="384" y="14"/>
                  </a:lnTo>
                  <a:lnTo>
                    <a:pt x="430"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3" name="Freeform 9"/>
            <p:cNvSpPr>
              <a:spLocks/>
            </p:cNvSpPr>
            <p:nvPr/>
          </p:nvSpPr>
          <p:spPr bwMode="auto">
            <a:xfrm>
              <a:off x="3949701" y="4316413"/>
              <a:ext cx="1784350" cy="671513"/>
            </a:xfrm>
            <a:custGeom>
              <a:avLst/>
              <a:gdLst/>
              <a:ahLst/>
              <a:cxnLst>
                <a:cxn ang="0">
                  <a:pos x="326" y="0"/>
                </a:cxn>
                <a:cxn ang="0">
                  <a:pos x="391" y="40"/>
                </a:cxn>
                <a:cxn ang="0">
                  <a:pos x="459" y="76"/>
                </a:cxn>
                <a:cxn ang="0">
                  <a:pos x="529" y="105"/>
                </a:cxn>
                <a:cxn ang="0">
                  <a:pos x="600" y="130"/>
                </a:cxn>
                <a:cxn ang="0">
                  <a:pos x="672" y="147"/>
                </a:cxn>
                <a:cxn ang="0">
                  <a:pos x="746" y="158"/>
                </a:cxn>
                <a:cxn ang="0">
                  <a:pos x="821" y="161"/>
                </a:cxn>
                <a:cxn ang="0">
                  <a:pos x="896" y="159"/>
                </a:cxn>
                <a:cxn ang="0">
                  <a:pos x="971" y="147"/>
                </a:cxn>
                <a:cxn ang="0">
                  <a:pos x="1048" y="128"/>
                </a:cxn>
                <a:cxn ang="0">
                  <a:pos x="1124" y="101"/>
                </a:cxn>
                <a:cxn ang="0">
                  <a:pos x="1065" y="159"/>
                </a:cxn>
                <a:cxn ang="0">
                  <a:pos x="1002" y="211"/>
                </a:cxn>
                <a:cxn ang="0">
                  <a:pos x="936" y="257"/>
                </a:cxn>
                <a:cxn ang="0">
                  <a:pos x="865" y="298"/>
                </a:cxn>
                <a:cxn ang="0">
                  <a:pos x="793" y="333"/>
                </a:cxn>
                <a:cxn ang="0">
                  <a:pos x="719" y="364"/>
                </a:cxn>
                <a:cxn ang="0">
                  <a:pos x="642" y="387"/>
                </a:cxn>
                <a:cxn ang="0">
                  <a:pos x="563" y="405"/>
                </a:cxn>
                <a:cxn ang="0">
                  <a:pos x="483" y="418"/>
                </a:cxn>
                <a:cxn ang="0">
                  <a:pos x="403" y="423"/>
                </a:cxn>
                <a:cxn ang="0">
                  <a:pos x="323" y="423"/>
                </a:cxn>
                <a:cxn ang="0">
                  <a:pos x="241" y="415"/>
                </a:cxn>
                <a:cxn ang="0">
                  <a:pos x="160" y="402"/>
                </a:cxn>
                <a:cxn ang="0">
                  <a:pos x="79" y="382"/>
                </a:cxn>
                <a:cxn ang="0">
                  <a:pos x="0" y="355"/>
                </a:cxn>
                <a:cxn ang="0">
                  <a:pos x="49" y="331"/>
                </a:cxn>
                <a:cxn ang="0">
                  <a:pos x="93" y="305"/>
                </a:cxn>
                <a:cxn ang="0">
                  <a:pos x="134" y="277"/>
                </a:cxn>
                <a:cxn ang="0">
                  <a:pos x="168" y="247"/>
                </a:cxn>
                <a:cxn ang="0">
                  <a:pos x="198" y="214"/>
                </a:cxn>
                <a:cxn ang="0">
                  <a:pos x="236" y="159"/>
                </a:cxn>
                <a:cxn ang="0">
                  <a:pos x="270" y="105"/>
                </a:cxn>
                <a:cxn ang="0">
                  <a:pos x="301" y="52"/>
                </a:cxn>
                <a:cxn ang="0">
                  <a:pos x="326" y="0"/>
                </a:cxn>
              </a:cxnLst>
              <a:rect l="0" t="0" r="r" b="b"/>
              <a:pathLst>
                <a:path w="1124" h="423">
                  <a:moveTo>
                    <a:pt x="326" y="0"/>
                  </a:moveTo>
                  <a:lnTo>
                    <a:pt x="391" y="40"/>
                  </a:lnTo>
                  <a:lnTo>
                    <a:pt x="459" y="76"/>
                  </a:lnTo>
                  <a:lnTo>
                    <a:pt x="529" y="105"/>
                  </a:lnTo>
                  <a:lnTo>
                    <a:pt x="600" y="130"/>
                  </a:lnTo>
                  <a:lnTo>
                    <a:pt x="672" y="147"/>
                  </a:lnTo>
                  <a:lnTo>
                    <a:pt x="746" y="158"/>
                  </a:lnTo>
                  <a:lnTo>
                    <a:pt x="821" y="161"/>
                  </a:lnTo>
                  <a:lnTo>
                    <a:pt x="896" y="159"/>
                  </a:lnTo>
                  <a:lnTo>
                    <a:pt x="971" y="147"/>
                  </a:lnTo>
                  <a:lnTo>
                    <a:pt x="1048" y="128"/>
                  </a:lnTo>
                  <a:lnTo>
                    <a:pt x="1124" y="101"/>
                  </a:lnTo>
                  <a:lnTo>
                    <a:pt x="1065" y="159"/>
                  </a:lnTo>
                  <a:lnTo>
                    <a:pt x="1002" y="211"/>
                  </a:lnTo>
                  <a:lnTo>
                    <a:pt x="936" y="257"/>
                  </a:lnTo>
                  <a:lnTo>
                    <a:pt x="865" y="298"/>
                  </a:lnTo>
                  <a:lnTo>
                    <a:pt x="793" y="333"/>
                  </a:lnTo>
                  <a:lnTo>
                    <a:pt x="719" y="364"/>
                  </a:lnTo>
                  <a:lnTo>
                    <a:pt x="642" y="387"/>
                  </a:lnTo>
                  <a:lnTo>
                    <a:pt x="563" y="405"/>
                  </a:lnTo>
                  <a:lnTo>
                    <a:pt x="483" y="418"/>
                  </a:lnTo>
                  <a:lnTo>
                    <a:pt x="403" y="423"/>
                  </a:lnTo>
                  <a:lnTo>
                    <a:pt x="323" y="423"/>
                  </a:lnTo>
                  <a:lnTo>
                    <a:pt x="241" y="415"/>
                  </a:lnTo>
                  <a:lnTo>
                    <a:pt x="160" y="402"/>
                  </a:lnTo>
                  <a:lnTo>
                    <a:pt x="79" y="382"/>
                  </a:lnTo>
                  <a:lnTo>
                    <a:pt x="0" y="355"/>
                  </a:lnTo>
                  <a:lnTo>
                    <a:pt x="49" y="331"/>
                  </a:lnTo>
                  <a:lnTo>
                    <a:pt x="93" y="305"/>
                  </a:lnTo>
                  <a:lnTo>
                    <a:pt x="134" y="277"/>
                  </a:lnTo>
                  <a:lnTo>
                    <a:pt x="168" y="247"/>
                  </a:lnTo>
                  <a:lnTo>
                    <a:pt x="198" y="214"/>
                  </a:lnTo>
                  <a:lnTo>
                    <a:pt x="236" y="159"/>
                  </a:lnTo>
                  <a:lnTo>
                    <a:pt x="270" y="105"/>
                  </a:lnTo>
                  <a:lnTo>
                    <a:pt x="301" y="52"/>
                  </a:lnTo>
                  <a:lnTo>
                    <a:pt x="326" y="0"/>
                  </a:lnTo>
                  <a:close/>
                </a:path>
              </a:pathLst>
            </a:custGeom>
            <a:solidFill>
              <a:srgbClr val="54FBF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4" name="Freeform 10"/>
            <p:cNvSpPr>
              <a:spLocks/>
            </p:cNvSpPr>
            <p:nvPr/>
          </p:nvSpPr>
          <p:spPr bwMode="auto">
            <a:xfrm>
              <a:off x="5189538" y="4476751"/>
              <a:ext cx="544513" cy="379413"/>
            </a:xfrm>
            <a:custGeom>
              <a:avLst/>
              <a:gdLst/>
              <a:ahLst/>
              <a:cxnLst>
                <a:cxn ang="0">
                  <a:pos x="343" y="0"/>
                </a:cxn>
                <a:cxn ang="0">
                  <a:pos x="342" y="2"/>
                </a:cxn>
                <a:cxn ang="0">
                  <a:pos x="337" y="8"/>
                </a:cxn>
                <a:cxn ang="0">
                  <a:pos x="324" y="21"/>
                </a:cxn>
                <a:cxn ang="0">
                  <a:pos x="318" y="26"/>
                </a:cxn>
                <a:cxn ang="0">
                  <a:pos x="296" y="48"/>
                </a:cxn>
                <a:cxn ang="0">
                  <a:pos x="290" y="53"/>
                </a:cxn>
                <a:cxn ang="0">
                  <a:pos x="286" y="57"/>
                </a:cxn>
                <a:cxn ang="0">
                  <a:pos x="282" y="59"/>
                </a:cxn>
                <a:cxn ang="0">
                  <a:pos x="279" y="63"/>
                </a:cxn>
                <a:cxn ang="0">
                  <a:pos x="276" y="65"/>
                </a:cxn>
                <a:cxn ang="0">
                  <a:pos x="270" y="71"/>
                </a:cxn>
                <a:cxn ang="0">
                  <a:pos x="268" y="72"/>
                </a:cxn>
                <a:cxn ang="0">
                  <a:pos x="264" y="74"/>
                </a:cxn>
                <a:cxn ang="0">
                  <a:pos x="262" y="77"/>
                </a:cxn>
                <a:cxn ang="0">
                  <a:pos x="255" y="82"/>
                </a:cxn>
                <a:cxn ang="0">
                  <a:pos x="248" y="90"/>
                </a:cxn>
                <a:cxn ang="0">
                  <a:pos x="242" y="92"/>
                </a:cxn>
                <a:cxn ang="0">
                  <a:pos x="240" y="96"/>
                </a:cxn>
                <a:cxn ang="0">
                  <a:pos x="232" y="101"/>
                </a:cxn>
                <a:cxn ang="0">
                  <a:pos x="217" y="113"/>
                </a:cxn>
                <a:cxn ang="0">
                  <a:pos x="211" y="118"/>
                </a:cxn>
                <a:cxn ang="0">
                  <a:pos x="203" y="123"/>
                </a:cxn>
                <a:cxn ang="0">
                  <a:pos x="194" y="129"/>
                </a:cxn>
                <a:cxn ang="0">
                  <a:pos x="189" y="133"/>
                </a:cxn>
                <a:cxn ang="0">
                  <a:pos x="184" y="138"/>
                </a:cxn>
                <a:cxn ang="0">
                  <a:pos x="177" y="142"/>
                </a:cxn>
                <a:cxn ang="0">
                  <a:pos x="172" y="144"/>
                </a:cxn>
                <a:cxn ang="0">
                  <a:pos x="160" y="152"/>
                </a:cxn>
                <a:cxn ang="0">
                  <a:pos x="156" y="155"/>
                </a:cxn>
                <a:cxn ang="0">
                  <a:pos x="134" y="169"/>
                </a:cxn>
                <a:cxn ang="0">
                  <a:pos x="112" y="181"/>
                </a:cxn>
                <a:cxn ang="0">
                  <a:pos x="111" y="183"/>
                </a:cxn>
                <a:cxn ang="0">
                  <a:pos x="106" y="185"/>
                </a:cxn>
                <a:cxn ang="0">
                  <a:pos x="100" y="189"/>
                </a:cxn>
                <a:cxn ang="0">
                  <a:pos x="95" y="192"/>
                </a:cxn>
                <a:cxn ang="0">
                  <a:pos x="93" y="193"/>
                </a:cxn>
                <a:cxn ang="0">
                  <a:pos x="47" y="217"/>
                </a:cxn>
                <a:cxn ang="0">
                  <a:pos x="0" y="239"/>
                </a:cxn>
                <a:cxn ang="0">
                  <a:pos x="9" y="217"/>
                </a:cxn>
                <a:cxn ang="0">
                  <a:pos x="17" y="202"/>
                </a:cxn>
                <a:cxn ang="0">
                  <a:pos x="37" y="158"/>
                </a:cxn>
                <a:cxn ang="0">
                  <a:pos x="54" y="111"/>
                </a:cxn>
                <a:cxn ang="0">
                  <a:pos x="65" y="60"/>
                </a:cxn>
                <a:cxn ang="0">
                  <a:pos x="134" y="55"/>
                </a:cxn>
                <a:cxn ang="0">
                  <a:pos x="204" y="44"/>
                </a:cxn>
                <a:cxn ang="0">
                  <a:pos x="274" y="26"/>
                </a:cxn>
                <a:cxn ang="0">
                  <a:pos x="343" y="0"/>
                </a:cxn>
              </a:cxnLst>
              <a:rect l="0" t="0" r="r" b="b"/>
              <a:pathLst>
                <a:path w="343" h="239">
                  <a:moveTo>
                    <a:pt x="343" y="0"/>
                  </a:moveTo>
                  <a:lnTo>
                    <a:pt x="342" y="2"/>
                  </a:lnTo>
                  <a:lnTo>
                    <a:pt x="337" y="8"/>
                  </a:lnTo>
                  <a:lnTo>
                    <a:pt x="324" y="21"/>
                  </a:lnTo>
                  <a:lnTo>
                    <a:pt x="318" y="26"/>
                  </a:lnTo>
                  <a:lnTo>
                    <a:pt x="296" y="48"/>
                  </a:lnTo>
                  <a:lnTo>
                    <a:pt x="290" y="53"/>
                  </a:lnTo>
                  <a:lnTo>
                    <a:pt x="286" y="57"/>
                  </a:lnTo>
                  <a:lnTo>
                    <a:pt x="282" y="59"/>
                  </a:lnTo>
                  <a:lnTo>
                    <a:pt x="279" y="63"/>
                  </a:lnTo>
                  <a:lnTo>
                    <a:pt x="276" y="65"/>
                  </a:lnTo>
                  <a:lnTo>
                    <a:pt x="270" y="71"/>
                  </a:lnTo>
                  <a:lnTo>
                    <a:pt x="268" y="72"/>
                  </a:lnTo>
                  <a:lnTo>
                    <a:pt x="264" y="74"/>
                  </a:lnTo>
                  <a:lnTo>
                    <a:pt x="262" y="77"/>
                  </a:lnTo>
                  <a:lnTo>
                    <a:pt x="255" y="82"/>
                  </a:lnTo>
                  <a:lnTo>
                    <a:pt x="248" y="90"/>
                  </a:lnTo>
                  <a:lnTo>
                    <a:pt x="242" y="92"/>
                  </a:lnTo>
                  <a:lnTo>
                    <a:pt x="240" y="96"/>
                  </a:lnTo>
                  <a:lnTo>
                    <a:pt x="232" y="101"/>
                  </a:lnTo>
                  <a:lnTo>
                    <a:pt x="217" y="113"/>
                  </a:lnTo>
                  <a:lnTo>
                    <a:pt x="211" y="118"/>
                  </a:lnTo>
                  <a:lnTo>
                    <a:pt x="203" y="123"/>
                  </a:lnTo>
                  <a:lnTo>
                    <a:pt x="194" y="129"/>
                  </a:lnTo>
                  <a:lnTo>
                    <a:pt x="189" y="133"/>
                  </a:lnTo>
                  <a:lnTo>
                    <a:pt x="184" y="138"/>
                  </a:lnTo>
                  <a:lnTo>
                    <a:pt x="177" y="142"/>
                  </a:lnTo>
                  <a:lnTo>
                    <a:pt x="172" y="144"/>
                  </a:lnTo>
                  <a:lnTo>
                    <a:pt x="160" y="152"/>
                  </a:lnTo>
                  <a:lnTo>
                    <a:pt x="156" y="155"/>
                  </a:lnTo>
                  <a:lnTo>
                    <a:pt x="134" y="169"/>
                  </a:lnTo>
                  <a:lnTo>
                    <a:pt x="112" y="181"/>
                  </a:lnTo>
                  <a:lnTo>
                    <a:pt x="111" y="183"/>
                  </a:lnTo>
                  <a:lnTo>
                    <a:pt x="106" y="185"/>
                  </a:lnTo>
                  <a:lnTo>
                    <a:pt x="100" y="189"/>
                  </a:lnTo>
                  <a:lnTo>
                    <a:pt x="95" y="192"/>
                  </a:lnTo>
                  <a:lnTo>
                    <a:pt x="93" y="193"/>
                  </a:lnTo>
                  <a:lnTo>
                    <a:pt x="47" y="217"/>
                  </a:lnTo>
                  <a:lnTo>
                    <a:pt x="0" y="239"/>
                  </a:lnTo>
                  <a:lnTo>
                    <a:pt x="9" y="217"/>
                  </a:lnTo>
                  <a:lnTo>
                    <a:pt x="17" y="202"/>
                  </a:lnTo>
                  <a:lnTo>
                    <a:pt x="37" y="158"/>
                  </a:lnTo>
                  <a:lnTo>
                    <a:pt x="54" y="111"/>
                  </a:lnTo>
                  <a:lnTo>
                    <a:pt x="65" y="60"/>
                  </a:lnTo>
                  <a:lnTo>
                    <a:pt x="134" y="55"/>
                  </a:lnTo>
                  <a:lnTo>
                    <a:pt x="204" y="44"/>
                  </a:lnTo>
                  <a:lnTo>
                    <a:pt x="274" y="26"/>
                  </a:lnTo>
                  <a:lnTo>
                    <a:pt x="343" y="0"/>
                  </a:lnTo>
                  <a:close/>
                </a:path>
              </a:pathLst>
            </a:custGeom>
            <a:solidFill>
              <a:srgbClr val="82FFE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5" name="Freeform 11"/>
            <p:cNvSpPr>
              <a:spLocks/>
            </p:cNvSpPr>
            <p:nvPr/>
          </p:nvSpPr>
          <p:spPr bwMode="auto">
            <a:xfrm>
              <a:off x="3311526" y="1760538"/>
              <a:ext cx="2881313" cy="2000250"/>
            </a:xfrm>
            <a:custGeom>
              <a:avLst/>
              <a:gdLst/>
              <a:ahLst/>
              <a:cxnLst>
                <a:cxn ang="0">
                  <a:pos x="849" y="3"/>
                </a:cxn>
                <a:cxn ang="0">
                  <a:pos x="949" y="37"/>
                </a:cxn>
                <a:cxn ang="0">
                  <a:pos x="1015" y="71"/>
                </a:cxn>
                <a:cxn ang="0">
                  <a:pos x="1079" y="107"/>
                </a:cxn>
                <a:cxn ang="0">
                  <a:pos x="1157" y="150"/>
                </a:cxn>
                <a:cxn ang="0">
                  <a:pos x="1225" y="191"/>
                </a:cxn>
                <a:cxn ang="0">
                  <a:pos x="1265" y="217"/>
                </a:cxn>
                <a:cxn ang="0">
                  <a:pos x="1285" y="252"/>
                </a:cxn>
                <a:cxn ang="0">
                  <a:pos x="1317" y="259"/>
                </a:cxn>
                <a:cxn ang="0">
                  <a:pos x="1354" y="232"/>
                </a:cxn>
                <a:cxn ang="0">
                  <a:pos x="1397" y="177"/>
                </a:cxn>
                <a:cxn ang="0">
                  <a:pos x="1529" y="274"/>
                </a:cxn>
                <a:cxn ang="0">
                  <a:pos x="1674" y="468"/>
                </a:cxn>
                <a:cxn ang="0">
                  <a:pos x="1769" y="687"/>
                </a:cxn>
                <a:cxn ang="0">
                  <a:pos x="1813" y="921"/>
                </a:cxn>
                <a:cxn ang="0">
                  <a:pos x="1761" y="962"/>
                </a:cxn>
                <a:cxn ang="0">
                  <a:pos x="1678" y="957"/>
                </a:cxn>
                <a:cxn ang="0">
                  <a:pos x="1597" y="1000"/>
                </a:cxn>
                <a:cxn ang="0">
                  <a:pos x="1518" y="1070"/>
                </a:cxn>
                <a:cxn ang="0">
                  <a:pos x="1418" y="1175"/>
                </a:cxn>
                <a:cxn ang="0">
                  <a:pos x="1345" y="1236"/>
                </a:cxn>
                <a:cxn ang="0">
                  <a:pos x="1275" y="1260"/>
                </a:cxn>
                <a:cxn ang="0">
                  <a:pos x="1208" y="1227"/>
                </a:cxn>
                <a:cxn ang="0">
                  <a:pos x="1158" y="1169"/>
                </a:cxn>
                <a:cxn ang="0">
                  <a:pos x="1084" y="1114"/>
                </a:cxn>
                <a:cxn ang="0">
                  <a:pos x="1034" y="1064"/>
                </a:cxn>
                <a:cxn ang="0">
                  <a:pos x="1009" y="994"/>
                </a:cxn>
                <a:cxn ang="0">
                  <a:pos x="1018" y="892"/>
                </a:cxn>
                <a:cxn ang="0">
                  <a:pos x="1061" y="718"/>
                </a:cxn>
                <a:cxn ang="0">
                  <a:pos x="1074" y="621"/>
                </a:cxn>
                <a:cxn ang="0">
                  <a:pos x="1058" y="533"/>
                </a:cxn>
                <a:cxn ang="0">
                  <a:pos x="996" y="458"/>
                </a:cxn>
                <a:cxn ang="0">
                  <a:pos x="937" y="414"/>
                </a:cxn>
                <a:cxn ang="0">
                  <a:pos x="948" y="384"/>
                </a:cxn>
                <a:cxn ang="0">
                  <a:pos x="987" y="356"/>
                </a:cxn>
                <a:cxn ang="0">
                  <a:pos x="1022" y="329"/>
                </a:cxn>
                <a:cxn ang="0">
                  <a:pos x="1020" y="300"/>
                </a:cxn>
                <a:cxn ang="0">
                  <a:pos x="946" y="266"/>
                </a:cxn>
                <a:cxn ang="0">
                  <a:pos x="874" y="270"/>
                </a:cxn>
                <a:cxn ang="0">
                  <a:pos x="814" y="308"/>
                </a:cxn>
                <a:cxn ang="0">
                  <a:pos x="742" y="381"/>
                </a:cxn>
                <a:cxn ang="0">
                  <a:pos x="685" y="431"/>
                </a:cxn>
                <a:cxn ang="0">
                  <a:pos x="615" y="458"/>
                </a:cxn>
                <a:cxn ang="0">
                  <a:pos x="537" y="451"/>
                </a:cxn>
                <a:cxn ang="0">
                  <a:pos x="439" y="428"/>
                </a:cxn>
                <a:cxn ang="0">
                  <a:pos x="295" y="394"/>
                </a:cxn>
                <a:cxn ang="0">
                  <a:pos x="209" y="386"/>
                </a:cxn>
                <a:cxn ang="0">
                  <a:pos x="131" y="403"/>
                </a:cxn>
                <a:cxn ang="0">
                  <a:pos x="54" y="405"/>
                </a:cxn>
                <a:cxn ang="0">
                  <a:pos x="14" y="389"/>
                </a:cxn>
                <a:cxn ang="0">
                  <a:pos x="0" y="348"/>
                </a:cxn>
                <a:cxn ang="0">
                  <a:pos x="25" y="277"/>
                </a:cxn>
                <a:cxn ang="0">
                  <a:pos x="70" y="246"/>
                </a:cxn>
                <a:cxn ang="0">
                  <a:pos x="161" y="205"/>
                </a:cxn>
                <a:cxn ang="0">
                  <a:pos x="277" y="161"/>
                </a:cxn>
                <a:cxn ang="0">
                  <a:pos x="396" y="119"/>
                </a:cxn>
                <a:cxn ang="0">
                  <a:pos x="495" y="85"/>
                </a:cxn>
                <a:cxn ang="0">
                  <a:pos x="551" y="68"/>
                </a:cxn>
                <a:cxn ang="0">
                  <a:pos x="655" y="34"/>
                </a:cxn>
                <a:cxn ang="0">
                  <a:pos x="739" y="8"/>
                </a:cxn>
              </a:cxnLst>
              <a:rect l="0" t="0" r="r" b="b"/>
              <a:pathLst>
                <a:path w="1815" h="1260">
                  <a:moveTo>
                    <a:pt x="792" y="0"/>
                  </a:moveTo>
                  <a:lnTo>
                    <a:pt x="820" y="0"/>
                  </a:lnTo>
                  <a:lnTo>
                    <a:pt x="849" y="3"/>
                  </a:lnTo>
                  <a:lnTo>
                    <a:pt x="880" y="10"/>
                  </a:lnTo>
                  <a:lnTo>
                    <a:pt x="913" y="22"/>
                  </a:lnTo>
                  <a:lnTo>
                    <a:pt x="949" y="37"/>
                  </a:lnTo>
                  <a:lnTo>
                    <a:pt x="988" y="57"/>
                  </a:lnTo>
                  <a:lnTo>
                    <a:pt x="1000" y="64"/>
                  </a:lnTo>
                  <a:lnTo>
                    <a:pt x="1015" y="71"/>
                  </a:lnTo>
                  <a:lnTo>
                    <a:pt x="1033" y="82"/>
                  </a:lnTo>
                  <a:lnTo>
                    <a:pt x="1055" y="94"/>
                  </a:lnTo>
                  <a:lnTo>
                    <a:pt x="1079" y="107"/>
                  </a:lnTo>
                  <a:lnTo>
                    <a:pt x="1104" y="122"/>
                  </a:lnTo>
                  <a:lnTo>
                    <a:pt x="1130" y="136"/>
                  </a:lnTo>
                  <a:lnTo>
                    <a:pt x="1157" y="150"/>
                  </a:lnTo>
                  <a:lnTo>
                    <a:pt x="1181" y="166"/>
                  </a:lnTo>
                  <a:lnTo>
                    <a:pt x="1204" y="178"/>
                  </a:lnTo>
                  <a:lnTo>
                    <a:pt x="1225" y="191"/>
                  </a:lnTo>
                  <a:lnTo>
                    <a:pt x="1243" y="201"/>
                  </a:lnTo>
                  <a:lnTo>
                    <a:pt x="1256" y="210"/>
                  </a:lnTo>
                  <a:lnTo>
                    <a:pt x="1265" y="217"/>
                  </a:lnTo>
                  <a:lnTo>
                    <a:pt x="1269" y="221"/>
                  </a:lnTo>
                  <a:lnTo>
                    <a:pt x="1276" y="240"/>
                  </a:lnTo>
                  <a:lnTo>
                    <a:pt x="1285" y="252"/>
                  </a:lnTo>
                  <a:lnTo>
                    <a:pt x="1294" y="260"/>
                  </a:lnTo>
                  <a:lnTo>
                    <a:pt x="1306" y="261"/>
                  </a:lnTo>
                  <a:lnTo>
                    <a:pt x="1317" y="259"/>
                  </a:lnTo>
                  <a:lnTo>
                    <a:pt x="1329" y="254"/>
                  </a:lnTo>
                  <a:lnTo>
                    <a:pt x="1341" y="243"/>
                  </a:lnTo>
                  <a:lnTo>
                    <a:pt x="1354" y="232"/>
                  </a:lnTo>
                  <a:lnTo>
                    <a:pt x="1366" y="219"/>
                  </a:lnTo>
                  <a:lnTo>
                    <a:pt x="1388" y="191"/>
                  </a:lnTo>
                  <a:lnTo>
                    <a:pt x="1397" y="177"/>
                  </a:lnTo>
                  <a:lnTo>
                    <a:pt x="1406" y="164"/>
                  </a:lnTo>
                  <a:lnTo>
                    <a:pt x="1470" y="218"/>
                  </a:lnTo>
                  <a:lnTo>
                    <a:pt x="1529" y="274"/>
                  </a:lnTo>
                  <a:lnTo>
                    <a:pt x="1582" y="335"/>
                  </a:lnTo>
                  <a:lnTo>
                    <a:pt x="1631" y="400"/>
                  </a:lnTo>
                  <a:lnTo>
                    <a:pt x="1674" y="468"/>
                  </a:lnTo>
                  <a:lnTo>
                    <a:pt x="1711" y="539"/>
                  </a:lnTo>
                  <a:lnTo>
                    <a:pt x="1743" y="612"/>
                  </a:lnTo>
                  <a:lnTo>
                    <a:pt x="1769" y="687"/>
                  </a:lnTo>
                  <a:lnTo>
                    <a:pt x="1790" y="763"/>
                  </a:lnTo>
                  <a:lnTo>
                    <a:pt x="1804" y="842"/>
                  </a:lnTo>
                  <a:lnTo>
                    <a:pt x="1813" y="921"/>
                  </a:lnTo>
                  <a:lnTo>
                    <a:pt x="1815" y="1002"/>
                  </a:lnTo>
                  <a:lnTo>
                    <a:pt x="1787" y="977"/>
                  </a:lnTo>
                  <a:lnTo>
                    <a:pt x="1761" y="962"/>
                  </a:lnTo>
                  <a:lnTo>
                    <a:pt x="1733" y="955"/>
                  </a:lnTo>
                  <a:lnTo>
                    <a:pt x="1705" y="953"/>
                  </a:lnTo>
                  <a:lnTo>
                    <a:pt x="1678" y="957"/>
                  </a:lnTo>
                  <a:lnTo>
                    <a:pt x="1651" y="967"/>
                  </a:lnTo>
                  <a:lnTo>
                    <a:pt x="1624" y="981"/>
                  </a:lnTo>
                  <a:lnTo>
                    <a:pt x="1597" y="1000"/>
                  </a:lnTo>
                  <a:lnTo>
                    <a:pt x="1571" y="1021"/>
                  </a:lnTo>
                  <a:lnTo>
                    <a:pt x="1545" y="1045"/>
                  </a:lnTo>
                  <a:lnTo>
                    <a:pt x="1518" y="1070"/>
                  </a:lnTo>
                  <a:lnTo>
                    <a:pt x="1467" y="1124"/>
                  </a:lnTo>
                  <a:lnTo>
                    <a:pt x="1443" y="1151"/>
                  </a:lnTo>
                  <a:lnTo>
                    <a:pt x="1418" y="1175"/>
                  </a:lnTo>
                  <a:lnTo>
                    <a:pt x="1394" y="1198"/>
                  </a:lnTo>
                  <a:lnTo>
                    <a:pt x="1369" y="1218"/>
                  </a:lnTo>
                  <a:lnTo>
                    <a:pt x="1345" y="1236"/>
                  </a:lnTo>
                  <a:lnTo>
                    <a:pt x="1321" y="1249"/>
                  </a:lnTo>
                  <a:lnTo>
                    <a:pt x="1298" y="1257"/>
                  </a:lnTo>
                  <a:lnTo>
                    <a:pt x="1275" y="1260"/>
                  </a:lnTo>
                  <a:lnTo>
                    <a:pt x="1252" y="1257"/>
                  </a:lnTo>
                  <a:lnTo>
                    <a:pt x="1229" y="1245"/>
                  </a:lnTo>
                  <a:lnTo>
                    <a:pt x="1208" y="1227"/>
                  </a:lnTo>
                  <a:lnTo>
                    <a:pt x="1186" y="1200"/>
                  </a:lnTo>
                  <a:lnTo>
                    <a:pt x="1173" y="1184"/>
                  </a:lnTo>
                  <a:lnTo>
                    <a:pt x="1158" y="1169"/>
                  </a:lnTo>
                  <a:lnTo>
                    <a:pt x="1140" y="1155"/>
                  </a:lnTo>
                  <a:lnTo>
                    <a:pt x="1122" y="1142"/>
                  </a:lnTo>
                  <a:lnTo>
                    <a:pt x="1084" y="1114"/>
                  </a:lnTo>
                  <a:lnTo>
                    <a:pt x="1066" y="1100"/>
                  </a:lnTo>
                  <a:lnTo>
                    <a:pt x="1050" y="1083"/>
                  </a:lnTo>
                  <a:lnTo>
                    <a:pt x="1034" y="1064"/>
                  </a:lnTo>
                  <a:lnTo>
                    <a:pt x="1023" y="1044"/>
                  </a:lnTo>
                  <a:lnTo>
                    <a:pt x="1014" y="1021"/>
                  </a:lnTo>
                  <a:lnTo>
                    <a:pt x="1009" y="994"/>
                  </a:lnTo>
                  <a:lnTo>
                    <a:pt x="1009" y="963"/>
                  </a:lnTo>
                  <a:lnTo>
                    <a:pt x="1013" y="928"/>
                  </a:lnTo>
                  <a:lnTo>
                    <a:pt x="1018" y="892"/>
                  </a:lnTo>
                  <a:lnTo>
                    <a:pt x="1025" y="856"/>
                  </a:lnTo>
                  <a:lnTo>
                    <a:pt x="1034" y="821"/>
                  </a:lnTo>
                  <a:lnTo>
                    <a:pt x="1061" y="718"/>
                  </a:lnTo>
                  <a:lnTo>
                    <a:pt x="1067" y="684"/>
                  </a:lnTo>
                  <a:lnTo>
                    <a:pt x="1072" y="653"/>
                  </a:lnTo>
                  <a:lnTo>
                    <a:pt x="1074" y="621"/>
                  </a:lnTo>
                  <a:lnTo>
                    <a:pt x="1072" y="590"/>
                  </a:lnTo>
                  <a:lnTo>
                    <a:pt x="1067" y="561"/>
                  </a:lnTo>
                  <a:lnTo>
                    <a:pt x="1058" y="533"/>
                  </a:lnTo>
                  <a:lnTo>
                    <a:pt x="1043" y="506"/>
                  </a:lnTo>
                  <a:lnTo>
                    <a:pt x="1023" y="482"/>
                  </a:lnTo>
                  <a:lnTo>
                    <a:pt x="996" y="458"/>
                  </a:lnTo>
                  <a:lnTo>
                    <a:pt x="963" y="436"/>
                  </a:lnTo>
                  <a:lnTo>
                    <a:pt x="946" y="424"/>
                  </a:lnTo>
                  <a:lnTo>
                    <a:pt x="937" y="414"/>
                  </a:lnTo>
                  <a:lnTo>
                    <a:pt x="936" y="403"/>
                  </a:lnTo>
                  <a:lnTo>
                    <a:pt x="940" y="394"/>
                  </a:lnTo>
                  <a:lnTo>
                    <a:pt x="948" y="384"/>
                  </a:lnTo>
                  <a:lnTo>
                    <a:pt x="959" y="375"/>
                  </a:lnTo>
                  <a:lnTo>
                    <a:pt x="973" y="366"/>
                  </a:lnTo>
                  <a:lnTo>
                    <a:pt x="987" y="356"/>
                  </a:lnTo>
                  <a:lnTo>
                    <a:pt x="1001" y="347"/>
                  </a:lnTo>
                  <a:lnTo>
                    <a:pt x="1013" y="338"/>
                  </a:lnTo>
                  <a:lnTo>
                    <a:pt x="1022" y="329"/>
                  </a:lnTo>
                  <a:lnTo>
                    <a:pt x="1028" y="320"/>
                  </a:lnTo>
                  <a:lnTo>
                    <a:pt x="1027" y="310"/>
                  </a:lnTo>
                  <a:lnTo>
                    <a:pt x="1020" y="300"/>
                  </a:lnTo>
                  <a:lnTo>
                    <a:pt x="1006" y="289"/>
                  </a:lnTo>
                  <a:lnTo>
                    <a:pt x="976" y="274"/>
                  </a:lnTo>
                  <a:lnTo>
                    <a:pt x="946" y="266"/>
                  </a:lnTo>
                  <a:lnTo>
                    <a:pt x="921" y="263"/>
                  </a:lnTo>
                  <a:lnTo>
                    <a:pt x="897" y="264"/>
                  </a:lnTo>
                  <a:lnTo>
                    <a:pt x="874" y="270"/>
                  </a:lnTo>
                  <a:lnTo>
                    <a:pt x="853" y="280"/>
                  </a:lnTo>
                  <a:lnTo>
                    <a:pt x="833" y="293"/>
                  </a:lnTo>
                  <a:lnTo>
                    <a:pt x="814" y="308"/>
                  </a:lnTo>
                  <a:lnTo>
                    <a:pt x="796" y="325"/>
                  </a:lnTo>
                  <a:lnTo>
                    <a:pt x="778" y="343"/>
                  </a:lnTo>
                  <a:lnTo>
                    <a:pt x="742" y="381"/>
                  </a:lnTo>
                  <a:lnTo>
                    <a:pt x="725" y="399"/>
                  </a:lnTo>
                  <a:lnTo>
                    <a:pt x="705" y="415"/>
                  </a:lnTo>
                  <a:lnTo>
                    <a:pt x="685" y="431"/>
                  </a:lnTo>
                  <a:lnTo>
                    <a:pt x="663" y="442"/>
                  </a:lnTo>
                  <a:lnTo>
                    <a:pt x="641" y="452"/>
                  </a:lnTo>
                  <a:lnTo>
                    <a:pt x="615" y="458"/>
                  </a:lnTo>
                  <a:lnTo>
                    <a:pt x="588" y="459"/>
                  </a:lnTo>
                  <a:lnTo>
                    <a:pt x="565" y="456"/>
                  </a:lnTo>
                  <a:lnTo>
                    <a:pt x="537" y="451"/>
                  </a:lnTo>
                  <a:lnTo>
                    <a:pt x="507" y="445"/>
                  </a:lnTo>
                  <a:lnTo>
                    <a:pt x="474" y="437"/>
                  </a:lnTo>
                  <a:lnTo>
                    <a:pt x="439" y="428"/>
                  </a:lnTo>
                  <a:lnTo>
                    <a:pt x="402" y="418"/>
                  </a:lnTo>
                  <a:lnTo>
                    <a:pt x="367" y="409"/>
                  </a:lnTo>
                  <a:lnTo>
                    <a:pt x="295" y="394"/>
                  </a:lnTo>
                  <a:lnTo>
                    <a:pt x="263" y="389"/>
                  </a:lnTo>
                  <a:lnTo>
                    <a:pt x="234" y="386"/>
                  </a:lnTo>
                  <a:lnTo>
                    <a:pt x="209" y="386"/>
                  </a:lnTo>
                  <a:lnTo>
                    <a:pt x="187" y="390"/>
                  </a:lnTo>
                  <a:lnTo>
                    <a:pt x="169" y="395"/>
                  </a:lnTo>
                  <a:lnTo>
                    <a:pt x="131" y="403"/>
                  </a:lnTo>
                  <a:lnTo>
                    <a:pt x="110" y="405"/>
                  </a:lnTo>
                  <a:lnTo>
                    <a:pt x="72" y="408"/>
                  </a:lnTo>
                  <a:lnTo>
                    <a:pt x="54" y="405"/>
                  </a:lnTo>
                  <a:lnTo>
                    <a:pt x="39" y="403"/>
                  </a:lnTo>
                  <a:lnTo>
                    <a:pt x="25" y="398"/>
                  </a:lnTo>
                  <a:lnTo>
                    <a:pt x="14" y="389"/>
                  </a:lnTo>
                  <a:lnTo>
                    <a:pt x="5" y="379"/>
                  </a:lnTo>
                  <a:lnTo>
                    <a:pt x="1" y="365"/>
                  </a:lnTo>
                  <a:lnTo>
                    <a:pt x="0" y="348"/>
                  </a:lnTo>
                  <a:lnTo>
                    <a:pt x="3" y="329"/>
                  </a:lnTo>
                  <a:lnTo>
                    <a:pt x="11" y="305"/>
                  </a:lnTo>
                  <a:lnTo>
                    <a:pt x="25" y="277"/>
                  </a:lnTo>
                  <a:lnTo>
                    <a:pt x="33" y="268"/>
                  </a:lnTo>
                  <a:lnTo>
                    <a:pt x="48" y="257"/>
                  </a:lnTo>
                  <a:lnTo>
                    <a:pt x="70" y="246"/>
                  </a:lnTo>
                  <a:lnTo>
                    <a:pt x="96" y="233"/>
                  </a:lnTo>
                  <a:lnTo>
                    <a:pt x="127" y="219"/>
                  </a:lnTo>
                  <a:lnTo>
                    <a:pt x="161" y="205"/>
                  </a:lnTo>
                  <a:lnTo>
                    <a:pt x="198" y="190"/>
                  </a:lnTo>
                  <a:lnTo>
                    <a:pt x="237" y="175"/>
                  </a:lnTo>
                  <a:lnTo>
                    <a:pt x="277" y="161"/>
                  </a:lnTo>
                  <a:lnTo>
                    <a:pt x="318" y="145"/>
                  </a:lnTo>
                  <a:lnTo>
                    <a:pt x="358" y="131"/>
                  </a:lnTo>
                  <a:lnTo>
                    <a:pt x="396" y="119"/>
                  </a:lnTo>
                  <a:lnTo>
                    <a:pt x="432" y="106"/>
                  </a:lnTo>
                  <a:lnTo>
                    <a:pt x="466" y="94"/>
                  </a:lnTo>
                  <a:lnTo>
                    <a:pt x="495" y="85"/>
                  </a:lnTo>
                  <a:lnTo>
                    <a:pt x="519" y="78"/>
                  </a:lnTo>
                  <a:lnTo>
                    <a:pt x="539" y="71"/>
                  </a:lnTo>
                  <a:lnTo>
                    <a:pt x="551" y="68"/>
                  </a:lnTo>
                  <a:lnTo>
                    <a:pt x="588" y="56"/>
                  </a:lnTo>
                  <a:lnTo>
                    <a:pt x="623" y="45"/>
                  </a:lnTo>
                  <a:lnTo>
                    <a:pt x="655" y="34"/>
                  </a:lnTo>
                  <a:lnTo>
                    <a:pt x="684" y="24"/>
                  </a:lnTo>
                  <a:lnTo>
                    <a:pt x="712" y="15"/>
                  </a:lnTo>
                  <a:lnTo>
                    <a:pt x="739" y="8"/>
                  </a:lnTo>
                  <a:lnTo>
                    <a:pt x="765" y="3"/>
                  </a:lnTo>
                  <a:lnTo>
                    <a:pt x="792" y="0"/>
                  </a:lnTo>
                  <a:close/>
                </a:path>
              </a:pathLst>
            </a:custGeom>
            <a:gradFill>
              <a:gsLst>
                <a:gs pos="100000">
                  <a:schemeClr val="accent3">
                    <a:lumMod val="60000"/>
                    <a:lumOff val="40000"/>
                  </a:schemeClr>
                </a:gs>
                <a:gs pos="0">
                  <a:schemeClr val="accent4">
                    <a:lumMod val="60000"/>
                    <a:lumOff val="40000"/>
                  </a:schemeClr>
                </a:gs>
              </a:gsLst>
              <a:lin ang="27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6" name="Freeform 12"/>
            <p:cNvSpPr>
              <a:spLocks/>
            </p:cNvSpPr>
            <p:nvPr/>
          </p:nvSpPr>
          <p:spPr bwMode="auto">
            <a:xfrm>
              <a:off x="2921001" y="3457576"/>
              <a:ext cx="2665413" cy="1531938"/>
            </a:xfrm>
            <a:custGeom>
              <a:avLst/>
              <a:gdLst/>
              <a:ahLst/>
              <a:cxnLst>
                <a:cxn ang="0">
                  <a:pos x="583" y="21"/>
                </a:cxn>
                <a:cxn ang="0">
                  <a:pos x="674" y="89"/>
                </a:cxn>
                <a:cxn ang="0">
                  <a:pos x="681" y="236"/>
                </a:cxn>
                <a:cxn ang="0">
                  <a:pos x="653" y="407"/>
                </a:cxn>
                <a:cxn ang="0">
                  <a:pos x="702" y="556"/>
                </a:cxn>
                <a:cxn ang="0">
                  <a:pos x="772" y="583"/>
                </a:cxn>
                <a:cxn ang="0">
                  <a:pos x="772" y="491"/>
                </a:cxn>
                <a:cxn ang="0">
                  <a:pos x="777" y="437"/>
                </a:cxn>
                <a:cxn ang="0">
                  <a:pos x="841" y="446"/>
                </a:cxn>
                <a:cxn ang="0">
                  <a:pos x="879" y="412"/>
                </a:cxn>
                <a:cxn ang="0">
                  <a:pos x="815" y="366"/>
                </a:cxn>
                <a:cxn ang="0">
                  <a:pos x="763" y="319"/>
                </a:cxn>
                <a:cxn ang="0">
                  <a:pos x="777" y="286"/>
                </a:cxn>
                <a:cxn ang="0">
                  <a:pos x="829" y="306"/>
                </a:cxn>
                <a:cxn ang="0">
                  <a:pos x="875" y="293"/>
                </a:cxn>
                <a:cxn ang="0">
                  <a:pos x="866" y="244"/>
                </a:cxn>
                <a:cxn ang="0">
                  <a:pos x="782" y="195"/>
                </a:cxn>
                <a:cxn ang="0">
                  <a:pos x="753" y="128"/>
                </a:cxn>
                <a:cxn ang="0">
                  <a:pos x="846" y="36"/>
                </a:cxn>
                <a:cxn ang="0">
                  <a:pos x="925" y="24"/>
                </a:cxn>
                <a:cxn ang="0">
                  <a:pos x="957" y="87"/>
                </a:cxn>
                <a:cxn ang="0">
                  <a:pos x="985" y="160"/>
                </a:cxn>
                <a:cxn ang="0">
                  <a:pos x="1073" y="227"/>
                </a:cxn>
                <a:cxn ang="0">
                  <a:pos x="1093" y="292"/>
                </a:cxn>
                <a:cxn ang="0">
                  <a:pos x="1071" y="369"/>
                </a:cxn>
                <a:cxn ang="0">
                  <a:pos x="1103" y="492"/>
                </a:cxn>
                <a:cxn ang="0">
                  <a:pos x="1199" y="557"/>
                </a:cxn>
                <a:cxn ang="0">
                  <a:pos x="1285" y="549"/>
                </a:cxn>
                <a:cxn ang="0">
                  <a:pos x="1294" y="518"/>
                </a:cxn>
                <a:cxn ang="0">
                  <a:pos x="1168" y="425"/>
                </a:cxn>
                <a:cxn ang="0">
                  <a:pos x="1136" y="347"/>
                </a:cxn>
                <a:cxn ang="0">
                  <a:pos x="1191" y="351"/>
                </a:cxn>
                <a:cxn ang="0">
                  <a:pos x="1290" y="399"/>
                </a:cxn>
                <a:cxn ang="0">
                  <a:pos x="1423" y="479"/>
                </a:cxn>
                <a:cxn ang="0">
                  <a:pos x="1502" y="516"/>
                </a:cxn>
                <a:cxn ang="0">
                  <a:pos x="1628" y="528"/>
                </a:cxn>
                <a:cxn ang="0">
                  <a:pos x="1679" y="594"/>
                </a:cxn>
                <a:cxn ang="0">
                  <a:pos x="1629" y="681"/>
                </a:cxn>
                <a:cxn ang="0">
                  <a:pos x="1577" y="766"/>
                </a:cxn>
                <a:cxn ang="0">
                  <a:pos x="1364" y="906"/>
                </a:cxn>
                <a:cxn ang="0">
                  <a:pos x="963" y="964"/>
                </a:cxn>
                <a:cxn ang="0">
                  <a:pos x="646" y="868"/>
                </a:cxn>
                <a:cxn ang="0">
                  <a:pos x="670" y="792"/>
                </a:cxn>
                <a:cxn ang="0">
                  <a:pos x="605" y="797"/>
                </a:cxn>
                <a:cxn ang="0">
                  <a:pos x="539" y="813"/>
                </a:cxn>
                <a:cxn ang="0">
                  <a:pos x="523" y="781"/>
                </a:cxn>
                <a:cxn ang="0">
                  <a:pos x="553" y="709"/>
                </a:cxn>
                <a:cxn ang="0">
                  <a:pos x="507" y="707"/>
                </a:cxn>
                <a:cxn ang="0">
                  <a:pos x="410" y="720"/>
                </a:cxn>
                <a:cxn ang="0">
                  <a:pos x="309" y="679"/>
                </a:cxn>
                <a:cxn ang="0">
                  <a:pos x="116" y="441"/>
                </a:cxn>
                <a:cxn ang="0">
                  <a:pos x="11" y="125"/>
                </a:cxn>
                <a:cxn ang="0">
                  <a:pos x="80" y="133"/>
                </a:cxn>
                <a:cxn ang="0">
                  <a:pos x="141" y="237"/>
                </a:cxn>
                <a:cxn ang="0">
                  <a:pos x="248" y="241"/>
                </a:cxn>
                <a:cxn ang="0">
                  <a:pos x="337" y="149"/>
                </a:cxn>
                <a:cxn ang="0">
                  <a:pos x="374" y="33"/>
                </a:cxn>
                <a:cxn ang="0">
                  <a:pos x="481" y="0"/>
                </a:cxn>
              </a:cxnLst>
              <a:rect l="0" t="0" r="r" b="b"/>
              <a:pathLst>
                <a:path w="1679" h="965">
                  <a:moveTo>
                    <a:pt x="481" y="0"/>
                  </a:moveTo>
                  <a:lnTo>
                    <a:pt x="507" y="3"/>
                  </a:lnTo>
                  <a:lnTo>
                    <a:pt x="532" y="7"/>
                  </a:lnTo>
                  <a:lnTo>
                    <a:pt x="559" y="13"/>
                  </a:lnTo>
                  <a:lnTo>
                    <a:pt x="583" y="21"/>
                  </a:lnTo>
                  <a:lnTo>
                    <a:pt x="606" y="32"/>
                  </a:lnTo>
                  <a:lnTo>
                    <a:pt x="628" y="44"/>
                  </a:lnTo>
                  <a:lnTo>
                    <a:pt x="647" y="58"/>
                  </a:lnTo>
                  <a:lnTo>
                    <a:pt x="662" y="73"/>
                  </a:lnTo>
                  <a:lnTo>
                    <a:pt x="674" y="89"/>
                  </a:lnTo>
                  <a:lnTo>
                    <a:pt x="681" y="107"/>
                  </a:lnTo>
                  <a:lnTo>
                    <a:pt x="688" y="138"/>
                  </a:lnTo>
                  <a:lnTo>
                    <a:pt x="689" y="170"/>
                  </a:lnTo>
                  <a:lnTo>
                    <a:pt x="686" y="202"/>
                  </a:lnTo>
                  <a:lnTo>
                    <a:pt x="681" y="236"/>
                  </a:lnTo>
                  <a:lnTo>
                    <a:pt x="675" y="270"/>
                  </a:lnTo>
                  <a:lnTo>
                    <a:pt x="667" y="305"/>
                  </a:lnTo>
                  <a:lnTo>
                    <a:pt x="661" y="339"/>
                  </a:lnTo>
                  <a:lnTo>
                    <a:pt x="656" y="374"/>
                  </a:lnTo>
                  <a:lnTo>
                    <a:pt x="653" y="407"/>
                  </a:lnTo>
                  <a:lnTo>
                    <a:pt x="653" y="440"/>
                  </a:lnTo>
                  <a:lnTo>
                    <a:pt x="657" y="472"/>
                  </a:lnTo>
                  <a:lnTo>
                    <a:pt x="667" y="504"/>
                  </a:lnTo>
                  <a:lnTo>
                    <a:pt x="684" y="533"/>
                  </a:lnTo>
                  <a:lnTo>
                    <a:pt x="702" y="556"/>
                  </a:lnTo>
                  <a:lnTo>
                    <a:pt x="718" y="572"/>
                  </a:lnTo>
                  <a:lnTo>
                    <a:pt x="735" y="583"/>
                  </a:lnTo>
                  <a:lnTo>
                    <a:pt x="750" y="588"/>
                  </a:lnTo>
                  <a:lnTo>
                    <a:pt x="762" y="588"/>
                  </a:lnTo>
                  <a:lnTo>
                    <a:pt x="772" y="583"/>
                  </a:lnTo>
                  <a:lnTo>
                    <a:pt x="779" y="572"/>
                  </a:lnTo>
                  <a:lnTo>
                    <a:pt x="783" y="557"/>
                  </a:lnTo>
                  <a:lnTo>
                    <a:pt x="783" y="538"/>
                  </a:lnTo>
                  <a:lnTo>
                    <a:pt x="778" y="515"/>
                  </a:lnTo>
                  <a:lnTo>
                    <a:pt x="772" y="491"/>
                  </a:lnTo>
                  <a:lnTo>
                    <a:pt x="768" y="472"/>
                  </a:lnTo>
                  <a:lnTo>
                    <a:pt x="767" y="458"/>
                  </a:lnTo>
                  <a:lnTo>
                    <a:pt x="768" y="448"/>
                  </a:lnTo>
                  <a:lnTo>
                    <a:pt x="772" y="441"/>
                  </a:lnTo>
                  <a:lnTo>
                    <a:pt x="777" y="437"/>
                  </a:lnTo>
                  <a:lnTo>
                    <a:pt x="783" y="436"/>
                  </a:lnTo>
                  <a:lnTo>
                    <a:pt x="791" y="437"/>
                  </a:lnTo>
                  <a:lnTo>
                    <a:pt x="800" y="439"/>
                  </a:lnTo>
                  <a:lnTo>
                    <a:pt x="820" y="444"/>
                  </a:lnTo>
                  <a:lnTo>
                    <a:pt x="841" y="446"/>
                  </a:lnTo>
                  <a:lnTo>
                    <a:pt x="851" y="445"/>
                  </a:lnTo>
                  <a:lnTo>
                    <a:pt x="860" y="441"/>
                  </a:lnTo>
                  <a:lnTo>
                    <a:pt x="869" y="433"/>
                  </a:lnTo>
                  <a:lnTo>
                    <a:pt x="876" y="423"/>
                  </a:lnTo>
                  <a:lnTo>
                    <a:pt x="879" y="412"/>
                  </a:lnTo>
                  <a:lnTo>
                    <a:pt x="874" y="400"/>
                  </a:lnTo>
                  <a:lnTo>
                    <a:pt x="864" y="390"/>
                  </a:lnTo>
                  <a:lnTo>
                    <a:pt x="850" y="381"/>
                  </a:lnTo>
                  <a:lnTo>
                    <a:pt x="833" y="374"/>
                  </a:lnTo>
                  <a:lnTo>
                    <a:pt x="815" y="366"/>
                  </a:lnTo>
                  <a:lnTo>
                    <a:pt x="799" y="358"/>
                  </a:lnTo>
                  <a:lnTo>
                    <a:pt x="783" y="352"/>
                  </a:lnTo>
                  <a:lnTo>
                    <a:pt x="773" y="346"/>
                  </a:lnTo>
                  <a:lnTo>
                    <a:pt x="768" y="340"/>
                  </a:lnTo>
                  <a:lnTo>
                    <a:pt x="763" y="319"/>
                  </a:lnTo>
                  <a:lnTo>
                    <a:pt x="760" y="304"/>
                  </a:lnTo>
                  <a:lnTo>
                    <a:pt x="762" y="293"/>
                  </a:lnTo>
                  <a:lnTo>
                    <a:pt x="764" y="287"/>
                  </a:lnTo>
                  <a:lnTo>
                    <a:pt x="769" y="284"/>
                  </a:lnTo>
                  <a:lnTo>
                    <a:pt x="777" y="286"/>
                  </a:lnTo>
                  <a:lnTo>
                    <a:pt x="786" y="288"/>
                  </a:lnTo>
                  <a:lnTo>
                    <a:pt x="796" y="292"/>
                  </a:lnTo>
                  <a:lnTo>
                    <a:pt x="806" y="297"/>
                  </a:lnTo>
                  <a:lnTo>
                    <a:pt x="818" y="302"/>
                  </a:lnTo>
                  <a:lnTo>
                    <a:pt x="829" y="306"/>
                  </a:lnTo>
                  <a:lnTo>
                    <a:pt x="839" y="310"/>
                  </a:lnTo>
                  <a:lnTo>
                    <a:pt x="850" y="310"/>
                  </a:lnTo>
                  <a:lnTo>
                    <a:pt x="860" y="309"/>
                  </a:lnTo>
                  <a:lnTo>
                    <a:pt x="869" y="302"/>
                  </a:lnTo>
                  <a:lnTo>
                    <a:pt x="875" y="293"/>
                  </a:lnTo>
                  <a:lnTo>
                    <a:pt x="880" y="278"/>
                  </a:lnTo>
                  <a:lnTo>
                    <a:pt x="883" y="258"/>
                  </a:lnTo>
                  <a:lnTo>
                    <a:pt x="881" y="254"/>
                  </a:lnTo>
                  <a:lnTo>
                    <a:pt x="875" y="250"/>
                  </a:lnTo>
                  <a:lnTo>
                    <a:pt x="866" y="244"/>
                  </a:lnTo>
                  <a:lnTo>
                    <a:pt x="855" y="239"/>
                  </a:lnTo>
                  <a:lnTo>
                    <a:pt x="827" y="223"/>
                  </a:lnTo>
                  <a:lnTo>
                    <a:pt x="811" y="216"/>
                  </a:lnTo>
                  <a:lnTo>
                    <a:pt x="796" y="205"/>
                  </a:lnTo>
                  <a:lnTo>
                    <a:pt x="782" y="195"/>
                  </a:lnTo>
                  <a:lnTo>
                    <a:pt x="771" y="184"/>
                  </a:lnTo>
                  <a:lnTo>
                    <a:pt x="760" y="171"/>
                  </a:lnTo>
                  <a:lnTo>
                    <a:pt x="754" y="158"/>
                  </a:lnTo>
                  <a:lnTo>
                    <a:pt x="751" y="143"/>
                  </a:lnTo>
                  <a:lnTo>
                    <a:pt x="753" y="128"/>
                  </a:lnTo>
                  <a:lnTo>
                    <a:pt x="760" y="111"/>
                  </a:lnTo>
                  <a:lnTo>
                    <a:pt x="773" y="92"/>
                  </a:lnTo>
                  <a:lnTo>
                    <a:pt x="793" y="73"/>
                  </a:lnTo>
                  <a:lnTo>
                    <a:pt x="820" y="52"/>
                  </a:lnTo>
                  <a:lnTo>
                    <a:pt x="846" y="36"/>
                  </a:lnTo>
                  <a:lnTo>
                    <a:pt x="867" y="24"/>
                  </a:lnTo>
                  <a:lnTo>
                    <a:pt x="887" y="19"/>
                  </a:lnTo>
                  <a:lnTo>
                    <a:pt x="902" y="17"/>
                  </a:lnTo>
                  <a:lnTo>
                    <a:pt x="915" y="19"/>
                  </a:lnTo>
                  <a:lnTo>
                    <a:pt x="925" y="24"/>
                  </a:lnTo>
                  <a:lnTo>
                    <a:pt x="934" y="33"/>
                  </a:lnTo>
                  <a:lnTo>
                    <a:pt x="941" y="45"/>
                  </a:lnTo>
                  <a:lnTo>
                    <a:pt x="948" y="58"/>
                  </a:lnTo>
                  <a:lnTo>
                    <a:pt x="953" y="72"/>
                  </a:lnTo>
                  <a:lnTo>
                    <a:pt x="957" y="87"/>
                  </a:lnTo>
                  <a:lnTo>
                    <a:pt x="962" y="102"/>
                  </a:lnTo>
                  <a:lnTo>
                    <a:pt x="966" y="119"/>
                  </a:lnTo>
                  <a:lnTo>
                    <a:pt x="972" y="134"/>
                  </a:lnTo>
                  <a:lnTo>
                    <a:pt x="977" y="148"/>
                  </a:lnTo>
                  <a:lnTo>
                    <a:pt x="985" y="160"/>
                  </a:lnTo>
                  <a:lnTo>
                    <a:pt x="994" y="171"/>
                  </a:lnTo>
                  <a:lnTo>
                    <a:pt x="1004" y="179"/>
                  </a:lnTo>
                  <a:lnTo>
                    <a:pt x="1033" y="196"/>
                  </a:lnTo>
                  <a:lnTo>
                    <a:pt x="1056" y="212"/>
                  </a:lnTo>
                  <a:lnTo>
                    <a:pt x="1073" y="227"/>
                  </a:lnTo>
                  <a:lnTo>
                    <a:pt x="1084" y="241"/>
                  </a:lnTo>
                  <a:lnTo>
                    <a:pt x="1092" y="254"/>
                  </a:lnTo>
                  <a:lnTo>
                    <a:pt x="1094" y="267"/>
                  </a:lnTo>
                  <a:lnTo>
                    <a:pt x="1094" y="279"/>
                  </a:lnTo>
                  <a:lnTo>
                    <a:pt x="1093" y="292"/>
                  </a:lnTo>
                  <a:lnTo>
                    <a:pt x="1088" y="306"/>
                  </a:lnTo>
                  <a:lnTo>
                    <a:pt x="1084" y="320"/>
                  </a:lnTo>
                  <a:lnTo>
                    <a:pt x="1079" y="334"/>
                  </a:lnTo>
                  <a:lnTo>
                    <a:pt x="1074" y="351"/>
                  </a:lnTo>
                  <a:lnTo>
                    <a:pt x="1071" y="369"/>
                  </a:lnTo>
                  <a:lnTo>
                    <a:pt x="1069" y="389"/>
                  </a:lnTo>
                  <a:lnTo>
                    <a:pt x="1073" y="411"/>
                  </a:lnTo>
                  <a:lnTo>
                    <a:pt x="1078" y="435"/>
                  </a:lnTo>
                  <a:lnTo>
                    <a:pt x="1089" y="467"/>
                  </a:lnTo>
                  <a:lnTo>
                    <a:pt x="1103" y="492"/>
                  </a:lnTo>
                  <a:lnTo>
                    <a:pt x="1120" y="514"/>
                  </a:lnTo>
                  <a:lnTo>
                    <a:pt x="1138" y="530"/>
                  </a:lnTo>
                  <a:lnTo>
                    <a:pt x="1158" y="543"/>
                  </a:lnTo>
                  <a:lnTo>
                    <a:pt x="1178" y="552"/>
                  </a:lnTo>
                  <a:lnTo>
                    <a:pt x="1199" y="557"/>
                  </a:lnTo>
                  <a:lnTo>
                    <a:pt x="1219" y="561"/>
                  </a:lnTo>
                  <a:lnTo>
                    <a:pt x="1238" y="561"/>
                  </a:lnTo>
                  <a:lnTo>
                    <a:pt x="1256" y="558"/>
                  </a:lnTo>
                  <a:lnTo>
                    <a:pt x="1271" y="555"/>
                  </a:lnTo>
                  <a:lnTo>
                    <a:pt x="1285" y="549"/>
                  </a:lnTo>
                  <a:lnTo>
                    <a:pt x="1296" y="544"/>
                  </a:lnTo>
                  <a:lnTo>
                    <a:pt x="1302" y="537"/>
                  </a:lnTo>
                  <a:lnTo>
                    <a:pt x="1304" y="530"/>
                  </a:lnTo>
                  <a:lnTo>
                    <a:pt x="1302" y="524"/>
                  </a:lnTo>
                  <a:lnTo>
                    <a:pt x="1294" y="518"/>
                  </a:lnTo>
                  <a:lnTo>
                    <a:pt x="1264" y="501"/>
                  </a:lnTo>
                  <a:lnTo>
                    <a:pt x="1237" y="487"/>
                  </a:lnTo>
                  <a:lnTo>
                    <a:pt x="1211" y="470"/>
                  </a:lnTo>
                  <a:lnTo>
                    <a:pt x="1190" y="450"/>
                  </a:lnTo>
                  <a:lnTo>
                    <a:pt x="1168" y="425"/>
                  </a:lnTo>
                  <a:lnTo>
                    <a:pt x="1153" y="400"/>
                  </a:lnTo>
                  <a:lnTo>
                    <a:pt x="1143" y="381"/>
                  </a:lnTo>
                  <a:lnTo>
                    <a:pt x="1136" y="366"/>
                  </a:lnTo>
                  <a:lnTo>
                    <a:pt x="1134" y="356"/>
                  </a:lnTo>
                  <a:lnTo>
                    <a:pt x="1136" y="347"/>
                  </a:lnTo>
                  <a:lnTo>
                    <a:pt x="1141" y="343"/>
                  </a:lnTo>
                  <a:lnTo>
                    <a:pt x="1150" y="340"/>
                  </a:lnTo>
                  <a:lnTo>
                    <a:pt x="1162" y="342"/>
                  </a:lnTo>
                  <a:lnTo>
                    <a:pt x="1174" y="346"/>
                  </a:lnTo>
                  <a:lnTo>
                    <a:pt x="1191" y="351"/>
                  </a:lnTo>
                  <a:lnTo>
                    <a:pt x="1209" y="358"/>
                  </a:lnTo>
                  <a:lnTo>
                    <a:pt x="1228" y="367"/>
                  </a:lnTo>
                  <a:lnTo>
                    <a:pt x="1248" y="376"/>
                  </a:lnTo>
                  <a:lnTo>
                    <a:pt x="1269" y="388"/>
                  </a:lnTo>
                  <a:lnTo>
                    <a:pt x="1290" y="399"/>
                  </a:lnTo>
                  <a:lnTo>
                    <a:pt x="1334" y="425"/>
                  </a:lnTo>
                  <a:lnTo>
                    <a:pt x="1354" y="437"/>
                  </a:lnTo>
                  <a:lnTo>
                    <a:pt x="1392" y="460"/>
                  </a:lnTo>
                  <a:lnTo>
                    <a:pt x="1409" y="470"/>
                  </a:lnTo>
                  <a:lnTo>
                    <a:pt x="1423" y="479"/>
                  </a:lnTo>
                  <a:lnTo>
                    <a:pt x="1436" y="487"/>
                  </a:lnTo>
                  <a:lnTo>
                    <a:pt x="1446" y="493"/>
                  </a:lnTo>
                  <a:lnTo>
                    <a:pt x="1452" y="497"/>
                  </a:lnTo>
                  <a:lnTo>
                    <a:pt x="1476" y="509"/>
                  </a:lnTo>
                  <a:lnTo>
                    <a:pt x="1502" y="516"/>
                  </a:lnTo>
                  <a:lnTo>
                    <a:pt x="1529" y="521"/>
                  </a:lnTo>
                  <a:lnTo>
                    <a:pt x="1553" y="525"/>
                  </a:lnTo>
                  <a:lnTo>
                    <a:pt x="1577" y="527"/>
                  </a:lnTo>
                  <a:lnTo>
                    <a:pt x="1615" y="527"/>
                  </a:lnTo>
                  <a:lnTo>
                    <a:pt x="1628" y="528"/>
                  </a:lnTo>
                  <a:lnTo>
                    <a:pt x="1634" y="529"/>
                  </a:lnTo>
                  <a:lnTo>
                    <a:pt x="1657" y="544"/>
                  </a:lnTo>
                  <a:lnTo>
                    <a:pt x="1671" y="561"/>
                  </a:lnTo>
                  <a:lnTo>
                    <a:pt x="1678" y="576"/>
                  </a:lnTo>
                  <a:lnTo>
                    <a:pt x="1679" y="594"/>
                  </a:lnTo>
                  <a:lnTo>
                    <a:pt x="1675" y="611"/>
                  </a:lnTo>
                  <a:lnTo>
                    <a:pt x="1668" y="628"/>
                  </a:lnTo>
                  <a:lnTo>
                    <a:pt x="1656" y="645"/>
                  </a:lnTo>
                  <a:lnTo>
                    <a:pt x="1643" y="663"/>
                  </a:lnTo>
                  <a:lnTo>
                    <a:pt x="1629" y="681"/>
                  </a:lnTo>
                  <a:lnTo>
                    <a:pt x="1614" y="699"/>
                  </a:lnTo>
                  <a:lnTo>
                    <a:pt x="1601" y="715"/>
                  </a:lnTo>
                  <a:lnTo>
                    <a:pt x="1590" y="733"/>
                  </a:lnTo>
                  <a:lnTo>
                    <a:pt x="1582" y="750"/>
                  </a:lnTo>
                  <a:lnTo>
                    <a:pt x="1577" y="766"/>
                  </a:lnTo>
                  <a:lnTo>
                    <a:pt x="1578" y="783"/>
                  </a:lnTo>
                  <a:lnTo>
                    <a:pt x="1585" y="798"/>
                  </a:lnTo>
                  <a:lnTo>
                    <a:pt x="1515" y="840"/>
                  </a:lnTo>
                  <a:lnTo>
                    <a:pt x="1441" y="876"/>
                  </a:lnTo>
                  <a:lnTo>
                    <a:pt x="1364" y="906"/>
                  </a:lnTo>
                  <a:lnTo>
                    <a:pt x="1287" y="929"/>
                  </a:lnTo>
                  <a:lnTo>
                    <a:pt x="1208" y="947"/>
                  </a:lnTo>
                  <a:lnTo>
                    <a:pt x="1126" y="960"/>
                  </a:lnTo>
                  <a:lnTo>
                    <a:pt x="1045" y="965"/>
                  </a:lnTo>
                  <a:lnTo>
                    <a:pt x="963" y="964"/>
                  </a:lnTo>
                  <a:lnTo>
                    <a:pt x="880" y="956"/>
                  </a:lnTo>
                  <a:lnTo>
                    <a:pt x="799" y="942"/>
                  </a:lnTo>
                  <a:lnTo>
                    <a:pt x="717" y="920"/>
                  </a:lnTo>
                  <a:lnTo>
                    <a:pt x="637" y="892"/>
                  </a:lnTo>
                  <a:lnTo>
                    <a:pt x="646" y="868"/>
                  </a:lnTo>
                  <a:lnTo>
                    <a:pt x="658" y="843"/>
                  </a:lnTo>
                  <a:lnTo>
                    <a:pt x="667" y="823"/>
                  </a:lnTo>
                  <a:lnTo>
                    <a:pt x="672" y="809"/>
                  </a:lnTo>
                  <a:lnTo>
                    <a:pt x="674" y="799"/>
                  </a:lnTo>
                  <a:lnTo>
                    <a:pt x="670" y="792"/>
                  </a:lnTo>
                  <a:lnTo>
                    <a:pt x="665" y="788"/>
                  </a:lnTo>
                  <a:lnTo>
                    <a:pt x="656" y="786"/>
                  </a:lnTo>
                  <a:lnTo>
                    <a:pt x="646" y="786"/>
                  </a:lnTo>
                  <a:lnTo>
                    <a:pt x="633" y="789"/>
                  </a:lnTo>
                  <a:lnTo>
                    <a:pt x="605" y="797"/>
                  </a:lnTo>
                  <a:lnTo>
                    <a:pt x="591" y="802"/>
                  </a:lnTo>
                  <a:lnTo>
                    <a:pt x="576" y="806"/>
                  </a:lnTo>
                  <a:lnTo>
                    <a:pt x="563" y="809"/>
                  </a:lnTo>
                  <a:lnTo>
                    <a:pt x="550" y="812"/>
                  </a:lnTo>
                  <a:lnTo>
                    <a:pt x="539" y="813"/>
                  </a:lnTo>
                  <a:lnTo>
                    <a:pt x="530" y="813"/>
                  </a:lnTo>
                  <a:lnTo>
                    <a:pt x="523" y="809"/>
                  </a:lnTo>
                  <a:lnTo>
                    <a:pt x="520" y="804"/>
                  </a:lnTo>
                  <a:lnTo>
                    <a:pt x="520" y="794"/>
                  </a:lnTo>
                  <a:lnTo>
                    <a:pt x="523" y="781"/>
                  </a:lnTo>
                  <a:lnTo>
                    <a:pt x="532" y="765"/>
                  </a:lnTo>
                  <a:lnTo>
                    <a:pt x="542" y="744"/>
                  </a:lnTo>
                  <a:lnTo>
                    <a:pt x="550" y="728"/>
                  </a:lnTo>
                  <a:lnTo>
                    <a:pt x="553" y="716"/>
                  </a:lnTo>
                  <a:lnTo>
                    <a:pt x="553" y="709"/>
                  </a:lnTo>
                  <a:lnTo>
                    <a:pt x="549" y="704"/>
                  </a:lnTo>
                  <a:lnTo>
                    <a:pt x="542" y="701"/>
                  </a:lnTo>
                  <a:lnTo>
                    <a:pt x="534" y="701"/>
                  </a:lnTo>
                  <a:lnTo>
                    <a:pt x="521" y="704"/>
                  </a:lnTo>
                  <a:lnTo>
                    <a:pt x="507" y="707"/>
                  </a:lnTo>
                  <a:lnTo>
                    <a:pt x="491" y="711"/>
                  </a:lnTo>
                  <a:lnTo>
                    <a:pt x="475" y="715"/>
                  </a:lnTo>
                  <a:lnTo>
                    <a:pt x="455" y="719"/>
                  </a:lnTo>
                  <a:lnTo>
                    <a:pt x="433" y="720"/>
                  </a:lnTo>
                  <a:lnTo>
                    <a:pt x="410" y="720"/>
                  </a:lnTo>
                  <a:lnTo>
                    <a:pt x="387" y="719"/>
                  </a:lnTo>
                  <a:lnTo>
                    <a:pt x="364" y="714"/>
                  </a:lnTo>
                  <a:lnTo>
                    <a:pt x="342" y="706"/>
                  </a:lnTo>
                  <a:lnTo>
                    <a:pt x="325" y="695"/>
                  </a:lnTo>
                  <a:lnTo>
                    <a:pt x="309" y="679"/>
                  </a:lnTo>
                  <a:lnTo>
                    <a:pt x="277" y="636"/>
                  </a:lnTo>
                  <a:lnTo>
                    <a:pt x="239" y="594"/>
                  </a:lnTo>
                  <a:lnTo>
                    <a:pt x="200" y="552"/>
                  </a:lnTo>
                  <a:lnTo>
                    <a:pt x="159" y="511"/>
                  </a:lnTo>
                  <a:lnTo>
                    <a:pt x="116" y="441"/>
                  </a:lnTo>
                  <a:lnTo>
                    <a:pt x="77" y="370"/>
                  </a:lnTo>
                  <a:lnTo>
                    <a:pt x="46" y="295"/>
                  </a:lnTo>
                  <a:lnTo>
                    <a:pt x="20" y="218"/>
                  </a:lnTo>
                  <a:lnTo>
                    <a:pt x="0" y="139"/>
                  </a:lnTo>
                  <a:lnTo>
                    <a:pt x="11" y="125"/>
                  </a:lnTo>
                  <a:lnTo>
                    <a:pt x="25" y="116"/>
                  </a:lnTo>
                  <a:lnTo>
                    <a:pt x="39" y="111"/>
                  </a:lnTo>
                  <a:lnTo>
                    <a:pt x="53" y="112"/>
                  </a:lnTo>
                  <a:lnTo>
                    <a:pt x="67" y="119"/>
                  </a:lnTo>
                  <a:lnTo>
                    <a:pt x="80" y="133"/>
                  </a:lnTo>
                  <a:lnTo>
                    <a:pt x="91" y="152"/>
                  </a:lnTo>
                  <a:lnTo>
                    <a:pt x="102" y="179"/>
                  </a:lnTo>
                  <a:lnTo>
                    <a:pt x="112" y="203"/>
                  </a:lnTo>
                  <a:lnTo>
                    <a:pt x="125" y="223"/>
                  </a:lnTo>
                  <a:lnTo>
                    <a:pt x="141" y="237"/>
                  </a:lnTo>
                  <a:lnTo>
                    <a:pt x="160" y="246"/>
                  </a:lnTo>
                  <a:lnTo>
                    <a:pt x="182" y="251"/>
                  </a:lnTo>
                  <a:lnTo>
                    <a:pt x="204" y="253"/>
                  </a:lnTo>
                  <a:lnTo>
                    <a:pt x="225" y="249"/>
                  </a:lnTo>
                  <a:lnTo>
                    <a:pt x="248" y="241"/>
                  </a:lnTo>
                  <a:lnTo>
                    <a:pt x="270" y="230"/>
                  </a:lnTo>
                  <a:lnTo>
                    <a:pt x="290" y="214"/>
                  </a:lnTo>
                  <a:lnTo>
                    <a:pt x="308" y="196"/>
                  </a:lnTo>
                  <a:lnTo>
                    <a:pt x="325" y="175"/>
                  </a:lnTo>
                  <a:lnTo>
                    <a:pt x="337" y="149"/>
                  </a:lnTo>
                  <a:lnTo>
                    <a:pt x="346" y="123"/>
                  </a:lnTo>
                  <a:lnTo>
                    <a:pt x="350" y="92"/>
                  </a:lnTo>
                  <a:lnTo>
                    <a:pt x="354" y="69"/>
                  </a:lnTo>
                  <a:lnTo>
                    <a:pt x="362" y="50"/>
                  </a:lnTo>
                  <a:lnTo>
                    <a:pt x="374" y="33"/>
                  </a:lnTo>
                  <a:lnTo>
                    <a:pt x="391" y="21"/>
                  </a:lnTo>
                  <a:lnTo>
                    <a:pt x="410" y="12"/>
                  </a:lnTo>
                  <a:lnTo>
                    <a:pt x="432" y="5"/>
                  </a:lnTo>
                  <a:lnTo>
                    <a:pt x="456" y="1"/>
                  </a:lnTo>
                  <a:lnTo>
                    <a:pt x="481" y="0"/>
                  </a:lnTo>
                  <a:close/>
                </a:path>
              </a:pathLst>
            </a:custGeom>
            <a:gradFill>
              <a:gsLst>
                <a:gs pos="100000">
                  <a:schemeClr val="accent3">
                    <a:lumMod val="60000"/>
                    <a:lumOff val="40000"/>
                  </a:schemeClr>
                </a:gs>
                <a:gs pos="0">
                  <a:schemeClr val="accent4">
                    <a:lumMod val="60000"/>
                    <a:lumOff val="40000"/>
                  </a:schemeClr>
                </a:gs>
              </a:gsLst>
              <a:lin ang="2700000" scaled="1"/>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7" name="Freeform 13"/>
            <p:cNvSpPr>
              <a:spLocks/>
            </p:cNvSpPr>
            <p:nvPr/>
          </p:nvSpPr>
          <p:spPr bwMode="auto">
            <a:xfrm>
              <a:off x="4625976" y="5610226"/>
              <a:ext cx="347663" cy="93663"/>
            </a:xfrm>
            <a:custGeom>
              <a:avLst/>
              <a:gdLst/>
              <a:ahLst/>
              <a:cxnLst>
                <a:cxn ang="0">
                  <a:pos x="183" y="0"/>
                </a:cxn>
                <a:cxn ang="0">
                  <a:pos x="202" y="3"/>
                </a:cxn>
                <a:cxn ang="0">
                  <a:pos x="210" y="6"/>
                </a:cxn>
                <a:cxn ang="0">
                  <a:pos x="216" y="14"/>
                </a:cxn>
                <a:cxn ang="0">
                  <a:pos x="219" y="23"/>
                </a:cxn>
                <a:cxn ang="0">
                  <a:pos x="219" y="31"/>
                </a:cxn>
                <a:cxn ang="0">
                  <a:pos x="215" y="38"/>
                </a:cxn>
                <a:cxn ang="0">
                  <a:pos x="209" y="42"/>
                </a:cxn>
                <a:cxn ang="0">
                  <a:pos x="197" y="45"/>
                </a:cxn>
                <a:cxn ang="0">
                  <a:pos x="185" y="46"/>
                </a:cxn>
                <a:cxn ang="0">
                  <a:pos x="174" y="46"/>
                </a:cxn>
                <a:cxn ang="0">
                  <a:pos x="165" y="45"/>
                </a:cxn>
                <a:cxn ang="0">
                  <a:pos x="163" y="45"/>
                </a:cxn>
                <a:cxn ang="0">
                  <a:pos x="150" y="36"/>
                </a:cxn>
                <a:cxn ang="0">
                  <a:pos x="146" y="36"/>
                </a:cxn>
                <a:cxn ang="0">
                  <a:pos x="137" y="38"/>
                </a:cxn>
                <a:cxn ang="0">
                  <a:pos x="122" y="40"/>
                </a:cxn>
                <a:cxn ang="0">
                  <a:pos x="106" y="42"/>
                </a:cxn>
                <a:cxn ang="0">
                  <a:pos x="85" y="46"/>
                </a:cxn>
                <a:cxn ang="0">
                  <a:pos x="66" y="49"/>
                </a:cxn>
                <a:cxn ang="0">
                  <a:pos x="47" y="52"/>
                </a:cxn>
                <a:cxn ang="0">
                  <a:pos x="30" y="55"/>
                </a:cxn>
                <a:cxn ang="0">
                  <a:pos x="16" y="57"/>
                </a:cxn>
                <a:cxn ang="0">
                  <a:pos x="9" y="59"/>
                </a:cxn>
                <a:cxn ang="0">
                  <a:pos x="4" y="57"/>
                </a:cxn>
                <a:cxn ang="0">
                  <a:pos x="1" y="52"/>
                </a:cxn>
                <a:cxn ang="0">
                  <a:pos x="0" y="45"/>
                </a:cxn>
                <a:cxn ang="0">
                  <a:pos x="0" y="36"/>
                </a:cxn>
                <a:cxn ang="0">
                  <a:pos x="1" y="26"/>
                </a:cxn>
                <a:cxn ang="0">
                  <a:pos x="4" y="18"/>
                </a:cxn>
                <a:cxn ang="0">
                  <a:pos x="5" y="12"/>
                </a:cxn>
                <a:cxn ang="0">
                  <a:pos x="5" y="9"/>
                </a:cxn>
                <a:cxn ang="0">
                  <a:pos x="56" y="9"/>
                </a:cxn>
                <a:cxn ang="0">
                  <a:pos x="78" y="8"/>
                </a:cxn>
                <a:cxn ang="0">
                  <a:pos x="118" y="8"/>
                </a:cxn>
                <a:cxn ang="0">
                  <a:pos x="134" y="6"/>
                </a:cxn>
                <a:cxn ang="0">
                  <a:pos x="144" y="5"/>
                </a:cxn>
                <a:cxn ang="0">
                  <a:pos x="163" y="3"/>
                </a:cxn>
                <a:cxn ang="0">
                  <a:pos x="183" y="0"/>
                </a:cxn>
              </a:cxnLst>
              <a:rect l="0" t="0" r="r" b="b"/>
              <a:pathLst>
                <a:path w="219" h="59">
                  <a:moveTo>
                    <a:pt x="183" y="0"/>
                  </a:moveTo>
                  <a:lnTo>
                    <a:pt x="202" y="3"/>
                  </a:lnTo>
                  <a:lnTo>
                    <a:pt x="210" y="6"/>
                  </a:lnTo>
                  <a:lnTo>
                    <a:pt x="216" y="14"/>
                  </a:lnTo>
                  <a:lnTo>
                    <a:pt x="219" y="23"/>
                  </a:lnTo>
                  <a:lnTo>
                    <a:pt x="219" y="31"/>
                  </a:lnTo>
                  <a:lnTo>
                    <a:pt x="215" y="38"/>
                  </a:lnTo>
                  <a:lnTo>
                    <a:pt x="209" y="42"/>
                  </a:lnTo>
                  <a:lnTo>
                    <a:pt x="197" y="45"/>
                  </a:lnTo>
                  <a:lnTo>
                    <a:pt x="185" y="46"/>
                  </a:lnTo>
                  <a:lnTo>
                    <a:pt x="174" y="46"/>
                  </a:lnTo>
                  <a:lnTo>
                    <a:pt x="165" y="45"/>
                  </a:lnTo>
                  <a:lnTo>
                    <a:pt x="163" y="45"/>
                  </a:lnTo>
                  <a:lnTo>
                    <a:pt x="150" y="36"/>
                  </a:lnTo>
                  <a:lnTo>
                    <a:pt x="146" y="36"/>
                  </a:lnTo>
                  <a:lnTo>
                    <a:pt x="137" y="38"/>
                  </a:lnTo>
                  <a:lnTo>
                    <a:pt x="122" y="40"/>
                  </a:lnTo>
                  <a:lnTo>
                    <a:pt x="106" y="42"/>
                  </a:lnTo>
                  <a:lnTo>
                    <a:pt x="85" y="46"/>
                  </a:lnTo>
                  <a:lnTo>
                    <a:pt x="66" y="49"/>
                  </a:lnTo>
                  <a:lnTo>
                    <a:pt x="47" y="52"/>
                  </a:lnTo>
                  <a:lnTo>
                    <a:pt x="30" y="55"/>
                  </a:lnTo>
                  <a:lnTo>
                    <a:pt x="16" y="57"/>
                  </a:lnTo>
                  <a:lnTo>
                    <a:pt x="9" y="59"/>
                  </a:lnTo>
                  <a:lnTo>
                    <a:pt x="4" y="57"/>
                  </a:lnTo>
                  <a:lnTo>
                    <a:pt x="1" y="52"/>
                  </a:lnTo>
                  <a:lnTo>
                    <a:pt x="0" y="45"/>
                  </a:lnTo>
                  <a:lnTo>
                    <a:pt x="0" y="36"/>
                  </a:lnTo>
                  <a:lnTo>
                    <a:pt x="1" y="26"/>
                  </a:lnTo>
                  <a:lnTo>
                    <a:pt x="4" y="18"/>
                  </a:lnTo>
                  <a:lnTo>
                    <a:pt x="5" y="12"/>
                  </a:lnTo>
                  <a:lnTo>
                    <a:pt x="5" y="9"/>
                  </a:lnTo>
                  <a:lnTo>
                    <a:pt x="56" y="9"/>
                  </a:lnTo>
                  <a:lnTo>
                    <a:pt x="78" y="8"/>
                  </a:lnTo>
                  <a:lnTo>
                    <a:pt x="118" y="8"/>
                  </a:lnTo>
                  <a:lnTo>
                    <a:pt x="134" y="6"/>
                  </a:lnTo>
                  <a:lnTo>
                    <a:pt x="144" y="5"/>
                  </a:lnTo>
                  <a:lnTo>
                    <a:pt x="163" y="3"/>
                  </a:lnTo>
                  <a:lnTo>
                    <a:pt x="183" y="0"/>
                  </a:lnTo>
                  <a:close/>
                </a:path>
              </a:pathLst>
            </a:custGeom>
            <a:solidFill>
              <a:srgbClr val="F2CF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8" name="Freeform 14"/>
            <p:cNvSpPr>
              <a:spLocks/>
            </p:cNvSpPr>
            <p:nvPr/>
          </p:nvSpPr>
          <p:spPr bwMode="auto">
            <a:xfrm>
              <a:off x="3521076" y="5330826"/>
              <a:ext cx="328613" cy="331788"/>
            </a:xfrm>
            <a:custGeom>
              <a:avLst/>
              <a:gdLst/>
              <a:ahLst/>
              <a:cxnLst>
                <a:cxn ang="0">
                  <a:pos x="0" y="0"/>
                </a:cxn>
                <a:cxn ang="0">
                  <a:pos x="14" y="8"/>
                </a:cxn>
                <a:cxn ang="0">
                  <a:pos x="27" y="17"/>
                </a:cxn>
                <a:cxn ang="0">
                  <a:pos x="38" y="26"/>
                </a:cxn>
                <a:cxn ang="0">
                  <a:pos x="52" y="33"/>
                </a:cxn>
                <a:cxn ang="0">
                  <a:pos x="70" y="40"/>
                </a:cxn>
                <a:cxn ang="0">
                  <a:pos x="68" y="28"/>
                </a:cxn>
                <a:cxn ang="0">
                  <a:pos x="65" y="16"/>
                </a:cxn>
                <a:cxn ang="0">
                  <a:pos x="66" y="10"/>
                </a:cxn>
                <a:cxn ang="0">
                  <a:pos x="68" y="8"/>
                </a:cxn>
                <a:cxn ang="0">
                  <a:pos x="69" y="7"/>
                </a:cxn>
                <a:cxn ang="0">
                  <a:pos x="71" y="7"/>
                </a:cxn>
                <a:cxn ang="0">
                  <a:pos x="74" y="8"/>
                </a:cxn>
                <a:cxn ang="0">
                  <a:pos x="78" y="12"/>
                </a:cxn>
                <a:cxn ang="0">
                  <a:pos x="82" y="17"/>
                </a:cxn>
                <a:cxn ang="0">
                  <a:pos x="85" y="27"/>
                </a:cxn>
                <a:cxn ang="0">
                  <a:pos x="87" y="38"/>
                </a:cxn>
                <a:cxn ang="0">
                  <a:pos x="89" y="50"/>
                </a:cxn>
                <a:cxn ang="0">
                  <a:pos x="92" y="59"/>
                </a:cxn>
                <a:cxn ang="0">
                  <a:pos x="106" y="75"/>
                </a:cxn>
                <a:cxn ang="0">
                  <a:pos x="125" y="95"/>
                </a:cxn>
                <a:cxn ang="0">
                  <a:pos x="147" y="115"/>
                </a:cxn>
                <a:cxn ang="0">
                  <a:pos x="170" y="135"/>
                </a:cxn>
                <a:cxn ang="0">
                  <a:pos x="190" y="154"/>
                </a:cxn>
                <a:cxn ang="0">
                  <a:pos x="207" y="172"/>
                </a:cxn>
                <a:cxn ang="0">
                  <a:pos x="182" y="209"/>
                </a:cxn>
                <a:cxn ang="0">
                  <a:pos x="154" y="181"/>
                </a:cxn>
                <a:cxn ang="0">
                  <a:pos x="142" y="167"/>
                </a:cxn>
                <a:cxn ang="0">
                  <a:pos x="128" y="153"/>
                </a:cxn>
                <a:cxn ang="0">
                  <a:pos x="112" y="139"/>
                </a:cxn>
                <a:cxn ang="0">
                  <a:pos x="98" y="125"/>
                </a:cxn>
                <a:cxn ang="0">
                  <a:pos x="84" y="112"/>
                </a:cxn>
                <a:cxn ang="0">
                  <a:pos x="71" y="101"/>
                </a:cxn>
                <a:cxn ang="0">
                  <a:pos x="61" y="92"/>
                </a:cxn>
                <a:cxn ang="0">
                  <a:pos x="54" y="86"/>
                </a:cxn>
                <a:cxn ang="0">
                  <a:pos x="49" y="84"/>
                </a:cxn>
                <a:cxn ang="0">
                  <a:pos x="41" y="84"/>
                </a:cxn>
                <a:cxn ang="0">
                  <a:pos x="33" y="82"/>
                </a:cxn>
                <a:cxn ang="0">
                  <a:pos x="27" y="78"/>
                </a:cxn>
                <a:cxn ang="0">
                  <a:pos x="22" y="74"/>
                </a:cxn>
                <a:cxn ang="0">
                  <a:pos x="19" y="73"/>
                </a:cxn>
                <a:cxn ang="0">
                  <a:pos x="4" y="47"/>
                </a:cxn>
                <a:cxn ang="0">
                  <a:pos x="0" y="24"/>
                </a:cxn>
                <a:cxn ang="0">
                  <a:pos x="0" y="0"/>
                </a:cxn>
              </a:cxnLst>
              <a:rect l="0" t="0" r="r" b="b"/>
              <a:pathLst>
                <a:path w="207" h="209">
                  <a:moveTo>
                    <a:pt x="0" y="0"/>
                  </a:moveTo>
                  <a:lnTo>
                    <a:pt x="14" y="8"/>
                  </a:lnTo>
                  <a:lnTo>
                    <a:pt x="27" y="17"/>
                  </a:lnTo>
                  <a:lnTo>
                    <a:pt x="38" y="26"/>
                  </a:lnTo>
                  <a:lnTo>
                    <a:pt x="52" y="33"/>
                  </a:lnTo>
                  <a:lnTo>
                    <a:pt x="70" y="40"/>
                  </a:lnTo>
                  <a:lnTo>
                    <a:pt x="68" y="28"/>
                  </a:lnTo>
                  <a:lnTo>
                    <a:pt x="65" y="16"/>
                  </a:lnTo>
                  <a:lnTo>
                    <a:pt x="66" y="10"/>
                  </a:lnTo>
                  <a:lnTo>
                    <a:pt x="68" y="8"/>
                  </a:lnTo>
                  <a:lnTo>
                    <a:pt x="69" y="7"/>
                  </a:lnTo>
                  <a:lnTo>
                    <a:pt x="71" y="7"/>
                  </a:lnTo>
                  <a:lnTo>
                    <a:pt x="74" y="8"/>
                  </a:lnTo>
                  <a:lnTo>
                    <a:pt x="78" y="12"/>
                  </a:lnTo>
                  <a:lnTo>
                    <a:pt x="82" y="17"/>
                  </a:lnTo>
                  <a:lnTo>
                    <a:pt x="85" y="27"/>
                  </a:lnTo>
                  <a:lnTo>
                    <a:pt x="87" y="38"/>
                  </a:lnTo>
                  <a:lnTo>
                    <a:pt x="89" y="50"/>
                  </a:lnTo>
                  <a:lnTo>
                    <a:pt x="92" y="59"/>
                  </a:lnTo>
                  <a:lnTo>
                    <a:pt x="106" y="75"/>
                  </a:lnTo>
                  <a:lnTo>
                    <a:pt x="125" y="95"/>
                  </a:lnTo>
                  <a:lnTo>
                    <a:pt x="147" y="115"/>
                  </a:lnTo>
                  <a:lnTo>
                    <a:pt x="170" y="135"/>
                  </a:lnTo>
                  <a:lnTo>
                    <a:pt x="190" y="154"/>
                  </a:lnTo>
                  <a:lnTo>
                    <a:pt x="207" y="172"/>
                  </a:lnTo>
                  <a:lnTo>
                    <a:pt x="182" y="209"/>
                  </a:lnTo>
                  <a:lnTo>
                    <a:pt x="154" y="181"/>
                  </a:lnTo>
                  <a:lnTo>
                    <a:pt x="142" y="167"/>
                  </a:lnTo>
                  <a:lnTo>
                    <a:pt x="128" y="153"/>
                  </a:lnTo>
                  <a:lnTo>
                    <a:pt x="112" y="139"/>
                  </a:lnTo>
                  <a:lnTo>
                    <a:pt x="98" y="125"/>
                  </a:lnTo>
                  <a:lnTo>
                    <a:pt x="84" y="112"/>
                  </a:lnTo>
                  <a:lnTo>
                    <a:pt x="71" y="101"/>
                  </a:lnTo>
                  <a:lnTo>
                    <a:pt x="61" y="92"/>
                  </a:lnTo>
                  <a:lnTo>
                    <a:pt x="54" y="86"/>
                  </a:lnTo>
                  <a:lnTo>
                    <a:pt x="49" y="84"/>
                  </a:lnTo>
                  <a:lnTo>
                    <a:pt x="41" y="84"/>
                  </a:lnTo>
                  <a:lnTo>
                    <a:pt x="33" y="82"/>
                  </a:lnTo>
                  <a:lnTo>
                    <a:pt x="27" y="78"/>
                  </a:lnTo>
                  <a:lnTo>
                    <a:pt x="22" y="74"/>
                  </a:lnTo>
                  <a:lnTo>
                    <a:pt x="19" y="73"/>
                  </a:lnTo>
                  <a:lnTo>
                    <a:pt x="4" y="47"/>
                  </a:lnTo>
                  <a:lnTo>
                    <a:pt x="0" y="24"/>
                  </a:lnTo>
                  <a:lnTo>
                    <a:pt x="0" y="0"/>
                  </a:lnTo>
                  <a:close/>
                </a:path>
              </a:pathLst>
            </a:custGeom>
            <a:solidFill>
              <a:srgbClr val="F2CF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9" name="Freeform 15"/>
            <p:cNvSpPr>
              <a:spLocks/>
            </p:cNvSpPr>
            <p:nvPr/>
          </p:nvSpPr>
          <p:spPr bwMode="auto">
            <a:xfrm>
              <a:off x="3935413" y="5845176"/>
              <a:ext cx="663575" cy="619125"/>
            </a:xfrm>
            <a:custGeom>
              <a:avLst/>
              <a:gdLst/>
              <a:ahLst/>
              <a:cxnLst>
                <a:cxn ang="0">
                  <a:pos x="211" y="0"/>
                </a:cxn>
                <a:cxn ang="0">
                  <a:pos x="240" y="33"/>
                </a:cxn>
                <a:cxn ang="0">
                  <a:pos x="283" y="46"/>
                </a:cxn>
                <a:cxn ang="0">
                  <a:pos x="320" y="74"/>
                </a:cxn>
                <a:cxn ang="0">
                  <a:pos x="352" y="120"/>
                </a:cxn>
                <a:cxn ang="0">
                  <a:pos x="379" y="139"/>
                </a:cxn>
                <a:cxn ang="0">
                  <a:pos x="399" y="143"/>
                </a:cxn>
                <a:cxn ang="0">
                  <a:pos x="411" y="159"/>
                </a:cxn>
                <a:cxn ang="0">
                  <a:pos x="408" y="178"/>
                </a:cxn>
                <a:cxn ang="0">
                  <a:pos x="390" y="191"/>
                </a:cxn>
                <a:cxn ang="0">
                  <a:pos x="409" y="227"/>
                </a:cxn>
                <a:cxn ang="0">
                  <a:pos x="417" y="245"/>
                </a:cxn>
                <a:cxn ang="0">
                  <a:pos x="418" y="250"/>
                </a:cxn>
                <a:cxn ang="0">
                  <a:pos x="416" y="259"/>
                </a:cxn>
                <a:cxn ang="0">
                  <a:pos x="398" y="298"/>
                </a:cxn>
                <a:cxn ang="0">
                  <a:pos x="374" y="331"/>
                </a:cxn>
                <a:cxn ang="0">
                  <a:pos x="339" y="361"/>
                </a:cxn>
                <a:cxn ang="0">
                  <a:pos x="291" y="382"/>
                </a:cxn>
                <a:cxn ang="0">
                  <a:pos x="222" y="390"/>
                </a:cxn>
                <a:cxn ang="0">
                  <a:pos x="153" y="383"/>
                </a:cxn>
                <a:cxn ang="0">
                  <a:pos x="102" y="369"/>
                </a:cxn>
                <a:cxn ang="0">
                  <a:pos x="70" y="355"/>
                </a:cxn>
                <a:cxn ang="0">
                  <a:pos x="61" y="349"/>
                </a:cxn>
                <a:cxn ang="0">
                  <a:pos x="59" y="339"/>
                </a:cxn>
                <a:cxn ang="0">
                  <a:pos x="50" y="310"/>
                </a:cxn>
                <a:cxn ang="0">
                  <a:pos x="39" y="265"/>
                </a:cxn>
                <a:cxn ang="0">
                  <a:pos x="22" y="266"/>
                </a:cxn>
                <a:cxn ang="0">
                  <a:pos x="5" y="257"/>
                </a:cxn>
                <a:cxn ang="0">
                  <a:pos x="0" y="238"/>
                </a:cxn>
                <a:cxn ang="0">
                  <a:pos x="9" y="220"/>
                </a:cxn>
                <a:cxn ang="0">
                  <a:pos x="32" y="215"/>
                </a:cxn>
                <a:cxn ang="0">
                  <a:pos x="33" y="163"/>
                </a:cxn>
                <a:cxn ang="0">
                  <a:pos x="47" y="117"/>
                </a:cxn>
                <a:cxn ang="0">
                  <a:pos x="82" y="76"/>
                </a:cxn>
                <a:cxn ang="0">
                  <a:pos x="134" y="46"/>
                </a:cxn>
              </a:cxnLst>
              <a:rect l="0" t="0" r="r" b="b"/>
              <a:pathLst>
                <a:path w="418" h="390">
                  <a:moveTo>
                    <a:pt x="140" y="0"/>
                  </a:moveTo>
                  <a:lnTo>
                    <a:pt x="211" y="0"/>
                  </a:lnTo>
                  <a:lnTo>
                    <a:pt x="217" y="31"/>
                  </a:lnTo>
                  <a:lnTo>
                    <a:pt x="240" y="33"/>
                  </a:lnTo>
                  <a:lnTo>
                    <a:pt x="263" y="38"/>
                  </a:lnTo>
                  <a:lnTo>
                    <a:pt x="283" y="46"/>
                  </a:lnTo>
                  <a:lnTo>
                    <a:pt x="304" y="59"/>
                  </a:lnTo>
                  <a:lnTo>
                    <a:pt x="320" y="74"/>
                  </a:lnTo>
                  <a:lnTo>
                    <a:pt x="335" y="94"/>
                  </a:lnTo>
                  <a:lnTo>
                    <a:pt x="352" y="120"/>
                  </a:lnTo>
                  <a:lnTo>
                    <a:pt x="366" y="144"/>
                  </a:lnTo>
                  <a:lnTo>
                    <a:pt x="379" y="139"/>
                  </a:lnTo>
                  <a:lnTo>
                    <a:pt x="390" y="139"/>
                  </a:lnTo>
                  <a:lnTo>
                    <a:pt x="399" y="143"/>
                  </a:lnTo>
                  <a:lnTo>
                    <a:pt x="407" y="150"/>
                  </a:lnTo>
                  <a:lnTo>
                    <a:pt x="411" y="159"/>
                  </a:lnTo>
                  <a:lnTo>
                    <a:pt x="411" y="168"/>
                  </a:lnTo>
                  <a:lnTo>
                    <a:pt x="408" y="178"/>
                  </a:lnTo>
                  <a:lnTo>
                    <a:pt x="402" y="186"/>
                  </a:lnTo>
                  <a:lnTo>
                    <a:pt x="390" y="191"/>
                  </a:lnTo>
                  <a:lnTo>
                    <a:pt x="402" y="211"/>
                  </a:lnTo>
                  <a:lnTo>
                    <a:pt x="409" y="227"/>
                  </a:lnTo>
                  <a:lnTo>
                    <a:pt x="413" y="238"/>
                  </a:lnTo>
                  <a:lnTo>
                    <a:pt x="417" y="245"/>
                  </a:lnTo>
                  <a:lnTo>
                    <a:pt x="418" y="248"/>
                  </a:lnTo>
                  <a:lnTo>
                    <a:pt x="418" y="250"/>
                  </a:lnTo>
                  <a:lnTo>
                    <a:pt x="417" y="252"/>
                  </a:lnTo>
                  <a:lnTo>
                    <a:pt x="416" y="259"/>
                  </a:lnTo>
                  <a:lnTo>
                    <a:pt x="412" y="270"/>
                  </a:lnTo>
                  <a:lnTo>
                    <a:pt x="398" y="298"/>
                  </a:lnTo>
                  <a:lnTo>
                    <a:pt x="386" y="315"/>
                  </a:lnTo>
                  <a:lnTo>
                    <a:pt x="374" y="331"/>
                  </a:lnTo>
                  <a:lnTo>
                    <a:pt x="357" y="347"/>
                  </a:lnTo>
                  <a:lnTo>
                    <a:pt x="339" y="361"/>
                  </a:lnTo>
                  <a:lnTo>
                    <a:pt x="316" y="373"/>
                  </a:lnTo>
                  <a:lnTo>
                    <a:pt x="291" y="382"/>
                  </a:lnTo>
                  <a:lnTo>
                    <a:pt x="262" y="387"/>
                  </a:lnTo>
                  <a:lnTo>
                    <a:pt x="222" y="390"/>
                  </a:lnTo>
                  <a:lnTo>
                    <a:pt x="185" y="387"/>
                  </a:lnTo>
                  <a:lnTo>
                    <a:pt x="153" y="383"/>
                  </a:lnTo>
                  <a:lnTo>
                    <a:pt x="125" y="377"/>
                  </a:lnTo>
                  <a:lnTo>
                    <a:pt x="102" y="369"/>
                  </a:lnTo>
                  <a:lnTo>
                    <a:pt x="84" y="362"/>
                  </a:lnTo>
                  <a:lnTo>
                    <a:pt x="70" y="355"/>
                  </a:lnTo>
                  <a:lnTo>
                    <a:pt x="63" y="350"/>
                  </a:lnTo>
                  <a:lnTo>
                    <a:pt x="61" y="349"/>
                  </a:lnTo>
                  <a:lnTo>
                    <a:pt x="61" y="347"/>
                  </a:lnTo>
                  <a:lnTo>
                    <a:pt x="59" y="339"/>
                  </a:lnTo>
                  <a:lnTo>
                    <a:pt x="55" y="326"/>
                  </a:lnTo>
                  <a:lnTo>
                    <a:pt x="50" y="310"/>
                  </a:lnTo>
                  <a:lnTo>
                    <a:pt x="44" y="289"/>
                  </a:lnTo>
                  <a:lnTo>
                    <a:pt x="39" y="265"/>
                  </a:lnTo>
                  <a:lnTo>
                    <a:pt x="31" y="268"/>
                  </a:lnTo>
                  <a:lnTo>
                    <a:pt x="22" y="266"/>
                  </a:lnTo>
                  <a:lnTo>
                    <a:pt x="13" y="264"/>
                  </a:lnTo>
                  <a:lnTo>
                    <a:pt x="5" y="257"/>
                  </a:lnTo>
                  <a:lnTo>
                    <a:pt x="0" y="250"/>
                  </a:lnTo>
                  <a:lnTo>
                    <a:pt x="0" y="238"/>
                  </a:lnTo>
                  <a:lnTo>
                    <a:pt x="4" y="227"/>
                  </a:lnTo>
                  <a:lnTo>
                    <a:pt x="9" y="220"/>
                  </a:lnTo>
                  <a:lnTo>
                    <a:pt x="17" y="218"/>
                  </a:lnTo>
                  <a:lnTo>
                    <a:pt x="32" y="215"/>
                  </a:lnTo>
                  <a:lnTo>
                    <a:pt x="31" y="189"/>
                  </a:lnTo>
                  <a:lnTo>
                    <a:pt x="33" y="163"/>
                  </a:lnTo>
                  <a:lnTo>
                    <a:pt x="39" y="139"/>
                  </a:lnTo>
                  <a:lnTo>
                    <a:pt x="47" y="117"/>
                  </a:lnTo>
                  <a:lnTo>
                    <a:pt x="61" y="95"/>
                  </a:lnTo>
                  <a:lnTo>
                    <a:pt x="82" y="76"/>
                  </a:lnTo>
                  <a:lnTo>
                    <a:pt x="106" y="59"/>
                  </a:lnTo>
                  <a:lnTo>
                    <a:pt x="134" y="46"/>
                  </a:lnTo>
                  <a:lnTo>
                    <a:pt x="140" y="0"/>
                  </a:lnTo>
                  <a:close/>
                </a:path>
              </a:pathLst>
            </a:custGeom>
            <a:solidFill>
              <a:srgbClr val="F3D6B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0" name="Freeform 16"/>
            <p:cNvSpPr>
              <a:spLocks/>
            </p:cNvSpPr>
            <p:nvPr/>
          </p:nvSpPr>
          <p:spPr bwMode="auto">
            <a:xfrm>
              <a:off x="4221163" y="4848226"/>
              <a:ext cx="111125" cy="134938"/>
            </a:xfrm>
            <a:custGeom>
              <a:avLst/>
              <a:gdLst/>
              <a:ahLst/>
              <a:cxnLst>
                <a:cxn ang="0">
                  <a:pos x="13" y="0"/>
                </a:cxn>
                <a:cxn ang="0">
                  <a:pos x="22" y="2"/>
                </a:cxn>
                <a:cxn ang="0">
                  <a:pos x="32" y="7"/>
                </a:cxn>
                <a:cxn ang="0">
                  <a:pos x="41" y="14"/>
                </a:cxn>
                <a:cxn ang="0">
                  <a:pos x="50" y="23"/>
                </a:cxn>
                <a:cxn ang="0">
                  <a:pos x="56" y="32"/>
                </a:cxn>
                <a:cxn ang="0">
                  <a:pos x="60" y="42"/>
                </a:cxn>
                <a:cxn ang="0">
                  <a:pos x="64" y="58"/>
                </a:cxn>
                <a:cxn ang="0">
                  <a:pos x="68" y="72"/>
                </a:cxn>
                <a:cxn ang="0">
                  <a:pos x="69" y="81"/>
                </a:cxn>
                <a:cxn ang="0">
                  <a:pos x="70" y="85"/>
                </a:cxn>
                <a:cxn ang="0">
                  <a:pos x="28" y="77"/>
                </a:cxn>
                <a:cxn ang="0">
                  <a:pos x="27" y="75"/>
                </a:cxn>
                <a:cxn ang="0">
                  <a:pos x="23" y="70"/>
                </a:cxn>
                <a:cxn ang="0">
                  <a:pos x="18" y="61"/>
                </a:cxn>
                <a:cxn ang="0">
                  <a:pos x="11" y="49"/>
                </a:cxn>
                <a:cxn ang="0">
                  <a:pos x="1" y="26"/>
                </a:cxn>
                <a:cxn ang="0">
                  <a:pos x="0" y="15"/>
                </a:cxn>
                <a:cxn ang="0">
                  <a:pos x="1" y="6"/>
                </a:cxn>
                <a:cxn ang="0">
                  <a:pos x="6" y="1"/>
                </a:cxn>
                <a:cxn ang="0">
                  <a:pos x="13" y="0"/>
                </a:cxn>
              </a:cxnLst>
              <a:rect l="0" t="0" r="r" b="b"/>
              <a:pathLst>
                <a:path w="70" h="85">
                  <a:moveTo>
                    <a:pt x="13" y="0"/>
                  </a:moveTo>
                  <a:lnTo>
                    <a:pt x="22" y="2"/>
                  </a:lnTo>
                  <a:lnTo>
                    <a:pt x="32" y="7"/>
                  </a:lnTo>
                  <a:lnTo>
                    <a:pt x="41" y="14"/>
                  </a:lnTo>
                  <a:lnTo>
                    <a:pt x="50" y="23"/>
                  </a:lnTo>
                  <a:lnTo>
                    <a:pt x="56" y="32"/>
                  </a:lnTo>
                  <a:lnTo>
                    <a:pt x="60" y="42"/>
                  </a:lnTo>
                  <a:lnTo>
                    <a:pt x="64" y="58"/>
                  </a:lnTo>
                  <a:lnTo>
                    <a:pt x="68" y="72"/>
                  </a:lnTo>
                  <a:lnTo>
                    <a:pt x="69" y="81"/>
                  </a:lnTo>
                  <a:lnTo>
                    <a:pt x="70" y="85"/>
                  </a:lnTo>
                  <a:lnTo>
                    <a:pt x="28" y="77"/>
                  </a:lnTo>
                  <a:lnTo>
                    <a:pt x="27" y="75"/>
                  </a:lnTo>
                  <a:lnTo>
                    <a:pt x="23" y="70"/>
                  </a:lnTo>
                  <a:lnTo>
                    <a:pt x="18" y="61"/>
                  </a:lnTo>
                  <a:lnTo>
                    <a:pt x="11" y="49"/>
                  </a:lnTo>
                  <a:lnTo>
                    <a:pt x="1" y="26"/>
                  </a:lnTo>
                  <a:lnTo>
                    <a:pt x="0" y="15"/>
                  </a:lnTo>
                  <a:lnTo>
                    <a:pt x="1" y="6"/>
                  </a:lnTo>
                  <a:lnTo>
                    <a:pt x="6" y="1"/>
                  </a:lnTo>
                  <a:lnTo>
                    <a:pt x="13" y="0"/>
                  </a:lnTo>
                  <a:close/>
                </a:path>
              </a:pathLst>
            </a:custGeom>
            <a:solidFill>
              <a:srgbClr val="F2CF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1" name="Freeform 17"/>
            <p:cNvSpPr>
              <a:spLocks/>
            </p:cNvSpPr>
            <p:nvPr/>
          </p:nvSpPr>
          <p:spPr bwMode="auto">
            <a:xfrm>
              <a:off x="4573588" y="4962526"/>
              <a:ext cx="157163" cy="117475"/>
            </a:xfrm>
            <a:custGeom>
              <a:avLst/>
              <a:gdLst/>
              <a:ahLst/>
              <a:cxnLst>
                <a:cxn ang="0">
                  <a:pos x="80" y="0"/>
                </a:cxn>
                <a:cxn ang="0">
                  <a:pos x="90" y="2"/>
                </a:cxn>
                <a:cxn ang="0">
                  <a:pos x="97" y="7"/>
                </a:cxn>
                <a:cxn ang="0">
                  <a:pos x="99" y="13"/>
                </a:cxn>
                <a:cxn ang="0">
                  <a:pos x="99" y="22"/>
                </a:cxn>
                <a:cxn ang="0">
                  <a:pos x="95" y="30"/>
                </a:cxn>
                <a:cxn ang="0">
                  <a:pos x="89" y="37"/>
                </a:cxn>
                <a:cxn ang="0">
                  <a:pos x="80" y="46"/>
                </a:cxn>
                <a:cxn ang="0">
                  <a:pos x="57" y="61"/>
                </a:cxn>
                <a:cxn ang="0">
                  <a:pos x="47" y="68"/>
                </a:cxn>
                <a:cxn ang="0">
                  <a:pos x="40" y="73"/>
                </a:cxn>
                <a:cxn ang="0">
                  <a:pos x="38" y="74"/>
                </a:cxn>
                <a:cxn ang="0">
                  <a:pos x="35" y="73"/>
                </a:cxn>
                <a:cxn ang="0">
                  <a:pos x="30" y="69"/>
                </a:cxn>
                <a:cxn ang="0">
                  <a:pos x="24" y="63"/>
                </a:cxn>
                <a:cxn ang="0">
                  <a:pos x="15" y="58"/>
                </a:cxn>
                <a:cxn ang="0">
                  <a:pos x="7" y="53"/>
                </a:cxn>
                <a:cxn ang="0">
                  <a:pos x="2" y="50"/>
                </a:cxn>
                <a:cxn ang="0">
                  <a:pos x="0" y="50"/>
                </a:cxn>
                <a:cxn ang="0">
                  <a:pos x="4" y="46"/>
                </a:cxn>
                <a:cxn ang="0">
                  <a:pos x="10" y="39"/>
                </a:cxn>
                <a:cxn ang="0">
                  <a:pos x="18" y="31"/>
                </a:cxn>
                <a:cxn ang="0">
                  <a:pos x="28" y="22"/>
                </a:cxn>
                <a:cxn ang="0">
                  <a:pos x="39" y="13"/>
                </a:cxn>
                <a:cxn ang="0">
                  <a:pos x="52" y="7"/>
                </a:cxn>
                <a:cxn ang="0">
                  <a:pos x="66" y="2"/>
                </a:cxn>
                <a:cxn ang="0">
                  <a:pos x="80" y="0"/>
                </a:cxn>
              </a:cxnLst>
              <a:rect l="0" t="0" r="r" b="b"/>
              <a:pathLst>
                <a:path w="99" h="74">
                  <a:moveTo>
                    <a:pt x="80" y="0"/>
                  </a:moveTo>
                  <a:lnTo>
                    <a:pt x="90" y="2"/>
                  </a:lnTo>
                  <a:lnTo>
                    <a:pt x="97" y="7"/>
                  </a:lnTo>
                  <a:lnTo>
                    <a:pt x="99" y="13"/>
                  </a:lnTo>
                  <a:lnTo>
                    <a:pt x="99" y="22"/>
                  </a:lnTo>
                  <a:lnTo>
                    <a:pt x="95" y="30"/>
                  </a:lnTo>
                  <a:lnTo>
                    <a:pt x="89" y="37"/>
                  </a:lnTo>
                  <a:lnTo>
                    <a:pt x="80" y="46"/>
                  </a:lnTo>
                  <a:lnTo>
                    <a:pt x="57" y="61"/>
                  </a:lnTo>
                  <a:lnTo>
                    <a:pt x="47" y="68"/>
                  </a:lnTo>
                  <a:lnTo>
                    <a:pt x="40" y="73"/>
                  </a:lnTo>
                  <a:lnTo>
                    <a:pt x="38" y="74"/>
                  </a:lnTo>
                  <a:lnTo>
                    <a:pt x="35" y="73"/>
                  </a:lnTo>
                  <a:lnTo>
                    <a:pt x="30" y="69"/>
                  </a:lnTo>
                  <a:lnTo>
                    <a:pt x="24" y="63"/>
                  </a:lnTo>
                  <a:lnTo>
                    <a:pt x="15" y="58"/>
                  </a:lnTo>
                  <a:lnTo>
                    <a:pt x="7" y="53"/>
                  </a:lnTo>
                  <a:lnTo>
                    <a:pt x="2" y="50"/>
                  </a:lnTo>
                  <a:lnTo>
                    <a:pt x="0" y="50"/>
                  </a:lnTo>
                  <a:lnTo>
                    <a:pt x="4" y="46"/>
                  </a:lnTo>
                  <a:lnTo>
                    <a:pt x="10" y="39"/>
                  </a:lnTo>
                  <a:lnTo>
                    <a:pt x="18" y="31"/>
                  </a:lnTo>
                  <a:lnTo>
                    <a:pt x="28" y="22"/>
                  </a:lnTo>
                  <a:lnTo>
                    <a:pt x="39" y="13"/>
                  </a:lnTo>
                  <a:lnTo>
                    <a:pt x="52" y="7"/>
                  </a:lnTo>
                  <a:lnTo>
                    <a:pt x="66" y="2"/>
                  </a:lnTo>
                  <a:lnTo>
                    <a:pt x="80" y="0"/>
                  </a:lnTo>
                  <a:close/>
                </a:path>
              </a:pathLst>
            </a:custGeom>
            <a:solidFill>
              <a:srgbClr val="F2CF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2" name="Freeform 18"/>
            <p:cNvSpPr>
              <a:spLocks/>
            </p:cNvSpPr>
            <p:nvPr/>
          </p:nvSpPr>
          <p:spPr bwMode="auto">
            <a:xfrm>
              <a:off x="4108451" y="4962526"/>
              <a:ext cx="568325" cy="492125"/>
            </a:xfrm>
            <a:custGeom>
              <a:avLst/>
              <a:gdLst/>
              <a:ahLst/>
              <a:cxnLst>
                <a:cxn ang="0">
                  <a:pos x="82" y="0"/>
                </a:cxn>
                <a:cxn ang="0">
                  <a:pos x="154" y="11"/>
                </a:cxn>
                <a:cxn ang="0">
                  <a:pos x="107" y="194"/>
                </a:cxn>
                <a:cxn ang="0">
                  <a:pos x="109" y="195"/>
                </a:cxn>
                <a:cxn ang="0">
                  <a:pos x="116" y="199"/>
                </a:cxn>
                <a:cxn ang="0">
                  <a:pos x="126" y="205"/>
                </a:cxn>
                <a:cxn ang="0">
                  <a:pos x="137" y="212"/>
                </a:cxn>
                <a:cxn ang="0">
                  <a:pos x="151" y="218"/>
                </a:cxn>
                <a:cxn ang="0">
                  <a:pos x="165" y="223"/>
                </a:cxn>
                <a:cxn ang="0">
                  <a:pos x="178" y="227"/>
                </a:cxn>
                <a:cxn ang="0">
                  <a:pos x="189" y="230"/>
                </a:cxn>
                <a:cxn ang="0">
                  <a:pos x="198" y="228"/>
                </a:cxn>
                <a:cxn ang="0">
                  <a:pos x="205" y="223"/>
                </a:cxn>
                <a:cxn ang="0">
                  <a:pos x="211" y="212"/>
                </a:cxn>
                <a:cxn ang="0">
                  <a:pos x="220" y="195"/>
                </a:cxn>
                <a:cxn ang="0">
                  <a:pos x="229" y="175"/>
                </a:cxn>
                <a:cxn ang="0">
                  <a:pos x="238" y="153"/>
                </a:cxn>
                <a:cxn ang="0">
                  <a:pos x="246" y="129"/>
                </a:cxn>
                <a:cxn ang="0">
                  <a:pos x="254" y="106"/>
                </a:cxn>
                <a:cxn ang="0">
                  <a:pos x="262" y="84"/>
                </a:cxn>
                <a:cxn ang="0">
                  <a:pos x="274" y="50"/>
                </a:cxn>
                <a:cxn ang="0">
                  <a:pos x="276" y="40"/>
                </a:cxn>
                <a:cxn ang="0">
                  <a:pos x="277" y="36"/>
                </a:cxn>
                <a:cxn ang="0">
                  <a:pos x="358" y="77"/>
                </a:cxn>
                <a:cxn ang="0">
                  <a:pos x="280" y="310"/>
                </a:cxn>
                <a:cxn ang="0">
                  <a:pos x="201" y="304"/>
                </a:cxn>
                <a:cxn ang="0">
                  <a:pos x="198" y="302"/>
                </a:cxn>
                <a:cxn ang="0">
                  <a:pos x="191" y="300"/>
                </a:cxn>
                <a:cxn ang="0">
                  <a:pos x="181" y="297"/>
                </a:cxn>
                <a:cxn ang="0">
                  <a:pos x="169" y="292"/>
                </a:cxn>
                <a:cxn ang="0">
                  <a:pos x="156" y="288"/>
                </a:cxn>
                <a:cxn ang="0">
                  <a:pos x="146" y="286"/>
                </a:cxn>
                <a:cxn ang="0">
                  <a:pos x="135" y="283"/>
                </a:cxn>
                <a:cxn ang="0">
                  <a:pos x="121" y="278"/>
                </a:cxn>
                <a:cxn ang="0">
                  <a:pos x="105" y="273"/>
                </a:cxn>
                <a:cxn ang="0">
                  <a:pos x="91" y="268"/>
                </a:cxn>
                <a:cxn ang="0">
                  <a:pos x="77" y="265"/>
                </a:cxn>
                <a:cxn ang="0">
                  <a:pos x="67" y="264"/>
                </a:cxn>
                <a:cxn ang="0">
                  <a:pos x="58" y="262"/>
                </a:cxn>
                <a:cxn ang="0">
                  <a:pos x="47" y="256"/>
                </a:cxn>
                <a:cxn ang="0">
                  <a:pos x="34" y="249"/>
                </a:cxn>
                <a:cxn ang="0">
                  <a:pos x="23" y="241"/>
                </a:cxn>
                <a:cxn ang="0">
                  <a:pos x="11" y="232"/>
                </a:cxn>
                <a:cxn ang="0">
                  <a:pos x="3" y="226"/>
                </a:cxn>
                <a:cxn ang="0">
                  <a:pos x="0" y="222"/>
                </a:cxn>
                <a:cxn ang="0">
                  <a:pos x="82" y="0"/>
                </a:cxn>
              </a:cxnLst>
              <a:rect l="0" t="0" r="r" b="b"/>
              <a:pathLst>
                <a:path w="358" h="310">
                  <a:moveTo>
                    <a:pt x="82" y="0"/>
                  </a:moveTo>
                  <a:lnTo>
                    <a:pt x="154" y="11"/>
                  </a:lnTo>
                  <a:lnTo>
                    <a:pt x="107" y="194"/>
                  </a:lnTo>
                  <a:lnTo>
                    <a:pt x="109" y="195"/>
                  </a:lnTo>
                  <a:lnTo>
                    <a:pt x="116" y="199"/>
                  </a:lnTo>
                  <a:lnTo>
                    <a:pt x="126" y="205"/>
                  </a:lnTo>
                  <a:lnTo>
                    <a:pt x="137" y="212"/>
                  </a:lnTo>
                  <a:lnTo>
                    <a:pt x="151" y="218"/>
                  </a:lnTo>
                  <a:lnTo>
                    <a:pt x="165" y="223"/>
                  </a:lnTo>
                  <a:lnTo>
                    <a:pt x="178" y="227"/>
                  </a:lnTo>
                  <a:lnTo>
                    <a:pt x="189" y="230"/>
                  </a:lnTo>
                  <a:lnTo>
                    <a:pt x="198" y="228"/>
                  </a:lnTo>
                  <a:lnTo>
                    <a:pt x="205" y="223"/>
                  </a:lnTo>
                  <a:lnTo>
                    <a:pt x="211" y="212"/>
                  </a:lnTo>
                  <a:lnTo>
                    <a:pt x="220" y="195"/>
                  </a:lnTo>
                  <a:lnTo>
                    <a:pt x="229" y="175"/>
                  </a:lnTo>
                  <a:lnTo>
                    <a:pt x="238" y="153"/>
                  </a:lnTo>
                  <a:lnTo>
                    <a:pt x="246" y="129"/>
                  </a:lnTo>
                  <a:lnTo>
                    <a:pt x="254" y="106"/>
                  </a:lnTo>
                  <a:lnTo>
                    <a:pt x="262" y="84"/>
                  </a:lnTo>
                  <a:lnTo>
                    <a:pt x="274" y="50"/>
                  </a:lnTo>
                  <a:lnTo>
                    <a:pt x="276" y="40"/>
                  </a:lnTo>
                  <a:lnTo>
                    <a:pt x="277" y="36"/>
                  </a:lnTo>
                  <a:lnTo>
                    <a:pt x="358" y="77"/>
                  </a:lnTo>
                  <a:lnTo>
                    <a:pt x="280" y="310"/>
                  </a:lnTo>
                  <a:lnTo>
                    <a:pt x="201" y="304"/>
                  </a:lnTo>
                  <a:lnTo>
                    <a:pt x="198" y="302"/>
                  </a:lnTo>
                  <a:lnTo>
                    <a:pt x="191" y="300"/>
                  </a:lnTo>
                  <a:lnTo>
                    <a:pt x="181" y="297"/>
                  </a:lnTo>
                  <a:lnTo>
                    <a:pt x="169" y="292"/>
                  </a:lnTo>
                  <a:lnTo>
                    <a:pt x="156" y="288"/>
                  </a:lnTo>
                  <a:lnTo>
                    <a:pt x="146" y="286"/>
                  </a:lnTo>
                  <a:lnTo>
                    <a:pt x="135" y="283"/>
                  </a:lnTo>
                  <a:lnTo>
                    <a:pt x="121" y="278"/>
                  </a:lnTo>
                  <a:lnTo>
                    <a:pt x="105" y="273"/>
                  </a:lnTo>
                  <a:lnTo>
                    <a:pt x="91" y="268"/>
                  </a:lnTo>
                  <a:lnTo>
                    <a:pt x="77" y="265"/>
                  </a:lnTo>
                  <a:lnTo>
                    <a:pt x="67" y="264"/>
                  </a:lnTo>
                  <a:lnTo>
                    <a:pt x="58" y="262"/>
                  </a:lnTo>
                  <a:lnTo>
                    <a:pt x="47" y="256"/>
                  </a:lnTo>
                  <a:lnTo>
                    <a:pt x="34" y="249"/>
                  </a:lnTo>
                  <a:lnTo>
                    <a:pt x="23" y="241"/>
                  </a:lnTo>
                  <a:lnTo>
                    <a:pt x="11" y="232"/>
                  </a:lnTo>
                  <a:lnTo>
                    <a:pt x="3" y="226"/>
                  </a:lnTo>
                  <a:lnTo>
                    <a:pt x="0" y="222"/>
                  </a:lnTo>
                  <a:lnTo>
                    <a:pt x="82"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3" name="Freeform 19"/>
            <p:cNvSpPr>
              <a:spLocks/>
            </p:cNvSpPr>
            <p:nvPr/>
          </p:nvSpPr>
          <p:spPr bwMode="auto">
            <a:xfrm>
              <a:off x="3798888" y="5299076"/>
              <a:ext cx="863600" cy="561975"/>
            </a:xfrm>
            <a:custGeom>
              <a:avLst/>
              <a:gdLst/>
              <a:ahLst/>
              <a:cxnLst>
                <a:cxn ang="0">
                  <a:pos x="198" y="2"/>
                </a:cxn>
                <a:cxn ang="0">
                  <a:pos x="232" y="11"/>
                </a:cxn>
                <a:cxn ang="0">
                  <a:pos x="279" y="24"/>
                </a:cxn>
                <a:cxn ang="0">
                  <a:pos x="332" y="41"/>
                </a:cxn>
                <a:cxn ang="0">
                  <a:pos x="387" y="56"/>
                </a:cxn>
                <a:cxn ang="0">
                  <a:pos x="434" y="70"/>
                </a:cxn>
                <a:cxn ang="0">
                  <a:pos x="469" y="80"/>
                </a:cxn>
                <a:cxn ang="0">
                  <a:pos x="481" y="84"/>
                </a:cxn>
                <a:cxn ang="0">
                  <a:pos x="525" y="191"/>
                </a:cxn>
                <a:cxn ang="0">
                  <a:pos x="541" y="271"/>
                </a:cxn>
                <a:cxn ang="0">
                  <a:pos x="525" y="283"/>
                </a:cxn>
                <a:cxn ang="0">
                  <a:pos x="493" y="302"/>
                </a:cxn>
                <a:cxn ang="0">
                  <a:pos x="449" y="325"/>
                </a:cxn>
                <a:cxn ang="0">
                  <a:pos x="384" y="348"/>
                </a:cxn>
                <a:cxn ang="0">
                  <a:pos x="331" y="353"/>
                </a:cxn>
                <a:cxn ang="0">
                  <a:pos x="294" y="346"/>
                </a:cxn>
                <a:cxn ang="0">
                  <a:pos x="242" y="349"/>
                </a:cxn>
                <a:cxn ang="0">
                  <a:pos x="218" y="352"/>
                </a:cxn>
                <a:cxn ang="0">
                  <a:pos x="212" y="353"/>
                </a:cxn>
                <a:cxn ang="0">
                  <a:pos x="201" y="353"/>
                </a:cxn>
                <a:cxn ang="0">
                  <a:pos x="178" y="349"/>
                </a:cxn>
                <a:cxn ang="0">
                  <a:pos x="141" y="334"/>
                </a:cxn>
                <a:cxn ang="0">
                  <a:pos x="107" y="315"/>
                </a:cxn>
                <a:cxn ang="0">
                  <a:pos x="70" y="290"/>
                </a:cxn>
                <a:cxn ang="0">
                  <a:pos x="35" y="266"/>
                </a:cxn>
                <a:cxn ang="0">
                  <a:pos x="10" y="248"/>
                </a:cxn>
                <a:cxn ang="0">
                  <a:pos x="0" y="241"/>
                </a:cxn>
                <a:cxn ang="0">
                  <a:pos x="7" y="216"/>
                </a:cxn>
                <a:cxn ang="0">
                  <a:pos x="17" y="190"/>
                </a:cxn>
                <a:cxn ang="0">
                  <a:pos x="26" y="172"/>
                </a:cxn>
                <a:cxn ang="0">
                  <a:pos x="37" y="174"/>
                </a:cxn>
                <a:cxn ang="0">
                  <a:pos x="60" y="183"/>
                </a:cxn>
                <a:cxn ang="0">
                  <a:pos x="91" y="190"/>
                </a:cxn>
                <a:cxn ang="0">
                  <a:pos x="122" y="185"/>
                </a:cxn>
                <a:cxn ang="0">
                  <a:pos x="139" y="160"/>
                </a:cxn>
                <a:cxn ang="0">
                  <a:pos x="153" y="116"/>
                </a:cxn>
                <a:cxn ang="0">
                  <a:pos x="165" y="64"/>
                </a:cxn>
                <a:cxn ang="0">
                  <a:pos x="178" y="20"/>
                </a:cxn>
                <a:cxn ang="0">
                  <a:pos x="190" y="0"/>
                </a:cxn>
              </a:cxnLst>
              <a:rect l="0" t="0" r="r" b="b"/>
              <a:pathLst>
                <a:path w="544" h="354">
                  <a:moveTo>
                    <a:pt x="190" y="0"/>
                  </a:moveTo>
                  <a:lnTo>
                    <a:pt x="198" y="2"/>
                  </a:lnTo>
                  <a:lnTo>
                    <a:pt x="212" y="6"/>
                  </a:lnTo>
                  <a:lnTo>
                    <a:pt x="232" y="11"/>
                  </a:lnTo>
                  <a:lnTo>
                    <a:pt x="253" y="18"/>
                  </a:lnTo>
                  <a:lnTo>
                    <a:pt x="279" y="24"/>
                  </a:lnTo>
                  <a:lnTo>
                    <a:pt x="305" y="32"/>
                  </a:lnTo>
                  <a:lnTo>
                    <a:pt x="332" y="41"/>
                  </a:lnTo>
                  <a:lnTo>
                    <a:pt x="360" y="48"/>
                  </a:lnTo>
                  <a:lnTo>
                    <a:pt x="387" y="56"/>
                  </a:lnTo>
                  <a:lnTo>
                    <a:pt x="413" y="64"/>
                  </a:lnTo>
                  <a:lnTo>
                    <a:pt x="434" y="70"/>
                  </a:lnTo>
                  <a:lnTo>
                    <a:pt x="453" y="76"/>
                  </a:lnTo>
                  <a:lnTo>
                    <a:pt x="469" y="80"/>
                  </a:lnTo>
                  <a:lnTo>
                    <a:pt x="477" y="83"/>
                  </a:lnTo>
                  <a:lnTo>
                    <a:pt x="481" y="84"/>
                  </a:lnTo>
                  <a:lnTo>
                    <a:pt x="456" y="216"/>
                  </a:lnTo>
                  <a:lnTo>
                    <a:pt x="525" y="191"/>
                  </a:lnTo>
                  <a:lnTo>
                    <a:pt x="544" y="270"/>
                  </a:lnTo>
                  <a:lnTo>
                    <a:pt x="541" y="271"/>
                  </a:lnTo>
                  <a:lnTo>
                    <a:pt x="535" y="276"/>
                  </a:lnTo>
                  <a:lnTo>
                    <a:pt x="525" y="283"/>
                  </a:lnTo>
                  <a:lnTo>
                    <a:pt x="511" y="292"/>
                  </a:lnTo>
                  <a:lnTo>
                    <a:pt x="493" y="302"/>
                  </a:lnTo>
                  <a:lnTo>
                    <a:pt x="472" y="313"/>
                  </a:lnTo>
                  <a:lnTo>
                    <a:pt x="449" y="325"/>
                  </a:lnTo>
                  <a:lnTo>
                    <a:pt x="416" y="339"/>
                  </a:lnTo>
                  <a:lnTo>
                    <a:pt x="384" y="348"/>
                  </a:lnTo>
                  <a:lnTo>
                    <a:pt x="356" y="353"/>
                  </a:lnTo>
                  <a:lnTo>
                    <a:pt x="331" y="353"/>
                  </a:lnTo>
                  <a:lnTo>
                    <a:pt x="309" y="349"/>
                  </a:lnTo>
                  <a:lnTo>
                    <a:pt x="294" y="346"/>
                  </a:lnTo>
                  <a:lnTo>
                    <a:pt x="258" y="346"/>
                  </a:lnTo>
                  <a:lnTo>
                    <a:pt x="242" y="349"/>
                  </a:lnTo>
                  <a:lnTo>
                    <a:pt x="226" y="350"/>
                  </a:lnTo>
                  <a:lnTo>
                    <a:pt x="218" y="352"/>
                  </a:lnTo>
                  <a:lnTo>
                    <a:pt x="214" y="353"/>
                  </a:lnTo>
                  <a:lnTo>
                    <a:pt x="212" y="353"/>
                  </a:lnTo>
                  <a:lnTo>
                    <a:pt x="209" y="354"/>
                  </a:lnTo>
                  <a:lnTo>
                    <a:pt x="201" y="353"/>
                  </a:lnTo>
                  <a:lnTo>
                    <a:pt x="191" y="352"/>
                  </a:lnTo>
                  <a:lnTo>
                    <a:pt x="178" y="349"/>
                  </a:lnTo>
                  <a:lnTo>
                    <a:pt x="161" y="343"/>
                  </a:lnTo>
                  <a:lnTo>
                    <a:pt x="141" y="334"/>
                  </a:lnTo>
                  <a:lnTo>
                    <a:pt x="125" y="325"/>
                  </a:lnTo>
                  <a:lnTo>
                    <a:pt x="107" y="315"/>
                  </a:lnTo>
                  <a:lnTo>
                    <a:pt x="88" y="303"/>
                  </a:lnTo>
                  <a:lnTo>
                    <a:pt x="70" y="290"/>
                  </a:lnTo>
                  <a:lnTo>
                    <a:pt x="51" y="278"/>
                  </a:lnTo>
                  <a:lnTo>
                    <a:pt x="35" y="266"/>
                  </a:lnTo>
                  <a:lnTo>
                    <a:pt x="20" y="256"/>
                  </a:lnTo>
                  <a:lnTo>
                    <a:pt x="10" y="248"/>
                  </a:lnTo>
                  <a:lnTo>
                    <a:pt x="2" y="243"/>
                  </a:lnTo>
                  <a:lnTo>
                    <a:pt x="0" y="241"/>
                  </a:lnTo>
                  <a:lnTo>
                    <a:pt x="3" y="229"/>
                  </a:lnTo>
                  <a:lnTo>
                    <a:pt x="7" y="216"/>
                  </a:lnTo>
                  <a:lnTo>
                    <a:pt x="12" y="204"/>
                  </a:lnTo>
                  <a:lnTo>
                    <a:pt x="17" y="190"/>
                  </a:lnTo>
                  <a:lnTo>
                    <a:pt x="23" y="178"/>
                  </a:lnTo>
                  <a:lnTo>
                    <a:pt x="26" y="172"/>
                  </a:lnTo>
                  <a:lnTo>
                    <a:pt x="30" y="171"/>
                  </a:lnTo>
                  <a:lnTo>
                    <a:pt x="37" y="174"/>
                  </a:lnTo>
                  <a:lnTo>
                    <a:pt x="47" y="178"/>
                  </a:lnTo>
                  <a:lnTo>
                    <a:pt x="60" y="183"/>
                  </a:lnTo>
                  <a:lnTo>
                    <a:pt x="75" y="187"/>
                  </a:lnTo>
                  <a:lnTo>
                    <a:pt x="91" y="190"/>
                  </a:lnTo>
                  <a:lnTo>
                    <a:pt x="108" y="188"/>
                  </a:lnTo>
                  <a:lnTo>
                    <a:pt x="122" y="185"/>
                  </a:lnTo>
                  <a:lnTo>
                    <a:pt x="131" y="176"/>
                  </a:lnTo>
                  <a:lnTo>
                    <a:pt x="139" y="160"/>
                  </a:lnTo>
                  <a:lnTo>
                    <a:pt x="146" y="140"/>
                  </a:lnTo>
                  <a:lnTo>
                    <a:pt x="153" y="116"/>
                  </a:lnTo>
                  <a:lnTo>
                    <a:pt x="159" y="90"/>
                  </a:lnTo>
                  <a:lnTo>
                    <a:pt x="165" y="64"/>
                  </a:lnTo>
                  <a:lnTo>
                    <a:pt x="172" y="41"/>
                  </a:lnTo>
                  <a:lnTo>
                    <a:pt x="178" y="20"/>
                  </a:lnTo>
                  <a:lnTo>
                    <a:pt x="183" y="6"/>
                  </a:lnTo>
                  <a:lnTo>
                    <a:pt x="190" y="0"/>
                  </a:lnTo>
                  <a:close/>
                </a:path>
              </a:pathLst>
            </a:custGeom>
            <a:solidFill>
              <a:srgbClr val="A0FC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4" name="Freeform 20"/>
            <p:cNvSpPr>
              <a:spLocks noEditPoints="1"/>
            </p:cNvSpPr>
            <p:nvPr/>
          </p:nvSpPr>
          <p:spPr bwMode="auto">
            <a:xfrm>
              <a:off x="3810001" y="5575301"/>
              <a:ext cx="187325" cy="239713"/>
            </a:xfrm>
            <a:custGeom>
              <a:avLst/>
              <a:gdLst/>
              <a:ahLst/>
              <a:cxnLst>
                <a:cxn ang="0">
                  <a:pos x="88" y="14"/>
                </a:cxn>
                <a:cxn ang="0">
                  <a:pos x="91" y="14"/>
                </a:cxn>
                <a:cxn ang="0">
                  <a:pos x="72" y="123"/>
                </a:cxn>
                <a:cxn ang="0">
                  <a:pos x="68" y="120"/>
                </a:cxn>
                <a:cxn ang="0">
                  <a:pos x="65" y="119"/>
                </a:cxn>
                <a:cxn ang="0">
                  <a:pos x="61" y="116"/>
                </a:cxn>
                <a:cxn ang="0">
                  <a:pos x="88" y="14"/>
                </a:cxn>
                <a:cxn ang="0">
                  <a:pos x="70" y="13"/>
                </a:cxn>
                <a:cxn ang="0">
                  <a:pos x="74" y="13"/>
                </a:cxn>
                <a:cxn ang="0">
                  <a:pos x="78" y="14"/>
                </a:cxn>
                <a:cxn ang="0">
                  <a:pos x="83" y="14"/>
                </a:cxn>
                <a:cxn ang="0">
                  <a:pos x="51" y="110"/>
                </a:cxn>
                <a:cxn ang="0">
                  <a:pos x="46" y="106"/>
                </a:cxn>
                <a:cxn ang="0">
                  <a:pos x="42" y="102"/>
                </a:cxn>
                <a:cxn ang="0">
                  <a:pos x="70" y="13"/>
                </a:cxn>
                <a:cxn ang="0">
                  <a:pos x="115" y="9"/>
                </a:cxn>
                <a:cxn ang="0">
                  <a:pos x="118" y="9"/>
                </a:cxn>
                <a:cxn ang="0">
                  <a:pos x="116" y="151"/>
                </a:cxn>
                <a:cxn ang="0">
                  <a:pos x="102" y="142"/>
                </a:cxn>
                <a:cxn ang="0">
                  <a:pos x="87" y="133"/>
                </a:cxn>
                <a:cxn ang="0">
                  <a:pos x="101" y="14"/>
                </a:cxn>
                <a:cxn ang="0">
                  <a:pos x="109" y="13"/>
                </a:cxn>
                <a:cxn ang="0">
                  <a:pos x="115" y="11"/>
                </a:cxn>
                <a:cxn ang="0">
                  <a:pos x="115" y="9"/>
                </a:cxn>
                <a:cxn ang="0">
                  <a:pos x="47" y="7"/>
                </a:cxn>
                <a:cxn ang="0">
                  <a:pos x="53" y="8"/>
                </a:cxn>
                <a:cxn ang="0">
                  <a:pos x="56" y="11"/>
                </a:cxn>
                <a:cxn ang="0">
                  <a:pos x="61" y="12"/>
                </a:cxn>
                <a:cxn ang="0">
                  <a:pos x="31" y="95"/>
                </a:cxn>
                <a:cxn ang="0">
                  <a:pos x="27" y="92"/>
                </a:cxn>
                <a:cxn ang="0">
                  <a:pos x="25" y="91"/>
                </a:cxn>
                <a:cxn ang="0">
                  <a:pos x="21" y="88"/>
                </a:cxn>
                <a:cxn ang="0">
                  <a:pos x="47" y="7"/>
                </a:cxn>
                <a:cxn ang="0">
                  <a:pos x="31" y="0"/>
                </a:cxn>
                <a:cxn ang="0">
                  <a:pos x="33" y="2"/>
                </a:cxn>
                <a:cxn ang="0">
                  <a:pos x="37" y="3"/>
                </a:cxn>
                <a:cxn ang="0">
                  <a:pos x="25" y="44"/>
                </a:cxn>
                <a:cxn ang="0">
                  <a:pos x="17" y="64"/>
                </a:cxn>
                <a:cxn ang="0">
                  <a:pos x="10" y="81"/>
                </a:cxn>
                <a:cxn ang="0">
                  <a:pos x="0" y="73"/>
                </a:cxn>
                <a:cxn ang="0">
                  <a:pos x="31" y="0"/>
                </a:cxn>
              </a:cxnLst>
              <a:rect l="0" t="0" r="r" b="b"/>
              <a:pathLst>
                <a:path w="118" h="151">
                  <a:moveTo>
                    <a:pt x="88" y="14"/>
                  </a:moveTo>
                  <a:lnTo>
                    <a:pt x="91" y="14"/>
                  </a:lnTo>
                  <a:lnTo>
                    <a:pt x="72" y="123"/>
                  </a:lnTo>
                  <a:lnTo>
                    <a:pt x="68" y="120"/>
                  </a:lnTo>
                  <a:lnTo>
                    <a:pt x="65" y="119"/>
                  </a:lnTo>
                  <a:lnTo>
                    <a:pt x="61" y="116"/>
                  </a:lnTo>
                  <a:lnTo>
                    <a:pt x="88" y="14"/>
                  </a:lnTo>
                  <a:close/>
                  <a:moveTo>
                    <a:pt x="70" y="13"/>
                  </a:moveTo>
                  <a:lnTo>
                    <a:pt x="74" y="13"/>
                  </a:lnTo>
                  <a:lnTo>
                    <a:pt x="78" y="14"/>
                  </a:lnTo>
                  <a:lnTo>
                    <a:pt x="83" y="14"/>
                  </a:lnTo>
                  <a:lnTo>
                    <a:pt x="51" y="110"/>
                  </a:lnTo>
                  <a:lnTo>
                    <a:pt x="46" y="106"/>
                  </a:lnTo>
                  <a:lnTo>
                    <a:pt x="42" y="102"/>
                  </a:lnTo>
                  <a:lnTo>
                    <a:pt x="70" y="13"/>
                  </a:lnTo>
                  <a:close/>
                  <a:moveTo>
                    <a:pt x="115" y="9"/>
                  </a:moveTo>
                  <a:lnTo>
                    <a:pt x="118" y="9"/>
                  </a:lnTo>
                  <a:lnTo>
                    <a:pt x="116" y="151"/>
                  </a:lnTo>
                  <a:lnTo>
                    <a:pt x="102" y="142"/>
                  </a:lnTo>
                  <a:lnTo>
                    <a:pt x="87" y="133"/>
                  </a:lnTo>
                  <a:lnTo>
                    <a:pt x="101" y="14"/>
                  </a:lnTo>
                  <a:lnTo>
                    <a:pt x="109" y="13"/>
                  </a:lnTo>
                  <a:lnTo>
                    <a:pt x="115" y="11"/>
                  </a:lnTo>
                  <a:lnTo>
                    <a:pt x="115" y="9"/>
                  </a:lnTo>
                  <a:close/>
                  <a:moveTo>
                    <a:pt x="47" y="7"/>
                  </a:moveTo>
                  <a:lnTo>
                    <a:pt x="53" y="8"/>
                  </a:lnTo>
                  <a:lnTo>
                    <a:pt x="56" y="11"/>
                  </a:lnTo>
                  <a:lnTo>
                    <a:pt x="61" y="12"/>
                  </a:lnTo>
                  <a:lnTo>
                    <a:pt x="31" y="95"/>
                  </a:lnTo>
                  <a:lnTo>
                    <a:pt x="27" y="92"/>
                  </a:lnTo>
                  <a:lnTo>
                    <a:pt x="25" y="91"/>
                  </a:lnTo>
                  <a:lnTo>
                    <a:pt x="21" y="88"/>
                  </a:lnTo>
                  <a:lnTo>
                    <a:pt x="47" y="7"/>
                  </a:lnTo>
                  <a:close/>
                  <a:moveTo>
                    <a:pt x="31" y="0"/>
                  </a:moveTo>
                  <a:lnTo>
                    <a:pt x="33" y="2"/>
                  </a:lnTo>
                  <a:lnTo>
                    <a:pt x="37" y="3"/>
                  </a:lnTo>
                  <a:lnTo>
                    <a:pt x="25" y="44"/>
                  </a:lnTo>
                  <a:lnTo>
                    <a:pt x="17" y="64"/>
                  </a:lnTo>
                  <a:lnTo>
                    <a:pt x="10" y="81"/>
                  </a:lnTo>
                  <a:lnTo>
                    <a:pt x="0" y="73"/>
                  </a:lnTo>
                  <a:lnTo>
                    <a:pt x="31" y="0"/>
                  </a:lnTo>
                  <a:close/>
                </a:path>
              </a:pathLst>
            </a:custGeom>
            <a:solidFill>
              <a:srgbClr val="7EEDD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5" name="Freeform 21"/>
            <p:cNvSpPr>
              <a:spLocks noEditPoints="1"/>
            </p:cNvSpPr>
            <p:nvPr/>
          </p:nvSpPr>
          <p:spPr bwMode="auto">
            <a:xfrm>
              <a:off x="4392613" y="5588001"/>
              <a:ext cx="241300" cy="266700"/>
            </a:xfrm>
            <a:custGeom>
              <a:avLst/>
              <a:gdLst/>
              <a:ahLst/>
              <a:cxnLst>
                <a:cxn ang="0">
                  <a:pos x="86" y="32"/>
                </a:cxn>
                <a:cxn ang="0">
                  <a:pos x="87" y="32"/>
                </a:cxn>
                <a:cxn ang="0">
                  <a:pos x="89" y="136"/>
                </a:cxn>
                <a:cxn ang="0">
                  <a:pos x="84" y="138"/>
                </a:cxn>
                <a:cxn ang="0">
                  <a:pos x="81" y="140"/>
                </a:cxn>
                <a:cxn ang="0">
                  <a:pos x="75" y="143"/>
                </a:cxn>
                <a:cxn ang="0">
                  <a:pos x="74" y="143"/>
                </a:cxn>
                <a:cxn ang="0">
                  <a:pos x="86" y="32"/>
                </a:cxn>
                <a:cxn ang="0">
                  <a:pos x="102" y="27"/>
                </a:cxn>
                <a:cxn ang="0">
                  <a:pos x="120" y="119"/>
                </a:cxn>
                <a:cxn ang="0">
                  <a:pos x="114" y="122"/>
                </a:cxn>
                <a:cxn ang="0">
                  <a:pos x="106" y="128"/>
                </a:cxn>
                <a:cxn ang="0">
                  <a:pos x="103" y="106"/>
                </a:cxn>
                <a:cxn ang="0">
                  <a:pos x="98" y="52"/>
                </a:cxn>
                <a:cxn ang="0">
                  <a:pos x="97" y="28"/>
                </a:cxn>
                <a:cxn ang="0">
                  <a:pos x="102" y="27"/>
                </a:cxn>
                <a:cxn ang="0">
                  <a:pos x="132" y="15"/>
                </a:cxn>
                <a:cxn ang="0">
                  <a:pos x="152" y="99"/>
                </a:cxn>
                <a:cxn ang="0">
                  <a:pos x="144" y="105"/>
                </a:cxn>
                <a:cxn ang="0">
                  <a:pos x="139" y="108"/>
                </a:cxn>
                <a:cxn ang="0">
                  <a:pos x="119" y="20"/>
                </a:cxn>
                <a:cxn ang="0">
                  <a:pos x="132" y="15"/>
                </a:cxn>
                <a:cxn ang="0">
                  <a:pos x="88" y="0"/>
                </a:cxn>
                <a:cxn ang="0">
                  <a:pos x="84" y="17"/>
                </a:cxn>
                <a:cxn ang="0">
                  <a:pos x="79" y="28"/>
                </a:cxn>
                <a:cxn ang="0">
                  <a:pos x="37" y="158"/>
                </a:cxn>
                <a:cxn ang="0">
                  <a:pos x="18" y="164"/>
                </a:cxn>
                <a:cxn ang="0">
                  <a:pos x="0" y="168"/>
                </a:cxn>
                <a:cxn ang="0">
                  <a:pos x="5" y="149"/>
                </a:cxn>
                <a:cxn ang="0">
                  <a:pos x="14" y="126"/>
                </a:cxn>
                <a:cxn ang="0">
                  <a:pos x="26" y="103"/>
                </a:cxn>
                <a:cxn ang="0">
                  <a:pos x="39" y="79"/>
                </a:cxn>
                <a:cxn ang="0">
                  <a:pos x="53" y="55"/>
                </a:cxn>
                <a:cxn ang="0">
                  <a:pos x="65" y="33"/>
                </a:cxn>
                <a:cxn ang="0">
                  <a:pos x="78" y="15"/>
                </a:cxn>
                <a:cxn ang="0">
                  <a:pos x="88" y="0"/>
                </a:cxn>
              </a:cxnLst>
              <a:rect l="0" t="0" r="r" b="b"/>
              <a:pathLst>
                <a:path w="152" h="168">
                  <a:moveTo>
                    <a:pt x="86" y="32"/>
                  </a:moveTo>
                  <a:lnTo>
                    <a:pt x="87" y="32"/>
                  </a:lnTo>
                  <a:lnTo>
                    <a:pt x="89" y="136"/>
                  </a:lnTo>
                  <a:lnTo>
                    <a:pt x="84" y="138"/>
                  </a:lnTo>
                  <a:lnTo>
                    <a:pt x="81" y="140"/>
                  </a:lnTo>
                  <a:lnTo>
                    <a:pt x="75" y="143"/>
                  </a:lnTo>
                  <a:lnTo>
                    <a:pt x="74" y="143"/>
                  </a:lnTo>
                  <a:lnTo>
                    <a:pt x="86" y="32"/>
                  </a:lnTo>
                  <a:close/>
                  <a:moveTo>
                    <a:pt x="102" y="27"/>
                  </a:moveTo>
                  <a:lnTo>
                    <a:pt x="120" y="119"/>
                  </a:lnTo>
                  <a:lnTo>
                    <a:pt x="114" y="122"/>
                  </a:lnTo>
                  <a:lnTo>
                    <a:pt x="106" y="128"/>
                  </a:lnTo>
                  <a:lnTo>
                    <a:pt x="103" y="106"/>
                  </a:lnTo>
                  <a:lnTo>
                    <a:pt x="98" y="52"/>
                  </a:lnTo>
                  <a:lnTo>
                    <a:pt x="97" y="28"/>
                  </a:lnTo>
                  <a:lnTo>
                    <a:pt x="102" y="27"/>
                  </a:lnTo>
                  <a:close/>
                  <a:moveTo>
                    <a:pt x="132" y="15"/>
                  </a:moveTo>
                  <a:lnTo>
                    <a:pt x="152" y="99"/>
                  </a:lnTo>
                  <a:lnTo>
                    <a:pt x="144" y="105"/>
                  </a:lnTo>
                  <a:lnTo>
                    <a:pt x="139" y="108"/>
                  </a:lnTo>
                  <a:lnTo>
                    <a:pt x="119" y="20"/>
                  </a:lnTo>
                  <a:lnTo>
                    <a:pt x="132" y="15"/>
                  </a:lnTo>
                  <a:close/>
                  <a:moveTo>
                    <a:pt x="88" y="0"/>
                  </a:moveTo>
                  <a:lnTo>
                    <a:pt x="84" y="17"/>
                  </a:lnTo>
                  <a:lnTo>
                    <a:pt x="79" y="28"/>
                  </a:lnTo>
                  <a:lnTo>
                    <a:pt x="37" y="158"/>
                  </a:lnTo>
                  <a:lnTo>
                    <a:pt x="18" y="164"/>
                  </a:lnTo>
                  <a:lnTo>
                    <a:pt x="0" y="168"/>
                  </a:lnTo>
                  <a:lnTo>
                    <a:pt x="5" y="149"/>
                  </a:lnTo>
                  <a:lnTo>
                    <a:pt x="14" y="126"/>
                  </a:lnTo>
                  <a:lnTo>
                    <a:pt x="26" y="103"/>
                  </a:lnTo>
                  <a:lnTo>
                    <a:pt x="39" y="79"/>
                  </a:lnTo>
                  <a:lnTo>
                    <a:pt x="53" y="55"/>
                  </a:lnTo>
                  <a:lnTo>
                    <a:pt x="65" y="33"/>
                  </a:lnTo>
                  <a:lnTo>
                    <a:pt x="78" y="15"/>
                  </a:lnTo>
                  <a:lnTo>
                    <a:pt x="88" y="0"/>
                  </a:lnTo>
                  <a:close/>
                </a:path>
              </a:pathLst>
            </a:custGeom>
            <a:solidFill>
              <a:srgbClr val="63DCC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6" name="Freeform 22"/>
            <p:cNvSpPr>
              <a:spLocks/>
            </p:cNvSpPr>
            <p:nvPr/>
          </p:nvSpPr>
          <p:spPr bwMode="auto">
            <a:xfrm>
              <a:off x="4314826" y="6122988"/>
              <a:ext cx="169863" cy="111125"/>
            </a:xfrm>
            <a:custGeom>
              <a:avLst/>
              <a:gdLst/>
              <a:ahLst/>
              <a:cxnLst>
                <a:cxn ang="0">
                  <a:pos x="63" y="0"/>
                </a:cxn>
                <a:cxn ang="0">
                  <a:pos x="85" y="2"/>
                </a:cxn>
                <a:cxn ang="0">
                  <a:pos x="107" y="12"/>
                </a:cxn>
                <a:cxn ang="0">
                  <a:pos x="100" y="34"/>
                </a:cxn>
                <a:cxn ang="0">
                  <a:pos x="90" y="50"/>
                </a:cxn>
                <a:cxn ang="0">
                  <a:pos x="79" y="62"/>
                </a:cxn>
                <a:cxn ang="0">
                  <a:pos x="66" y="68"/>
                </a:cxn>
                <a:cxn ang="0">
                  <a:pos x="51" y="70"/>
                </a:cxn>
                <a:cxn ang="0">
                  <a:pos x="34" y="67"/>
                </a:cxn>
                <a:cxn ang="0">
                  <a:pos x="21" y="62"/>
                </a:cxn>
                <a:cxn ang="0">
                  <a:pos x="12" y="56"/>
                </a:cxn>
                <a:cxn ang="0">
                  <a:pos x="0" y="43"/>
                </a:cxn>
                <a:cxn ang="0">
                  <a:pos x="11" y="24"/>
                </a:cxn>
                <a:cxn ang="0">
                  <a:pos x="26" y="10"/>
                </a:cxn>
                <a:cxn ang="0">
                  <a:pos x="43" y="2"/>
                </a:cxn>
                <a:cxn ang="0">
                  <a:pos x="63" y="0"/>
                </a:cxn>
              </a:cxnLst>
              <a:rect l="0" t="0" r="r" b="b"/>
              <a:pathLst>
                <a:path w="107" h="70">
                  <a:moveTo>
                    <a:pt x="63" y="0"/>
                  </a:moveTo>
                  <a:lnTo>
                    <a:pt x="85" y="2"/>
                  </a:lnTo>
                  <a:lnTo>
                    <a:pt x="107" y="12"/>
                  </a:lnTo>
                  <a:lnTo>
                    <a:pt x="100" y="34"/>
                  </a:lnTo>
                  <a:lnTo>
                    <a:pt x="90" y="50"/>
                  </a:lnTo>
                  <a:lnTo>
                    <a:pt x="79" y="62"/>
                  </a:lnTo>
                  <a:lnTo>
                    <a:pt x="66" y="68"/>
                  </a:lnTo>
                  <a:lnTo>
                    <a:pt x="51" y="70"/>
                  </a:lnTo>
                  <a:lnTo>
                    <a:pt x="34" y="67"/>
                  </a:lnTo>
                  <a:lnTo>
                    <a:pt x="21" y="62"/>
                  </a:lnTo>
                  <a:lnTo>
                    <a:pt x="12" y="56"/>
                  </a:lnTo>
                  <a:lnTo>
                    <a:pt x="0" y="43"/>
                  </a:lnTo>
                  <a:lnTo>
                    <a:pt x="11" y="24"/>
                  </a:lnTo>
                  <a:lnTo>
                    <a:pt x="26" y="10"/>
                  </a:lnTo>
                  <a:lnTo>
                    <a:pt x="43" y="2"/>
                  </a:lnTo>
                  <a:lnTo>
                    <a:pt x="6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7" name="Freeform 23"/>
            <p:cNvSpPr>
              <a:spLocks/>
            </p:cNvSpPr>
            <p:nvPr/>
          </p:nvSpPr>
          <p:spPr bwMode="auto">
            <a:xfrm>
              <a:off x="4340226" y="6122988"/>
              <a:ext cx="122238" cy="111125"/>
            </a:xfrm>
            <a:custGeom>
              <a:avLst/>
              <a:gdLst/>
              <a:ahLst/>
              <a:cxnLst>
                <a:cxn ang="0">
                  <a:pos x="37" y="0"/>
                </a:cxn>
                <a:cxn ang="0">
                  <a:pos x="54" y="0"/>
                </a:cxn>
                <a:cxn ang="0">
                  <a:pos x="64" y="7"/>
                </a:cxn>
                <a:cxn ang="0">
                  <a:pos x="72" y="17"/>
                </a:cxn>
                <a:cxn ang="0">
                  <a:pos x="77" y="30"/>
                </a:cxn>
                <a:cxn ang="0">
                  <a:pos x="75" y="43"/>
                </a:cxn>
                <a:cxn ang="0">
                  <a:pos x="70" y="56"/>
                </a:cxn>
                <a:cxn ang="0">
                  <a:pos x="59" y="64"/>
                </a:cxn>
                <a:cxn ang="0">
                  <a:pos x="47" y="68"/>
                </a:cxn>
                <a:cxn ang="0">
                  <a:pos x="35" y="70"/>
                </a:cxn>
                <a:cxn ang="0">
                  <a:pos x="26" y="70"/>
                </a:cxn>
                <a:cxn ang="0">
                  <a:pos x="18" y="68"/>
                </a:cxn>
                <a:cxn ang="0">
                  <a:pos x="9" y="61"/>
                </a:cxn>
                <a:cxn ang="0">
                  <a:pos x="4" y="52"/>
                </a:cxn>
                <a:cxn ang="0">
                  <a:pos x="0" y="40"/>
                </a:cxn>
                <a:cxn ang="0">
                  <a:pos x="1" y="25"/>
                </a:cxn>
                <a:cxn ang="0">
                  <a:pos x="7" y="12"/>
                </a:cxn>
                <a:cxn ang="0">
                  <a:pos x="21" y="5"/>
                </a:cxn>
                <a:cxn ang="0">
                  <a:pos x="37" y="0"/>
                </a:cxn>
              </a:cxnLst>
              <a:rect l="0" t="0" r="r" b="b"/>
              <a:pathLst>
                <a:path w="77" h="70">
                  <a:moveTo>
                    <a:pt x="37" y="0"/>
                  </a:moveTo>
                  <a:lnTo>
                    <a:pt x="54" y="0"/>
                  </a:lnTo>
                  <a:lnTo>
                    <a:pt x="64" y="7"/>
                  </a:lnTo>
                  <a:lnTo>
                    <a:pt x="72" y="17"/>
                  </a:lnTo>
                  <a:lnTo>
                    <a:pt x="77" y="30"/>
                  </a:lnTo>
                  <a:lnTo>
                    <a:pt x="75" y="43"/>
                  </a:lnTo>
                  <a:lnTo>
                    <a:pt x="70" y="56"/>
                  </a:lnTo>
                  <a:lnTo>
                    <a:pt x="59" y="64"/>
                  </a:lnTo>
                  <a:lnTo>
                    <a:pt x="47" y="68"/>
                  </a:lnTo>
                  <a:lnTo>
                    <a:pt x="35" y="70"/>
                  </a:lnTo>
                  <a:lnTo>
                    <a:pt x="26" y="70"/>
                  </a:lnTo>
                  <a:lnTo>
                    <a:pt x="18" y="68"/>
                  </a:lnTo>
                  <a:lnTo>
                    <a:pt x="9" y="61"/>
                  </a:lnTo>
                  <a:lnTo>
                    <a:pt x="4" y="52"/>
                  </a:lnTo>
                  <a:lnTo>
                    <a:pt x="0" y="40"/>
                  </a:lnTo>
                  <a:lnTo>
                    <a:pt x="1" y="25"/>
                  </a:lnTo>
                  <a:lnTo>
                    <a:pt x="7" y="12"/>
                  </a:lnTo>
                  <a:lnTo>
                    <a:pt x="21" y="5"/>
                  </a:lnTo>
                  <a:lnTo>
                    <a:pt x="37" y="0"/>
                  </a:lnTo>
                  <a:close/>
                </a:path>
              </a:pathLst>
            </a:custGeom>
            <a:solidFill>
              <a:srgbClr val="369A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8" name="Freeform 24"/>
            <p:cNvSpPr>
              <a:spLocks/>
            </p:cNvSpPr>
            <p:nvPr/>
          </p:nvSpPr>
          <p:spPr bwMode="auto">
            <a:xfrm>
              <a:off x="4368801" y="6145213"/>
              <a:ext cx="65088" cy="63500"/>
            </a:xfrm>
            <a:custGeom>
              <a:avLst/>
              <a:gdLst/>
              <a:ahLst/>
              <a:cxnLst>
                <a:cxn ang="0">
                  <a:pos x="18" y="0"/>
                </a:cxn>
                <a:cxn ang="0">
                  <a:pos x="28" y="1"/>
                </a:cxn>
                <a:cxn ang="0">
                  <a:pos x="37" y="7"/>
                </a:cxn>
                <a:cxn ang="0">
                  <a:pos x="41" y="17"/>
                </a:cxn>
                <a:cxn ang="0">
                  <a:pos x="39" y="28"/>
                </a:cxn>
                <a:cxn ang="0">
                  <a:pos x="33" y="36"/>
                </a:cxn>
                <a:cxn ang="0">
                  <a:pos x="23" y="40"/>
                </a:cxn>
                <a:cxn ang="0">
                  <a:pos x="13" y="39"/>
                </a:cxn>
                <a:cxn ang="0">
                  <a:pos x="4" y="33"/>
                </a:cxn>
                <a:cxn ang="0">
                  <a:pos x="0" y="22"/>
                </a:cxn>
                <a:cxn ang="0">
                  <a:pos x="1" y="12"/>
                </a:cxn>
                <a:cxn ang="0">
                  <a:pos x="8" y="3"/>
                </a:cxn>
                <a:cxn ang="0">
                  <a:pos x="18" y="0"/>
                </a:cxn>
              </a:cxnLst>
              <a:rect l="0" t="0" r="r" b="b"/>
              <a:pathLst>
                <a:path w="41" h="40">
                  <a:moveTo>
                    <a:pt x="18" y="0"/>
                  </a:moveTo>
                  <a:lnTo>
                    <a:pt x="28" y="1"/>
                  </a:lnTo>
                  <a:lnTo>
                    <a:pt x="37" y="7"/>
                  </a:lnTo>
                  <a:lnTo>
                    <a:pt x="41" y="17"/>
                  </a:lnTo>
                  <a:lnTo>
                    <a:pt x="39" y="28"/>
                  </a:lnTo>
                  <a:lnTo>
                    <a:pt x="33" y="36"/>
                  </a:lnTo>
                  <a:lnTo>
                    <a:pt x="23" y="40"/>
                  </a:lnTo>
                  <a:lnTo>
                    <a:pt x="13" y="39"/>
                  </a:lnTo>
                  <a:lnTo>
                    <a:pt x="4" y="33"/>
                  </a:lnTo>
                  <a:lnTo>
                    <a:pt x="0" y="22"/>
                  </a:lnTo>
                  <a:lnTo>
                    <a:pt x="1" y="12"/>
                  </a:lnTo>
                  <a:lnTo>
                    <a:pt x="8" y="3"/>
                  </a:lnTo>
                  <a:lnTo>
                    <a:pt x="1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9" name="Freeform 25"/>
            <p:cNvSpPr>
              <a:spLocks/>
            </p:cNvSpPr>
            <p:nvPr/>
          </p:nvSpPr>
          <p:spPr bwMode="auto">
            <a:xfrm>
              <a:off x="4414838" y="6167438"/>
              <a:ext cx="30163" cy="30163"/>
            </a:xfrm>
            <a:custGeom>
              <a:avLst/>
              <a:gdLst/>
              <a:ahLst/>
              <a:cxnLst>
                <a:cxn ang="0">
                  <a:pos x="8" y="0"/>
                </a:cxn>
                <a:cxn ang="0">
                  <a:pos x="16" y="2"/>
                </a:cxn>
                <a:cxn ang="0">
                  <a:pos x="18" y="5"/>
                </a:cxn>
                <a:cxn ang="0">
                  <a:pos x="19" y="8"/>
                </a:cxn>
                <a:cxn ang="0">
                  <a:pos x="18" y="12"/>
                </a:cxn>
                <a:cxn ang="0">
                  <a:pos x="17" y="15"/>
                </a:cxn>
                <a:cxn ang="0">
                  <a:pos x="14" y="17"/>
                </a:cxn>
                <a:cxn ang="0">
                  <a:pos x="10" y="19"/>
                </a:cxn>
                <a:cxn ang="0">
                  <a:pos x="7" y="19"/>
                </a:cxn>
                <a:cxn ang="0">
                  <a:pos x="4" y="17"/>
                </a:cxn>
                <a:cxn ang="0">
                  <a:pos x="2" y="15"/>
                </a:cxn>
                <a:cxn ang="0">
                  <a:pos x="0" y="11"/>
                </a:cxn>
                <a:cxn ang="0">
                  <a:pos x="0" y="7"/>
                </a:cxn>
                <a:cxn ang="0">
                  <a:pos x="2" y="3"/>
                </a:cxn>
                <a:cxn ang="0">
                  <a:pos x="4" y="1"/>
                </a:cxn>
                <a:cxn ang="0">
                  <a:pos x="8" y="0"/>
                </a:cxn>
              </a:cxnLst>
              <a:rect l="0" t="0" r="r" b="b"/>
              <a:pathLst>
                <a:path w="19" h="19">
                  <a:moveTo>
                    <a:pt x="8" y="0"/>
                  </a:moveTo>
                  <a:lnTo>
                    <a:pt x="16" y="2"/>
                  </a:lnTo>
                  <a:lnTo>
                    <a:pt x="18" y="5"/>
                  </a:lnTo>
                  <a:lnTo>
                    <a:pt x="19" y="8"/>
                  </a:lnTo>
                  <a:lnTo>
                    <a:pt x="18" y="12"/>
                  </a:lnTo>
                  <a:lnTo>
                    <a:pt x="17" y="15"/>
                  </a:lnTo>
                  <a:lnTo>
                    <a:pt x="14" y="17"/>
                  </a:lnTo>
                  <a:lnTo>
                    <a:pt x="10" y="19"/>
                  </a:lnTo>
                  <a:lnTo>
                    <a:pt x="7" y="19"/>
                  </a:lnTo>
                  <a:lnTo>
                    <a:pt x="4" y="17"/>
                  </a:lnTo>
                  <a:lnTo>
                    <a:pt x="2" y="15"/>
                  </a:lnTo>
                  <a:lnTo>
                    <a:pt x="0" y="11"/>
                  </a:lnTo>
                  <a:lnTo>
                    <a:pt x="0" y="7"/>
                  </a:lnTo>
                  <a:lnTo>
                    <a:pt x="2" y="3"/>
                  </a:lnTo>
                  <a:lnTo>
                    <a:pt x="4" y="1"/>
                  </a:lnTo>
                  <a:lnTo>
                    <a:pt x="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0" name="Freeform 26"/>
            <p:cNvSpPr>
              <a:spLocks/>
            </p:cNvSpPr>
            <p:nvPr/>
          </p:nvSpPr>
          <p:spPr bwMode="auto">
            <a:xfrm>
              <a:off x="4362451" y="6145213"/>
              <a:ext cx="19050" cy="15875"/>
            </a:xfrm>
            <a:custGeom>
              <a:avLst/>
              <a:gdLst/>
              <a:ahLst/>
              <a:cxnLst>
                <a:cxn ang="0">
                  <a:pos x="5" y="0"/>
                </a:cxn>
                <a:cxn ang="0">
                  <a:pos x="9" y="0"/>
                </a:cxn>
                <a:cxn ang="0">
                  <a:pos x="10" y="2"/>
                </a:cxn>
                <a:cxn ang="0">
                  <a:pos x="12" y="3"/>
                </a:cxn>
                <a:cxn ang="0">
                  <a:pos x="12" y="6"/>
                </a:cxn>
                <a:cxn ang="0">
                  <a:pos x="10" y="8"/>
                </a:cxn>
                <a:cxn ang="0">
                  <a:pos x="8" y="10"/>
                </a:cxn>
                <a:cxn ang="0">
                  <a:pos x="5" y="10"/>
                </a:cxn>
                <a:cxn ang="0">
                  <a:pos x="3" y="8"/>
                </a:cxn>
                <a:cxn ang="0">
                  <a:pos x="1" y="7"/>
                </a:cxn>
                <a:cxn ang="0">
                  <a:pos x="0" y="5"/>
                </a:cxn>
                <a:cxn ang="0">
                  <a:pos x="1" y="2"/>
                </a:cxn>
                <a:cxn ang="0">
                  <a:pos x="3" y="1"/>
                </a:cxn>
                <a:cxn ang="0">
                  <a:pos x="5" y="0"/>
                </a:cxn>
              </a:cxnLst>
              <a:rect l="0" t="0" r="r" b="b"/>
              <a:pathLst>
                <a:path w="12" h="10">
                  <a:moveTo>
                    <a:pt x="5" y="0"/>
                  </a:moveTo>
                  <a:lnTo>
                    <a:pt x="9" y="0"/>
                  </a:lnTo>
                  <a:lnTo>
                    <a:pt x="10" y="2"/>
                  </a:lnTo>
                  <a:lnTo>
                    <a:pt x="12" y="3"/>
                  </a:lnTo>
                  <a:lnTo>
                    <a:pt x="12" y="6"/>
                  </a:lnTo>
                  <a:lnTo>
                    <a:pt x="10" y="8"/>
                  </a:lnTo>
                  <a:lnTo>
                    <a:pt x="8" y="10"/>
                  </a:lnTo>
                  <a:lnTo>
                    <a:pt x="5" y="10"/>
                  </a:lnTo>
                  <a:lnTo>
                    <a:pt x="3" y="8"/>
                  </a:lnTo>
                  <a:lnTo>
                    <a:pt x="1" y="7"/>
                  </a:lnTo>
                  <a:lnTo>
                    <a:pt x="0" y="5"/>
                  </a:lnTo>
                  <a:lnTo>
                    <a:pt x="1" y="2"/>
                  </a:lnTo>
                  <a:lnTo>
                    <a:pt x="3" y="1"/>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1" name="Freeform 27"/>
            <p:cNvSpPr>
              <a:spLocks/>
            </p:cNvSpPr>
            <p:nvPr/>
          </p:nvSpPr>
          <p:spPr bwMode="auto">
            <a:xfrm>
              <a:off x="4041776" y="6191251"/>
              <a:ext cx="169863" cy="112713"/>
            </a:xfrm>
            <a:custGeom>
              <a:avLst/>
              <a:gdLst/>
              <a:ahLst/>
              <a:cxnLst>
                <a:cxn ang="0">
                  <a:pos x="67" y="0"/>
                </a:cxn>
                <a:cxn ang="0">
                  <a:pos x="86" y="2"/>
                </a:cxn>
                <a:cxn ang="0">
                  <a:pos x="107" y="13"/>
                </a:cxn>
                <a:cxn ang="0">
                  <a:pos x="105" y="20"/>
                </a:cxn>
                <a:cxn ang="0">
                  <a:pos x="103" y="30"/>
                </a:cxn>
                <a:cxn ang="0">
                  <a:pos x="99" y="41"/>
                </a:cxn>
                <a:cxn ang="0">
                  <a:pos x="91" y="51"/>
                </a:cxn>
                <a:cxn ang="0">
                  <a:pos x="79" y="62"/>
                </a:cxn>
                <a:cxn ang="0">
                  <a:pos x="66" y="69"/>
                </a:cxn>
                <a:cxn ang="0">
                  <a:pos x="51" y="71"/>
                </a:cxn>
                <a:cxn ang="0">
                  <a:pos x="35" y="69"/>
                </a:cxn>
                <a:cxn ang="0">
                  <a:pos x="19" y="60"/>
                </a:cxn>
                <a:cxn ang="0">
                  <a:pos x="0" y="46"/>
                </a:cxn>
                <a:cxn ang="0">
                  <a:pos x="14" y="25"/>
                </a:cxn>
                <a:cxn ang="0">
                  <a:pos x="29" y="10"/>
                </a:cxn>
                <a:cxn ang="0">
                  <a:pos x="47" y="2"/>
                </a:cxn>
                <a:cxn ang="0">
                  <a:pos x="67" y="0"/>
                </a:cxn>
              </a:cxnLst>
              <a:rect l="0" t="0" r="r" b="b"/>
              <a:pathLst>
                <a:path w="107" h="71">
                  <a:moveTo>
                    <a:pt x="67" y="0"/>
                  </a:moveTo>
                  <a:lnTo>
                    <a:pt x="86" y="2"/>
                  </a:lnTo>
                  <a:lnTo>
                    <a:pt x="107" y="13"/>
                  </a:lnTo>
                  <a:lnTo>
                    <a:pt x="105" y="20"/>
                  </a:lnTo>
                  <a:lnTo>
                    <a:pt x="103" y="30"/>
                  </a:lnTo>
                  <a:lnTo>
                    <a:pt x="99" y="41"/>
                  </a:lnTo>
                  <a:lnTo>
                    <a:pt x="91" y="51"/>
                  </a:lnTo>
                  <a:lnTo>
                    <a:pt x="79" y="62"/>
                  </a:lnTo>
                  <a:lnTo>
                    <a:pt x="66" y="69"/>
                  </a:lnTo>
                  <a:lnTo>
                    <a:pt x="51" y="71"/>
                  </a:lnTo>
                  <a:lnTo>
                    <a:pt x="35" y="69"/>
                  </a:lnTo>
                  <a:lnTo>
                    <a:pt x="19" y="60"/>
                  </a:lnTo>
                  <a:lnTo>
                    <a:pt x="0" y="46"/>
                  </a:lnTo>
                  <a:lnTo>
                    <a:pt x="14" y="25"/>
                  </a:lnTo>
                  <a:lnTo>
                    <a:pt x="29" y="10"/>
                  </a:lnTo>
                  <a:lnTo>
                    <a:pt x="47" y="2"/>
                  </a:lnTo>
                  <a:lnTo>
                    <a:pt x="6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2" name="Freeform 28"/>
            <p:cNvSpPr>
              <a:spLocks/>
            </p:cNvSpPr>
            <p:nvPr/>
          </p:nvSpPr>
          <p:spPr bwMode="auto">
            <a:xfrm>
              <a:off x="4071938" y="6191251"/>
              <a:ext cx="120650" cy="112713"/>
            </a:xfrm>
            <a:custGeom>
              <a:avLst/>
              <a:gdLst/>
              <a:ahLst/>
              <a:cxnLst>
                <a:cxn ang="0">
                  <a:pos x="51" y="0"/>
                </a:cxn>
                <a:cxn ang="0">
                  <a:pos x="63" y="7"/>
                </a:cxn>
                <a:cxn ang="0">
                  <a:pos x="72" y="19"/>
                </a:cxn>
                <a:cxn ang="0">
                  <a:pos x="76" y="36"/>
                </a:cxn>
                <a:cxn ang="0">
                  <a:pos x="72" y="52"/>
                </a:cxn>
                <a:cxn ang="0">
                  <a:pos x="65" y="60"/>
                </a:cxn>
                <a:cxn ang="0">
                  <a:pos x="60" y="62"/>
                </a:cxn>
                <a:cxn ang="0">
                  <a:pos x="48" y="69"/>
                </a:cxn>
                <a:cxn ang="0">
                  <a:pos x="35" y="71"/>
                </a:cxn>
                <a:cxn ang="0">
                  <a:pos x="21" y="70"/>
                </a:cxn>
                <a:cxn ang="0">
                  <a:pos x="16" y="67"/>
                </a:cxn>
                <a:cxn ang="0">
                  <a:pos x="11" y="64"/>
                </a:cxn>
                <a:cxn ang="0">
                  <a:pos x="6" y="58"/>
                </a:cxn>
                <a:cxn ang="0">
                  <a:pos x="2" y="52"/>
                </a:cxn>
                <a:cxn ang="0">
                  <a:pos x="0" y="39"/>
                </a:cxn>
                <a:cxn ang="0">
                  <a:pos x="0" y="27"/>
                </a:cxn>
                <a:cxn ang="0">
                  <a:pos x="5" y="14"/>
                </a:cxn>
                <a:cxn ang="0">
                  <a:pos x="19" y="5"/>
                </a:cxn>
                <a:cxn ang="0">
                  <a:pos x="34" y="1"/>
                </a:cxn>
                <a:cxn ang="0">
                  <a:pos x="51" y="0"/>
                </a:cxn>
              </a:cxnLst>
              <a:rect l="0" t="0" r="r" b="b"/>
              <a:pathLst>
                <a:path w="76" h="71">
                  <a:moveTo>
                    <a:pt x="51" y="0"/>
                  </a:moveTo>
                  <a:lnTo>
                    <a:pt x="63" y="7"/>
                  </a:lnTo>
                  <a:lnTo>
                    <a:pt x="72" y="19"/>
                  </a:lnTo>
                  <a:lnTo>
                    <a:pt x="76" y="36"/>
                  </a:lnTo>
                  <a:lnTo>
                    <a:pt x="72" y="52"/>
                  </a:lnTo>
                  <a:lnTo>
                    <a:pt x="65" y="60"/>
                  </a:lnTo>
                  <a:lnTo>
                    <a:pt x="60" y="62"/>
                  </a:lnTo>
                  <a:lnTo>
                    <a:pt x="48" y="69"/>
                  </a:lnTo>
                  <a:lnTo>
                    <a:pt x="35" y="71"/>
                  </a:lnTo>
                  <a:lnTo>
                    <a:pt x="21" y="70"/>
                  </a:lnTo>
                  <a:lnTo>
                    <a:pt x="16" y="67"/>
                  </a:lnTo>
                  <a:lnTo>
                    <a:pt x="11" y="64"/>
                  </a:lnTo>
                  <a:lnTo>
                    <a:pt x="6" y="58"/>
                  </a:lnTo>
                  <a:lnTo>
                    <a:pt x="2" y="52"/>
                  </a:lnTo>
                  <a:lnTo>
                    <a:pt x="0" y="39"/>
                  </a:lnTo>
                  <a:lnTo>
                    <a:pt x="0" y="27"/>
                  </a:lnTo>
                  <a:lnTo>
                    <a:pt x="5" y="14"/>
                  </a:lnTo>
                  <a:lnTo>
                    <a:pt x="19" y="5"/>
                  </a:lnTo>
                  <a:lnTo>
                    <a:pt x="34" y="1"/>
                  </a:lnTo>
                  <a:lnTo>
                    <a:pt x="51" y="0"/>
                  </a:lnTo>
                  <a:close/>
                </a:path>
              </a:pathLst>
            </a:custGeom>
            <a:solidFill>
              <a:srgbClr val="369A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3" name="Freeform 29"/>
            <p:cNvSpPr>
              <a:spLocks/>
            </p:cNvSpPr>
            <p:nvPr/>
          </p:nvSpPr>
          <p:spPr bwMode="auto">
            <a:xfrm>
              <a:off x="4097338" y="6213476"/>
              <a:ext cx="65088" cy="66675"/>
            </a:xfrm>
            <a:custGeom>
              <a:avLst/>
              <a:gdLst/>
              <a:ahLst/>
              <a:cxnLst>
                <a:cxn ang="0">
                  <a:pos x="19" y="0"/>
                </a:cxn>
                <a:cxn ang="0">
                  <a:pos x="27" y="1"/>
                </a:cxn>
                <a:cxn ang="0">
                  <a:pos x="35" y="5"/>
                </a:cxn>
                <a:cxn ang="0">
                  <a:pos x="40" y="13"/>
                </a:cxn>
                <a:cxn ang="0">
                  <a:pos x="41" y="23"/>
                </a:cxn>
                <a:cxn ang="0">
                  <a:pos x="38" y="33"/>
                </a:cxn>
                <a:cxn ang="0">
                  <a:pos x="30" y="39"/>
                </a:cxn>
                <a:cxn ang="0">
                  <a:pos x="22" y="42"/>
                </a:cxn>
                <a:cxn ang="0">
                  <a:pos x="14" y="41"/>
                </a:cxn>
                <a:cxn ang="0">
                  <a:pos x="7" y="37"/>
                </a:cxn>
                <a:cxn ang="0">
                  <a:pos x="3" y="29"/>
                </a:cxn>
                <a:cxn ang="0">
                  <a:pos x="0" y="19"/>
                </a:cxn>
                <a:cxn ang="0">
                  <a:pos x="4" y="9"/>
                </a:cxn>
                <a:cxn ang="0">
                  <a:pos x="12" y="2"/>
                </a:cxn>
                <a:cxn ang="0">
                  <a:pos x="19" y="0"/>
                </a:cxn>
              </a:cxnLst>
              <a:rect l="0" t="0" r="r" b="b"/>
              <a:pathLst>
                <a:path w="41" h="42">
                  <a:moveTo>
                    <a:pt x="19" y="0"/>
                  </a:moveTo>
                  <a:lnTo>
                    <a:pt x="27" y="1"/>
                  </a:lnTo>
                  <a:lnTo>
                    <a:pt x="35" y="5"/>
                  </a:lnTo>
                  <a:lnTo>
                    <a:pt x="40" y="13"/>
                  </a:lnTo>
                  <a:lnTo>
                    <a:pt x="41" y="23"/>
                  </a:lnTo>
                  <a:lnTo>
                    <a:pt x="38" y="33"/>
                  </a:lnTo>
                  <a:lnTo>
                    <a:pt x="30" y="39"/>
                  </a:lnTo>
                  <a:lnTo>
                    <a:pt x="22" y="42"/>
                  </a:lnTo>
                  <a:lnTo>
                    <a:pt x="14" y="41"/>
                  </a:lnTo>
                  <a:lnTo>
                    <a:pt x="7" y="37"/>
                  </a:lnTo>
                  <a:lnTo>
                    <a:pt x="3" y="29"/>
                  </a:lnTo>
                  <a:lnTo>
                    <a:pt x="0" y="19"/>
                  </a:lnTo>
                  <a:lnTo>
                    <a:pt x="4" y="9"/>
                  </a:lnTo>
                  <a:lnTo>
                    <a:pt x="12" y="2"/>
                  </a:lnTo>
                  <a:lnTo>
                    <a:pt x="1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4" name="Freeform 30"/>
            <p:cNvSpPr>
              <a:spLocks/>
            </p:cNvSpPr>
            <p:nvPr/>
          </p:nvSpPr>
          <p:spPr bwMode="auto">
            <a:xfrm>
              <a:off x="4135438" y="6248401"/>
              <a:ext cx="31750" cy="30163"/>
            </a:xfrm>
            <a:custGeom>
              <a:avLst/>
              <a:gdLst/>
              <a:ahLst/>
              <a:cxnLst>
                <a:cxn ang="0">
                  <a:pos x="9" y="0"/>
                </a:cxn>
                <a:cxn ang="0">
                  <a:pos x="13" y="1"/>
                </a:cxn>
                <a:cxn ang="0">
                  <a:pos x="16" y="2"/>
                </a:cxn>
                <a:cxn ang="0">
                  <a:pos x="18" y="6"/>
                </a:cxn>
                <a:cxn ang="0">
                  <a:pos x="20" y="8"/>
                </a:cxn>
                <a:cxn ang="0">
                  <a:pos x="20" y="11"/>
                </a:cxn>
                <a:cxn ang="0">
                  <a:pos x="17" y="16"/>
                </a:cxn>
                <a:cxn ang="0">
                  <a:pos x="14" y="17"/>
                </a:cxn>
                <a:cxn ang="0">
                  <a:pos x="11" y="19"/>
                </a:cxn>
                <a:cxn ang="0">
                  <a:pos x="7" y="17"/>
                </a:cxn>
                <a:cxn ang="0">
                  <a:pos x="4" y="16"/>
                </a:cxn>
                <a:cxn ang="0">
                  <a:pos x="2" y="14"/>
                </a:cxn>
                <a:cxn ang="0">
                  <a:pos x="0" y="10"/>
                </a:cxn>
                <a:cxn ang="0">
                  <a:pos x="2" y="6"/>
                </a:cxn>
                <a:cxn ang="0">
                  <a:pos x="3" y="3"/>
                </a:cxn>
                <a:cxn ang="0">
                  <a:pos x="6" y="1"/>
                </a:cxn>
                <a:cxn ang="0">
                  <a:pos x="9" y="0"/>
                </a:cxn>
              </a:cxnLst>
              <a:rect l="0" t="0" r="r" b="b"/>
              <a:pathLst>
                <a:path w="20" h="19">
                  <a:moveTo>
                    <a:pt x="9" y="0"/>
                  </a:moveTo>
                  <a:lnTo>
                    <a:pt x="13" y="1"/>
                  </a:lnTo>
                  <a:lnTo>
                    <a:pt x="16" y="2"/>
                  </a:lnTo>
                  <a:lnTo>
                    <a:pt x="18" y="6"/>
                  </a:lnTo>
                  <a:lnTo>
                    <a:pt x="20" y="8"/>
                  </a:lnTo>
                  <a:lnTo>
                    <a:pt x="20" y="11"/>
                  </a:lnTo>
                  <a:lnTo>
                    <a:pt x="17" y="16"/>
                  </a:lnTo>
                  <a:lnTo>
                    <a:pt x="14" y="17"/>
                  </a:lnTo>
                  <a:lnTo>
                    <a:pt x="11" y="19"/>
                  </a:lnTo>
                  <a:lnTo>
                    <a:pt x="7" y="17"/>
                  </a:lnTo>
                  <a:lnTo>
                    <a:pt x="4" y="16"/>
                  </a:lnTo>
                  <a:lnTo>
                    <a:pt x="2" y="14"/>
                  </a:lnTo>
                  <a:lnTo>
                    <a:pt x="0" y="10"/>
                  </a:lnTo>
                  <a:lnTo>
                    <a:pt x="2" y="6"/>
                  </a:lnTo>
                  <a:lnTo>
                    <a:pt x="3" y="3"/>
                  </a:lnTo>
                  <a:lnTo>
                    <a:pt x="6" y="1"/>
                  </a:lnTo>
                  <a:lnTo>
                    <a:pt x="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5" name="Freeform 31"/>
            <p:cNvSpPr>
              <a:spLocks/>
            </p:cNvSpPr>
            <p:nvPr/>
          </p:nvSpPr>
          <p:spPr bwMode="auto">
            <a:xfrm>
              <a:off x="4094163" y="6221413"/>
              <a:ext cx="15875" cy="15875"/>
            </a:xfrm>
            <a:custGeom>
              <a:avLst/>
              <a:gdLst/>
              <a:ahLst/>
              <a:cxnLst>
                <a:cxn ang="0">
                  <a:pos x="2" y="0"/>
                </a:cxn>
                <a:cxn ang="0">
                  <a:pos x="6" y="0"/>
                </a:cxn>
                <a:cxn ang="0">
                  <a:pos x="9" y="1"/>
                </a:cxn>
                <a:cxn ang="0">
                  <a:pos x="10" y="2"/>
                </a:cxn>
                <a:cxn ang="0">
                  <a:pos x="10" y="6"/>
                </a:cxn>
                <a:cxn ang="0">
                  <a:pos x="9" y="9"/>
                </a:cxn>
                <a:cxn ang="0">
                  <a:pos x="7" y="10"/>
                </a:cxn>
                <a:cxn ang="0">
                  <a:pos x="4" y="10"/>
                </a:cxn>
                <a:cxn ang="0">
                  <a:pos x="1" y="9"/>
                </a:cxn>
                <a:cxn ang="0">
                  <a:pos x="0" y="8"/>
                </a:cxn>
                <a:cxn ang="0">
                  <a:pos x="0" y="4"/>
                </a:cxn>
                <a:cxn ang="0">
                  <a:pos x="1" y="1"/>
                </a:cxn>
                <a:cxn ang="0">
                  <a:pos x="2" y="0"/>
                </a:cxn>
              </a:cxnLst>
              <a:rect l="0" t="0" r="r" b="b"/>
              <a:pathLst>
                <a:path w="10" h="10">
                  <a:moveTo>
                    <a:pt x="2" y="0"/>
                  </a:moveTo>
                  <a:lnTo>
                    <a:pt x="6" y="0"/>
                  </a:lnTo>
                  <a:lnTo>
                    <a:pt x="9" y="1"/>
                  </a:lnTo>
                  <a:lnTo>
                    <a:pt x="10" y="2"/>
                  </a:lnTo>
                  <a:lnTo>
                    <a:pt x="10" y="6"/>
                  </a:lnTo>
                  <a:lnTo>
                    <a:pt x="9" y="9"/>
                  </a:lnTo>
                  <a:lnTo>
                    <a:pt x="7" y="10"/>
                  </a:lnTo>
                  <a:lnTo>
                    <a:pt x="4" y="10"/>
                  </a:lnTo>
                  <a:lnTo>
                    <a:pt x="1" y="9"/>
                  </a:lnTo>
                  <a:lnTo>
                    <a:pt x="0" y="8"/>
                  </a:lnTo>
                  <a:lnTo>
                    <a:pt x="0" y="4"/>
                  </a:lnTo>
                  <a:lnTo>
                    <a:pt x="1" y="1"/>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6" name="Freeform 32"/>
            <p:cNvSpPr>
              <a:spLocks/>
            </p:cNvSpPr>
            <p:nvPr/>
          </p:nvSpPr>
          <p:spPr bwMode="auto">
            <a:xfrm>
              <a:off x="4197351" y="6089651"/>
              <a:ext cx="15875" cy="15875"/>
            </a:xfrm>
            <a:custGeom>
              <a:avLst/>
              <a:gdLst/>
              <a:ahLst/>
              <a:cxnLst>
                <a:cxn ang="0">
                  <a:pos x="4" y="0"/>
                </a:cxn>
                <a:cxn ang="0">
                  <a:pos x="6" y="0"/>
                </a:cxn>
                <a:cxn ang="0">
                  <a:pos x="9" y="1"/>
                </a:cxn>
                <a:cxn ang="0">
                  <a:pos x="10" y="4"/>
                </a:cxn>
                <a:cxn ang="0">
                  <a:pos x="10" y="6"/>
                </a:cxn>
                <a:cxn ang="0">
                  <a:pos x="9" y="9"/>
                </a:cxn>
                <a:cxn ang="0">
                  <a:pos x="7" y="10"/>
                </a:cxn>
                <a:cxn ang="0">
                  <a:pos x="2" y="10"/>
                </a:cxn>
                <a:cxn ang="0">
                  <a:pos x="0" y="8"/>
                </a:cxn>
                <a:cxn ang="0">
                  <a:pos x="0" y="3"/>
                </a:cxn>
                <a:cxn ang="0">
                  <a:pos x="2" y="1"/>
                </a:cxn>
                <a:cxn ang="0">
                  <a:pos x="4" y="0"/>
                </a:cxn>
              </a:cxnLst>
              <a:rect l="0" t="0" r="r" b="b"/>
              <a:pathLst>
                <a:path w="10" h="10">
                  <a:moveTo>
                    <a:pt x="4" y="0"/>
                  </a:moveTo>
                  <a:lnTo>
                    <a:pt x="6" y="0"/>
                  </a:lnTo>
                  <a:lnTo>
                    <a:pt x="9" y="1"/>
                  </a:lnTo>
                  <a:lnTo>
                    <a:pt x="10" y="4"/>
                  </a:lnTo>
                  <a:lnTo>
                    <a:pt x="10" y="6"/>
                  </a:lnTo>
                  <a:lnTo>
                    <a:pt x="9" y="9"/>
                  </a:lnTo>
                  <a:lnTo>
                    <a:pt x="7" y="10"/>
                  </a:lnTo>
                  <a:lnTo>
                    <a:pt x="2" y="10"/>
                  </a:lnTo>
                  <a:lnTo>
                    <a:pt x="0" y="8"/>
                  </a:lnTo>
                  <a:lnTo>
                    <a:pt x="0" y="3"/>
                  </a:lnTo>
                  <a:lnTo>
                    <a:pt x="2" y="1"/>
                  </a:lnTo>
                  <a:lnTo>
                    <a:pt x="4" y="0"/>
                  </a:lnTo>
                  <a:close/>
                </a:path>
              </a:pathLst>
            </a:custGeom>
            <a:solidFill>
              <a:srgbClr val="E4BC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7" name="Freeform 33"/>
            <p:cNvSpPr>
              <a:spLocks/>
            </p:cNvSpPr>
            <p:nvPr/>
          </p:nvSpPr>
          <p:spPr bwMode="auto">
            <a:xfrm>
              <a:off x="4256088" y="6076951"/>
              <a:ext cx="15875" cy="17463"/>
            </a:xfrm>
            <a:custGeom>
              <a:avLst/>
              <a:gdLst/>
              <a:ahLst/>
              <a:cxnLst>
                <a:cxn ang="0">
                  <a:pos x="3" y="0"/>
                </a:cxn>
                <a:cxn ang="0">
                  <a:pos x="6" y="0"/>
                </a:cxn>
                <a:cxn ang="0">
                  <a:pos x="9" y="2"/>
                </a:cxn>
                <a:cxn ang="0">
                  <a:pos x="10" y="4"/>
                </a:cxn>
                <a:cxn ang="0">
                  <a:pos x="10" y="7"/>
                </a:cxn>
                <a:cxn ang="0">
                  <a:pos x="9" y="9"/>
                </a:cxn>
                <a:cxn ang="0">
                  <a:pos x="6" y="11"/>
                </a:cxn>
                <a:cxn ang="0">
                  <a:pos x="3" y="11"/>
                </a:cxn>
                <a:cxn ang="0">
                  <a:pos x="2" y="9"/>
                </a:cxn>
                <a:cxn ang="0">
                  <a:pos x="0" y="8"/>
                </a:cxn>
                <a:cxn ang="0">
                  <a:pos x="0" y="4"/>
                </a:cxn>
                <a:cxn ang="0">
                  <a:pos x="1" y="2"/>
                </a:cxn>
                <a:cxn ang="0">
                  <a:pos x="3" y="0"/>
                </a:cxn>
              </a:cxnLst>
              <a:rect l="0" t="0" r="r" b="b"/>
              <a:pathLst>
                <a:path w="10" h="11">
                  <a:moveTo>
                    <a:pt x="3" y="0"/>
                  </a:moveTo>
                  <a:lnTo>
                    <a:pt x="6" y="0"/>
                  </a:lnTo>
                  <a:lnTo>
                    <a:pt x="9" y="2"/>
                  </a:lnTo>
                  <a:lnTo>
                    <a:pt x="10" y="4"/>
                  </a:lnTo>
                  <a:lnTo>
                    <a:pt x="10" y="7"/>
                  </a:lnTo>
                  <a:lnTo>
                    <a:pt x="9" y="9"/>
                  </a:lnTo>
                  <a:lnTo>
                    <a:pt x="6" y="11"/>
                  </a:lnTo>
                  <a:lnTo>
                    <a:pt x="3" y="11"/>
                  </a:lnTo>
                  <a:lnTo>
                    <a:pt x="2" y="9"/>
                  </a:lnTo>
                  <a:lnTo>
                    <a:pt x="0" y="8"/>
                  </a:lnTo>
                  <a:lnTo>
                    <a:pt x="0" y="4"/>
                  </a:lnTo>
                  <a:lnTo>
                    <a:pt x="1" y="2"/>
                  </a:lnTo>
                  <a:lnTo>
                    <a:pt x="3" y="0"/>
                  </a:lnTo>
                  <a:close/>
                </a:path>
              </a:pathLst>
            </a:custGeom>
            <a:solidFill>
              <a:srgbClr val="E4BC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8" name="Freeform 34"/>
            <p:cNvSpPr>
              <a:spLocks/>
            </p:cNvSpPr>
            <p:nvPr/>
          </p:nvSpPr>
          <p:spPr bwMode="auto">
            <a:xfrm>
              <a:off x="4073526" y="5980113"/>
              <a:ext cx="334963" cy="71438"/>
            </a:xfrm>
            <a:custGeom>
              <a:avLst/>
              <a:gdLst/>
              <a:ahLst/>
              <a:cxnLst>
                <a:cxn ang="0">
                  <a:pos x="107" y="0"/>
                </a:cxn>
                <a:cxn ang="0">
                  <a:pos x="129" y="0"/>
                </a:cxn>
                <a:cxn ang="0">
                  <a:pos x="150" y="2"/>
                </a:cxn>
                <a:cxn ang="0">
                  <a:pos x="169" y="4"/>
                </a:cxn>
                <a:cxn ang="0">
                  <a:pos x="186" y="7"/>
                </a:cxn>
                <a:cxn ang="0">
                  <a:pos x="200" y="9"/>
                </a:cxn>
                <a:cxn ang="0">
                  <a:pos x="209" y="10"/>
                </a:cxn>
                <a:cxn ang="0">
                  <a:pos x="211" y="12"/>
                </a:cxn>
                <a:cxn ang="0">
                  <a:pos x="183" y="12"/>
                </a:cxn>
                <a:cxn ang="0">
                  <a:pos x="164" y="10"/>
                </a:cxn>
                <a:cxn ang="0">
                  <a:pos x="136" y="10"/>
                </a:cxn>
                <a:cxn ang="0">
                  <a:pos x="108" y="12"/>
                </a:cxn>
                <a:cxn ang="0">
                  <a:pos x="83" y="16"/>
                </a:cxn>
                <a:cxn ang="0">
                  <a:pos x="60" y="21"/>
                </a:cxn>
                <a:cxn ang="0">
                  <a:pos x="39" y="28"/>
                </a:cxn>
                <a:cxn ang="0">
                  <a:pos x="23" y="35"/>
                </a:cxn>
                <a:cxn ang="0">
                  <a:pos x="10" y="40"/>
                </a:cxn>
                <a:cxn ang="0">
                  <a:pos x="0" y="45"/>
                </a:cxn>
                <a:cxn ang="0">
                  <a:pos x="1" y="44"/>
                </a:cxn>
                <a:cxn ang="0">
                  <a:pos x="5" y="41"/>
                </a:cxn>
                <a:cxn ang="0">
                  <a:pos x="11" y="36"/>
                </a:cxn>
                <a:cxn ang="0">
                  <a:pos x="24" y="28"/>
                </a:cxn>
                <a:cxn ang="0">
                  <a:pos x="42" y="19"/>
                </a:cxn>
                <a:cxn ang="0">
                  <a:pos x="66" y="9"/>
                </a:cxn>
                <a:cxn ang="0">
                  <a:pos x="85" y="4"/>
                </a:cxn>
                <a:cxn ang="0">
                  <a:pos x="107" y="0"/>
                </a:cxn>
              </a:cxnLst>
              <a:rect l="0" t="0" r="r" b="b"/>
              <a:pathLst>
                <a:path w="211" h="45">
                  <a:moveTo>
                    <a:pt x="107" y="0"/>
                  </a:moveTo>
                  <a:lnTo>
                    <a:pt x="129" y="0"/>
                  </a:lnTo>
                  <a:lnTo>
                    <a:pt x="150" y="2"/>
                  </a:lnTo>
                  <a:lnTo>
                    <a:pt x="169" y="4"/>
                  </a:lnTo>
                  <a:lnTo>
                    <a:pt x="186" y="7"/>
                  </a:lnTo>
                  <a:lnTo>
                    <a:pt x="200" y="9"/>
                  </a:lnTo>
                  <a:lnTo>
                    <a:pt x="209" y="10"/>
                  </a:lnTo>
                  <a:lnTo>
                    <a:pt x="211" y="12"/>
                  </a:lnTo>
                  <a:lnTo>
                    <a:pt x="183" y="12"/>
                  </a:lnTo>
                  <a:lnTo>
                    <a:pt x="164" y="10"/>
                  </a:lnTo>
                  <a:lnTo>
                    <a:pt x="136" y="10"/>
                  </a:lnTo>
                  <a:lnTo>
                    <a:pt x="108" y="12"/>
                  </a:lnTo>
                  <a:lnTo>
                    <a:pt x="83" y="16"/>
                  </a:lnTo>
                  <a:lnTo>
                    <a:pt x="60" y="21"/>
                  </a:lnTo>
                  <a:lnTo>
                    <a:pt x="39" y="28"/>
                  </a:lnTo>
                  <a:lnTo>
                    <a:pt x="23" y="35"/>
                  </a:lnTo>
                  <a:lnTo>
                    <a:pt x="10" y="40"/>
                  </a:lnTo>
                  <a:lnTo>
                    <a:pt x="0" y="45"/>
                  </a:lnTo>
                  <a:lnTo>
                    <a:pt x="1" y="44"/>
                  </a:lnTo>
                  <a:lnTo>
                    <a:pt x="5" y="41"/>
                  </a:lnTo>
                  <a:lnTo>
                    <a:pt x="11" y="36"/>
                  </a:lnTo>
                  <a:lnTo>
                    <a:pt x="24" y="28"/>
                  </a:lnTo>
                  <a:lnTo>
                    <a:pt x="42" y="19"/>
                  </a:lnTo>
                  <a:lnTo>
                    <a:pt x="66" y="9"/>
                  </a:lnTo>
                  <a:lnTo>
                    <a:pt x="85" y="4"/>
                  </a:lnTo>
                  <a:lnTo>
                    <a:pt x="107" y="0"/>
                  </a:lnTo>
                  <a:close/>
                </a:path>
              </a:pathLst>
            </a:custGeom>
            <a:solidFill>
              <a:srgbClr val="C9575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9" name="Freeform 35"/>
            <p:cNvSpPr>
              <a:spLocks/>
            </p:cNvSpPr>
            <p:nvPr/>
          </p:nvSpPr>
          <p:spPr bwMode="auto">
            <a:xfrm>
              <a:off x="4340226" y="6237288"/>
              <a:ext cx="153988" cy="57150"/>
            </a:xfrm>
            <a:custGeom>
              <a:avLst/>
              <a:gdLst/>
              <a:ahLst/>
              <a:cxnLst>
                <a:cxn ang="0">
                  <a:pos x="92" y="0"/>
                </a:cxn>
                <a:cxn ang="0">
                  <a:pos x="97" y="0"/>
                </a:cxn>
                <a:cxn ang="0">
                  <a:pos x="97" y="3"/>
                </a:cxn>
                <a:cxn ang="0">
                  <a:pos x="64" y="19"/>
                </a:cxn>
                <a:cxn ang="0">
                  <a:pos x="51" y="24"/>
                </a:cxn>
                <a:cxn ang="0">
                  <a:pos x="37" y="31"/>
                </a:cxn>
                <a:cxn ang="0">
                  <a:pos x="26" y="35"/>
                </a:cxn>
                <a:cxn ang="0">
                  <a:pos x="17" y="36"/>
                </a:cxn>
                <a:cxn ang="0">
                  <a:pos x="12" y="36"/>
                </a:cxn>
                <a:cxn ang="0">
                  <a:pos x="4" y="33"/>
                </a:cxn>
                <a:cxn ang="0">
                  <a:pos x="3" y="32"/>
                </a:cxn>
                <a:cxn ang="0">
                  <a:pos x="0" y="31"/>
                </a:cxn>
                <a:cxn ang="0">
                  <a:pos x="0" y="24"/>
                </a:cxn>
                <a:cxn ang="0">
                  <a:pos x="12" y="23"/>
                </a:cxn>
                <a:cxn ang="0">
                  <a:pos x="27" y="21"/>
                </a:cxn>
                <a:cxn ang="0">
                  <a:pos x="45" y="17"/>
                </a:cxn>
                <a:cxn ang="0">
                  <a:pos x="61" y="12"/>
                </a:cxn>
                <a:cxn ang="0">
                  <a:pos x="74" y="7"/>
                </a:cxn>
                <a:cxn ang="0">
                  <a:pos x="84" y="3"/>
                </a:cxn>
                <a:cxn ang="0">
                  <a:pos x="92" y="0"/>
                </a:cxn>
              </a:cxnLst>
              <a:rect l="0" t="0" r="r" b="b"/>
              <a:pathLst>
                <a:path w="97" h="36">
                  <a:moveTo>
                    <a:pt x="92" y="0"/>
                  </a:moveTo>
                  <a:lnTo>
                    <a:pt x="97" y="0"/>
                  </a:lnTo>
                  <a:lnTo>
                    <a:pt x="97" y="3"/>
                  </a:lnTo>
                  <a:lnTo>
                    <a:pt x="64" y="19"/>
                  </a:lnTo>
                  <a:lnTo>
                    <a:pt x="51" y="24"/>
                  </a:lnTo>
                  <a:lnTo>
                    <a:pt x="37" y="31"/>
                  </a:lnTo>
                  <a:lnTo>
                    <a:pt x="26" y="35"/>
                  </a:lnTo>
                  <a:lnTo>
                    <a:pt x="17" y="36"/>
                  </a:lnTo>
                  <a:lnTo>
                    <a:pt x="12" y="36"/>
                  </a:lnTo>
                  <a:lnTo>
                    <a:pt x="4" y="33"/>
                  </a:lnTo>
                  <a:lnTo>
                    <a:pt x="3" y="32"/>
                  </a:lnTo>
                  <a:lnTo>
                    <a:pt x="0" y="31"/>
                  </a:lnTo>
                  <a:lnTo>
                    <a:pt x="0" y="24"/>
                  </a:lnTo>
                  <a:lnTo>
                    <a:pt x="12" y="23"/>
                  </a:lnTo>
                  <a:lnTo>
                    <a:pt x="27" y="21"/>
                  </a:lnTo>
                  <a:lnTo>
                    <a:pt x="45" y="17"/>
                  </a:lnTo>
                  <a:lnTo>
                    <a:pt x="61" y="12"/>
                  </a:lnTo>
                  <a:lnTo>
                    <a:pt x="74" y="7"/>
                  </a:lnTo>
                  <a:lnTo>
                    <a:pt x="84" y="3"/>
                  </a:lnTo>
                  <a:lnTo>
                    <a:pt x="92" y="0"/>
                  </a:lnTo>
                  <a:close/>
                </a:path>
              </a:pathLst>
            </a:custGeom>
            <a:solidFill>
              <a:srgbClr val="C5756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0" name="Freeform 36"/>
            <p:cNvSpPr>
              <a:spLocks/>
            </p:cNvSpPr>
            <p:nvPr/>
          </p:nvSpPr>
          <p:spPr bwMode="auto">
            <a:xfrm>
              <a:off x="4051301" y="6308726"/>
              <a:ext cx="157163" cy="42863"/>
            </a:xfrm>
            <a:custGeom>
              <a:avLst/>
              <a:gdLst/>
              <a:ahLst/>
              <a:cxnLst>
                <a:cxn ang="0">
                  <a:pos x="97" y="0"/>
                </a:cxn>
                <a:cxn ang="0">
                  <a:pos x="98" y="1"/>
                </a:cxn>
                <a:cxn ang="0">
                  <a:pos x="98" y="2"/>
                </a:cxn>
                <a:cxn ang="0">
                  <a:pos x="99" y="5"/>
                </a:cxn>
                <a:cxn ang="0">
                  <a:pos x="99" y="7"/>
                </a:cxn>
                <a:cxn ang="0">
                  <a:pos x="98" y="10"/>
                </a:cxn>
                <a:cxn ang="0">
                  <a:pos x="96" y="12"/>
                </a:cxn>
                <a:cxn ang="0">
                  <a:pos x="92" y="15"/>
                </a:cxn>
                <a:cxn ang="0">
                  <a:pos x="87" y="18"/>
                </a:cxn>
                <a:cxn ang="0">
                  <a:pos x="76" y="20"/>
                </a:cxn>
                <a:cxn ang="0">
                  <a:pos x="61" y="23"/>
                </a:cxn>
                <a:cxn ang="0">
                  <a:pos x="28" y="25"/>
                </a:cxn>
                <a:cxn ang="0">
                  <a:pos x="14" y="27"/>
                </a:cxn>
                <a:cxn ang="0">
                  <a:pos x="0" y="27"/>
                </a:cxn>
                <a:cxn ang="0">
                  <a:pos x="0" y="23"/>
                </a:cxn>
                <a:cxn ang="0">
                  <a:pos x="6" y="21"/>
                </a:cxn>
                <a:cxn ang="0">
                  <a:pos x="18" y="19"/>
                </a:cxn>
                <a:cxn ang="0">
                  <a:pos x="34" y="18"/>
                </a:cxn>
                <a:cxn ang="0">
                  <a:pos x="53" y="14"/>
                </a:cxn>
                <a:cxn ang="0">
                  <a:pos x="70" y="9"/>
                </a:cxn>
                <a:cxn ang="0">
                  <a:pos x="97" y="0"/>
                </a:cxn>
              </a:cxnLst>
              <a:rect l="0" t="0" r="r" b="b"/>
              <a:pathLst>
                <a:path w="99" h="27">
                  <a:moveTo>
                    <a:pt x="97" y="0"/>
                  </a:moveTo>
                  <a:lnTo>
                    <a:pt x="98" y="1"/>
                  </a:lnTo>
                  <a:lnTo>
                    <a:pt x="98" y="2"/>
                  </a:lnTo>
                  <a:lnTo>
                    <a:pt x="99" y="5"/>
                  </a:lnTo>
                  <a:lnTo>
                    <a:pt x="99" y="7"/>
                  </a:lnTo>
                  <a:lnTo>
                    <a:pt x="98" y="10"/>
                  </a:lnTo>
                  <a:lnTo>
                    <a:pt x="96" y="12"/>
                  </a:lnTo>
                  <a:lnTo>
                    <a:pt x="92" y="15"/>
                  </a:lnTo>
                  <a:lnTo>
                    <a:pt x="87" y="18"/>
                  </a:lnTo>
                  <a:lnTo>
                    <a:pt x="76" y="20"/>
                  </a:lnTo>
                  <a:lnTo>
                    <a:pt x="61" y="23"/>
                  </a:lnTo>
                  <a:lnTo>
                    <a:pt x="28" y="25"/>
                  </a:lnTo>
                  <a:lnTo>
                    <a:pt x="14" y="27"/>
                  </a:lnTo>
                  <a:lnTo>
                    <a:pt x="0" y="27"/>
                  </a:lnTo>
                  <a:lnTo>
                    <a:pt x="0" y="23"/>
                  </a:lnTo>
                  <a:lnTo>
                    <a:pt x="6" y="21"/>
                  </a:lnTo>
                  <a:lnTo>
                    <a:pt x="18" y="19"/>
                  </a:lnTo>
                  <a:lnTo>
                    <a:pt x="34" y="18"/>
                  </a:lnTo>
                  <a:lnTo>
                    <a:pt x="53" y="14"/>
                  </a:lnTo>
                  <a:lnTo>
                    <a:pt x="70" y="9"/>
                  </a:lnTo>
                  <a:lnTo>
                    <a:pt x="97" y="0"/>
                  </a:lnTo>
                  <a:close/>
                </a:path>
              </a:pathLst>
            </a:custGeom>
            <a:solidFill>
              <a:srgbClr val="C5756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1" name="Freeform 37"/>
            <p:cNvSpPr>
              <a:spLocks noEditPoints="1"/>
            </p:cNvSpPr>
            <p:nvPr/>
          </p:nvSpPr>
          <p:spPr bwMode="auto">
            <a:xfrm>
              <a:off x="3975101" y="6089651"/>
              <a:ext cx="688975" cy="539750"/>
            </a:xfrm>
            <a:custGeom>
              <a:avLst/>
              <a:gdLst/>
              <a:ahLst/>
              <a:cxnLst>
                <a:cxn ang="0">
                  <a:pos x="93" y="157"/>
                </a:cxn>
                <a:cxn ang="0">
                  <a:pos x="338" y="0"/>
                </a:cxn>
                <a:cxn ang="0">
                  <a:pos x="347" y="5"/>
                </a:cxn>
                <a:cxn ang="0">
                  <a:pos x="368" y="18"/>
                </a:cxn>
                <a:cxn ang="0">
                  <a:pos x="389" y="36"/>
                </a:cxn>
                <a:cxn ang="0">
                  <a:pos x="419" y="80"/>
                </a:cxn>
                <a:cxn ang="0">
                  <a:pos x="434" y="147"/>
                </a:cxn>
                <a:cxn ang="0">
                  <a:pos x="423" y="208"/>
                </a:cxn>
                <a:cxn ang="0">
                  <a:pos x="386" y="261"/>
                </a:cxn>
                <a:cxn ang="0">
                  <a:pos x="328" y="303"/>
                </a:cxn>
                <a:cxn ang="0">
                  <a:pos x="263" y="329"/>
                </a:cxn>
                <a:cxn ang="0">
                  <a:pos x="205" y="339"/>
                </a:cxn>
                <a:cxn ang="0">
                  <a:pos x="146" y="337"/>
                </a:cxn>
                <a:cxn ang="0">
                  <a:pos x="93" y="321"/>
                </a:cxn>
                <a:cxn ang="0">
                  <a:pos x="47" y="291"/>
                </a:cxn>
                <a:cxn ang="0">
                  <a:pos x="15" y="246"/>
                </a:cxn>
                <a:cxn ang="0">
                  <a:pos x="0" y="186"/>
                </a:cxn>
                <a:cxn ang="0">
                  <a:pos x="1" y="139"/>
                </a:cxn>
                <a:cxn ang="0">
                  <a:pos x="6" y="102"/>
                </a:cxn>
                <a:cxn ang="0">
                  <a:pos x="7" y="91"/>
                </a:cxn>
                <a:cxn ang="0">
                  <a:pos x="2" y="22"/>
                </a:cxn>
                <a:cxn ang="0">
                  <a:pos x="8" y="42"/>
                </a:cxn>
                <a:cxn ang="0">
                  <a:pos x="17" y="75"/>
                </a:cxn>
                <a:cxn ang="0">
                  <a:pos x="29" y="124"/>
                </a:cxn>
                <a:cxn ang="0">
                  <a:pos x="31" y="148"/>
                </a:cxn>
                <a:cxn ang="0">
                  <a:pos x="33" y="161"/>
                </a:cxn>
                <a:cxn ang="0">
                  <a:pos x="40" y="170"/>
                </a:cxn>
                <a:cxn ang="0">
                  <a:pos x="56" y="186"/>
                </a:cxn>
                <a:cxn ang="0">
                  <a:pos x="70" y="203"/>
                </a:cxn>
                <a:cxn ang="0">
                  <a:pos x="77" y="209"/>
                </a:cxn>
                <a:cxn ang="0">
                  <a:pos x="72" y="200"/>
                </a:cxn>
                <a:cxn ang="0">
                  <a:pos x="58" y="180"/>
                </a:cxn>
                <a:cxn ang="0">
                  <a:pos x="43" y="145"/>
                </a:cxn>
                <a:cxn ang="0">
                  <a:pos x="50" y="145"/>
                </a:cxn>
                <a:cxn ang="0">
                  <a:pos x="75" y="166"/>
                </a:cxn>
                <a:cxn ang="0">
                  <a:pos x="103" y="199"/>
                </a:cxn>
                <a:cxn ang="0">
                  <a:pos x="114" y="218"/>
                </a:cxn>
                <a:cxn ang="0">
                  <a:pos x="114" y="217"/>
                </a:cxn>
                <a:cxn ang="0">
                  <a:pos x="109" y="195"/>
                </a:cxn>
                <a:cxn ang="0">
                  <a:pos x="99" y="168"/>
                </a:cxn>
                <a:cxn ang="0">
                  <a:pos x="93" y="157"/>
                </a:cxn>
                <a:cxn ang="0">
                  <a:pos x="100" y="165"/>
                </a:cxn>
                <a:cxn ang="0">
                  <a:pos x="118" y="184"/>
                </a:cxn>
                <a:cxn ang="0">
                  <a:pos x="131" y="217"/>
                </a:cxn>
                <a:cxn ang="0">
                  <a:pos x="146" y="237"/>
                </a:cxn>
                <a:cxn ang="0">
                  <a:pos x="159" y="215"/>
                </a:cxn>
                <a:cxn ang="0">
                  <a:pos x="179" y="194"/>
                </a:cxn>
                <a:cxn ang="0">
                  <a:pos x="216" y="175"/>
                </a:cxn>
                <a:cxn ang="0">
                  <a:pos x="277" y="159"/>
                </a:cxn>
                <a:cxn ang="0">
                  <a:pos x="328" y="142"/>
                </a:cxn>
                <a:cxn ang="0">
                  <a:pos x="354" y="129"/>
                </a:cxn>
                <a:cxn ang="0">
                  <a:pos x="345" y="179"/>
                </a:cxn>
                <a:cxn ang="0">
                  <a:pos x="351" y="171"/>
                </a:cxn>
                <a:cxn ang="0">
                  <a:pos x="364" y="150"/>
                </a:cxn>
                <a:cxn ang="0">
                  <a:pos x="373" y="124"/>
                </a:cxn>
                <a:cxn ang="0">
                  <a:pos x="370" y="91"/>
                </a:cxn>
                <a:cxn ang="0">
                  <a:pos x="372" y="66"/>
                </a:cxn>
                <a:cxn ang="0">
                  <a:pos x="396" y="98"/>
                </a:cxn>
                <a:cxn ang="0">
                  <a:pos x="392" y="88"/>
                </a:cxn>
                <a:cxn ang="0">
                  <a:pos x="383" y="65"/>
                </a:cxn>
                <a:cxn ang="0">
                  <a:pos x="365" y="31"/>
                </a:cxn>
                <a:cxn ang="0">
                  <a:pos x="346" y="9"/>
                </a:cxn>
                <a:cxn ang="0">
                  <a:pos x="338" y="0"/>
                </a:cxn>
              </a:cxnLst>
              <a:rect l="0" t="0" r="r" b="b"/>
              <a:pathLst>
                <a:path w="434" h="340">
                  <a:moveTo>
                    <a:pt x="91" y="156"/>
                  </a:moveTo>
                  <a:lnTo>
                    <a:pt x="93" y="157"/>
                  </a:lnTo>
                  <a:lnTo>
                    <a:pt x="91" y="156"/>
                  </a:lnTo>
                  <a:close/>
                  <a:moveTo>
                    <a:pt x="338" y="0"/>
                  </a:moveTo>
                  <a:lnTo>
                    <a:pt x="341" y="1"/>
                  </a:lnTo>
                  <a:lnTo>
                    <a:pt x="347" y="5"/>
                  </a:lnTo>
                  <a:lnTo>
                    <a:pt x="356" y="12"/>
                  </a:lnTo>
                  <a:lnTo>
                    <a:pt x="368" y="18"/>
                  </a:lnTo>
                  <a:lnTo>
                    <a:pt x="379" y="27"/>
                  </a:lnTo>
                  <a:lnTo>
                    <a:pt x="389" y="36"/>
                  </a:lnTo>
                  <a:lnTo>
                    <a:pt x="398" y="46"/>
                  </a:lnTo>
                  <a:lnTo>
                    <a:pt x="419" y="80"/>
                  </a:lnTo>
                  <a:lnTo>
                    <a:pt x="430" y="115"/>
                  </a:lnTo>
                  <a:lnTo>
                    <a:pt x="434" y="147"/>
                  </a:lnTo>
                  <a:lnTo>
                    <a:pt x="431" y="179"/>
                  </a:lnTo>
                  <a:lnTo>
                    <a:pt x="423" y="208"/>
                  </a:lnTo>
                  <a:lnTo>
                    <a:pt x="405" y="236"/>
                  </a:lnTo>
                  <a:lnTo>
                    <a:pt x="386" y="261"/>
                  </a:lnTo>
                  <a:lnTo>
                    <a:pt x="359" y="284"/>
                  </a:lnTo>
                  <a:lnTo>
                    <a:pt x="328" y="303"/>
                  </a:lnTo>
                  <a:lnTo>
                    <a:pt x="293" y="320"/>
                  </a:lnTo>
                  <a:lnTo>
                    <a:pt x="263" y="329"/>
                  </a:lnTo>
                  <a:lnTo>
                    <a:pt x="234" y="337"/>
                  </a:lnTo>
                  <a:lnTo>
                    <a:pt x="205" y="339"/>
                  </a:lnTo>
                  <a:lnTo>
                    <a:pt x="175" y="340"/>
                  </a:lnTo>
                  <a:lnTo>
                    <a:pt x="146" y="337"/>
                  </a:lnTo>
                  <a:lnTo>
                    <a:pt x="118" y="330"/>
                  </a:lnTo>
                  <a:lnTo>
                    <a:pt x="93" y="321"/>
                  </a:lnTo>
                  <a:lnTo>
                    <a:pt x="68" y="309"/>
                  </a:lnTo>
                  <a:lnTo>
                    <a:pt x="47" y="291"/>
                  </a:lnTo>
                  <a:lnTo>
                    <a:pt x="29" y="270"/>
                  </a:lnTo>
                  <a:lnTo>
                    <a:pt x="15" y="246"/>
                  </a:lnTo>
                  <a:lnTo>
                    <a:pt x="5" y="218"/>
                  </a:lnTo>
                  <a:lnTo>
                    <a:pt x="0" y="186"/>
                  </a:lnTo>
                  <a:lnTo>
                    <a:pt x="0" y="149"/>
                  </a:lnTo>
                  <a:lnTo>
                    <a:pt x="1" y="139"/>
                  </a:lnTo>
                  <a:lnTo>
                    <a:pt x="3" y="114"/>
                  </a:lnTo>
                  <a:lnTo>
                    <a:pt x="6" y="102"/>
                  </a:lnTo>
                  <a:lnTo>
                    <a:pt x="7" y="94"/>
                  </a:lnTo>
                  <a:lnTo>
                    <a:pt x="7" y="91"/>
                  </a:lnTo>
                  <a:lnTo>
                    <a:pt x="1" y="19"/>
                  </a:lnTo>
                  <a:lnTo>
                    <a:pt x="2" y="22"/>
                  </a:lnTo>
                  <a:lnTo>
                    <a:pt x="5" y="31"/>
                  </a:lnTo>
                  <a:lnTo>
                    <a:pt x="8" y="42"/>
                  </a:lnTo>
                  <a:lnTo>
                    <a:pt x="12" y="57"/>
                  </a:lnTo>
                  <a:lnTo>
                    <a:pt x="17" y="75"/>
                  </a:lnTo>
                  <a:lnTo>
                    <a:pt x="25" y="108"/>
                  </a:lnTo>
                  <a:lnTo>
                    <a:pt x="29" y="124"/>
                  </a:lnTo>
                  <a:lnTo>
                    <a:pt x="30" y="135"/>
                  </a:lnTo>
                  <a:lnTo>
                    <a:pt x="31" y="148"/>
                  </a:lnTo>
                  <a:lnTo>
                    <a:pt x="31" y="158"/>
                  </a:lnTo>
                  <a:lnTo>
                    <a:pt x="33" y="161"/>
                  </a:lnTo>
                  <a:lnTo>
                    <a:pt x="35" y="165"/>
                  </a:lnTo>
                  <a:lnTo>
                    <a:pt x="40" y="170"/>
                  </a:lnTo>
                  <a:lnTo>
                    <a:pt x="47" y="177"/>
                  </a:lnTo>
                  <a:lnTo>
                    <a:pt x="56" y="186"/>
                  </a:lnTo>
                  <a:lnTo>
                    <a:pt x="63" y="195"/>
                  </a:lnTo>
                  <a:lnTo>
                    <a:pt x="70" y="203"/>
                  </a:lnTo>
                  <a:lnTo>
                    <a:pt x="75" y="208"/>
                  </a:lnTo>
                  <a:lnTo>
                    <a:pt x="77" y="209"/>
                  </a:lnTo>
                  <a:lnTo>
                    <a:pt x="76" y="207"/>
                  </a:lnTo>
                  <a:lnTo>
                    <a:pt x="72" y="200"/>
                  </a:lnTo>
                  <a:lnTo>
                    <a:pt x="66" y="191"/>
                  </a:lnTo>
                  <a:lnTo>
                    <a:pt x="58" y="180"/>
                  </a:lnTo>
                  <a:lnTo>
                    <a:pt x="45" y="154"/>
                  </a:lnTo>
                  <a:lnTo>
                    <a:pt x="43" y="145"/>
                  </a:lnTo>
                  <a:lnTo>
                    <a:pt x="43" y="142"/>
                  </a:lnTo>
                  <a:lnTo>
                    <a:pt x="50" y="145"/>
                  </a:lnTo>
                  <a:lnTo>
                    <a:pt x="66" y="158"/>
                  </a:lnTo>
                  <a:lnTo>
                    <a:pt x="75" y="166"/>
                  </a:lnTo>
                  <a:lnTo>
                    <a:pt x="85" y="176"/>
                  </a:lnTo>
                  <a:lnTo>
                    <a:pt x="103" y="199"/>
                  </a:lnTo>
                  <a:lnTo>
                    <a:pt x="109" y="210"/>
                  </a:lnTo>
                  <a:lnTo>
                    <a:pt x="114" y="218"/>
                  </a:lnTo>
                  <a:lnTo>
                    <a:pt x="115" y="221"/>
                  </a:lnTo>
                  <a:lnTo>
                    <a:pt x="114" y="217"/>
                  </a:lnTo>
                  <a:lnTo>
                    <a:pt x="113" y="208"/>
                  </a:lnTo>
                  <a:lnTo>
                    <a:pt x="109" y="195"/>
                  </a:lnTo>
                  <a:lnTo>
                    <a:pt x="104" y="181"/>
                  </a:lnTo>
                  <a:lnTo>
                    <a:pt x="99" y="168"/>
                  </a:lnTo>
                  <a:lnTo>
                    <a:pt x="94" y="158"/>
                  </a:lnTo>
                  <a:lnTo>
                    <a:pt x="93" y="157"/>
                  </a:lnTo>
                  <a:lnTo>
                    <a:pt x="96" y="159"/>
                  </a:lnTo>
                  <a:lnTo>
                    <a:pt x="100" y="165"/>
                  </a:lnTo>
                  <a:lnTo>
                    <a:pt x="113" y="177"/>
                  </a:lnTo>
                  <a:lnTo>
                    <a:pt x="118" y="184"/>
                  </a:lnTo>
                  <a:lnTo>
                    <a:pt x="123" y="189"/>
                  </a:lnTo>
                  <a:lnTo>
                    <a:pt x="131" y="217"/>
                  </a:lnTo>
                  <a:lnTo>
                    <a:pt x="146" y="240"/>
                  </a:lnTo>
                  <a:lnTo>
                    <a:pt x="146" y="237"/>
                  </a:lnTo>
                  <a:lnTo>
                    <a:pt x="152" y="224"/>
                  </a:lnTo>
                  <a:lnTo>
                    <a:pt x="159" y="215"/>
                  </a:lnTo>
                  <a:lnTo>
                    <a:pt x="168" y="204"/>
                  </a:lnTo>
                  <a:lnTo>
                    <a:pt x="179" y="194"/>
                  </a:lnTo>
                  <a:lnTo>
                    <a:pt x="196" y="184"/>
                  </a:lnTo>
                  <a:lnTo>
                    <a:pt x="216" y="175"/>
                  </a:lnTo>
                  <a:lnTo>
                    <a:pt x="240" y="168"/>
                  </a:lnTo>
                  <a:lnTo>
                    <a:pt x="277" y="159"/>
                  </a:lnTo>
                  <a:lnTo>
                    <a:pt x="307" y="150"/>
                  </a:lnTo>
                  <a:lnTo>
                    <a:pt x="328" y="142"/>
                  </a:lnTo>
                  <a:lnTo>
                    <a:pt x="345" y="134"/>
                  </a:lnTo>
                  <a:lnTo>
                    <a:pt x="354" y="129"/>
                  </a:lnTo>
                  <a:lnTo>
                    <a:pt x="356" y="128"/>
                  </a:lnTo>
                  <a:lnTo>
                    <a:pt x="345" y="179"/>
                  </a:lnTo>
                  <a:lnTo>
                    <a:pt x="346" y="176"/>
                  </a:lnTo>
                  <a:lnTo>
                    <a:pt x="351" y="171"/>
                  </a:lnTo>
                  <a:lnTo>
                    <a:pt x="358" y="162"/>
                  </a:lnTo>
                  <a:lnTo>
                    <a:pt x="364" y="150"/>
                  </a:lnTo>
                  <a:lnTo>
                    <a:pt x="369" y="138"/>
                  </a:lnTo>
                  <a:lnTo>
                    <a:pt x="373" y="124"/>
                  </a:lnTo>
                  <a:lnTo>
                    <a:pt x="373" y="111"/>
                  </a:lnTo>
                  <a:lnTo>
                    <a:pt x="370" y="91"/>
                  </a:lnTo>
                  <a:lnTo>
                    <a:pt x="370" y="75"/>
                  </a:lnTo>
                  <a:lnTo>
                    <a:pt x="372" y="66"/>
                  </a:lnTo>
                  <a:lnTo>
                    <a:pt x="372" y="63"/>
                  </a:lnTo>
                  <a:lnTo>
                    <a:pt x="396" y="98"/>
                  </a:lnTo>
                  <a:lnTo>
                    <a:pt x="395" y="96"/>
                  </a:lnTo>
                  <a:lnTo>
                    <a:pt x="392" y="88"/>
                  </a:lnTo>
                  <a:lnTo>
                    <a:pt x="388" y="78"/>
                  </a:lnTo>
                  <a:lnTo>
                    <a:pt x="383" y="65"/>
                  </a:lnTo>
                  <a:lnTo>
                    <a:pt x="370" y="40"/>
                  </a:lnTo>
                  <a:lnTo>
                    <a:pt x="365" y="31"/>
                  </a:lnTo>
                  <a:lnTo>
                    <a:pt x="355" y="18"/>
                  </a:lnTo>
                  <a:lnTo>
                    <a:pt x="346" y="9"/>
                  </a:lnTo>
                  <a:lnTo>
                    <a:pt x="341" y="3"/>
                  </a:lnTo>
                  <a:lnTo>
                    <a:pt x="338" y="0"/>
                  </a:lnTo>
                  <a:close/>
                </a:path>
              </a:pathLst>
            </a:custGeom>
            <a:solidFill>
              <a:srgbClr val="E651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2" name="Freeform 38"/>
            <p:cNvSpPr>
              <a:spLocks/>
            </p:cNvSpPr>
            <p:nvPr/>
          </p:nvSpPr>
          <p:spPr bwMode="auto">
            <a:xfrm>
              <a:off x="5457826" y="5654676"/>
              <a:ext cx="1247775" cy="1090613"/>
            </a:xfrm>
            <a:custGeom>
              <a:avLst/>
              <a:gdLst/>
              <a:ahLst/>
              <a:cxnLst>
                <a:cxn ang="0">
                  <a:pos x="393" y="28"/>
                </a:cxn>
                <a:cxn ang="0">
                  <a:pos x="442" y="61"/>
                </a:cxn>
                <a:cxn ang="0">
                  <a:pos x="504" y="134"/>
                </a:cxn>
                <a:cxn ang="0">
                  <a:pos x="628" y="103"/>
                </a:cxn>
                <a:cxn ang="0">
                  <a:pos x="779" y="145"/>
                </a:cxn>
                <a:cxn ang="0">
                  <a:pos x="643" y="139"/>
                </a:cxn>
                <a:cxn ang="0">
                  <a:pos x="537" y="163"/>
                </a:cxn>
                <a:cxn ang="0">
                  <a:pos x="482" y="196"/>
                </a:cxn>
                <a:cxn ang="0">
                  <a:pos x="570" y="212"/>
                </a:cxn>
                <a:cxn ang="0">
                  <a:pos x="699" y="191"/>
                </a:cxn>
                <a:cxn ang="0">
                  <a:pos x="770" y="237"/>
                </a:cxn>
                <a:cxn ang="0">
                  <a:pos x="642" y="226"/>
                </a:cxn>
                <a:cxn ang="0">
                  <a:pos x="482" y="250"/>
                </a:cxn>
                <a:cxn ang="0">
                  <a:pos x="519" y="298"/>
                </a:cxn>
                <a:cxn ang="0">
                  <a:pos x="657" y="348"/>
                </a:cxn>
                <a:cxn ang="0">
                  <a:pos x="716" y="403"/>
                </a:cxn>
                <a:cxn ang="0">
                  <a:pos x="638" y="376"/>
                </a:cxn>
                <a:cxn ang="0">
                  <a:pos x="554" y="352"/>
                </a:cxn>
                <a:cxn ang="0">
                  <a:pos x="466" y="311"/>
                </a:cxn>
                <a:cxn ang="0">
                  <a:pos x="423" y="344"/>
                </a:cxn>
                <a:cxn ang="0">
                  <a:pos x="471" y="381"/>
                </a:cxn>
                <a:cxn ang="0">
                  <a:pos x="545" y="464"/>
                </a:cxn>
                <a:cxn ang="0">
                  <a:pos x="623" y="509"/>
                </a:cxn>
                <a:cxn ang="0">
                  <a:pos x="596" y="534"/>
                </a:cxn>
                <a:cxn ang="0">
                  <a:pos x="505" y="486"/>
                </a:cxn>
                <a:cxn ang="0">
                  <a:pos x="444" y="423"/>
                </a:cxn>
                <a:cxn ang="0">
                  <a:pos x="391" y="386"/>
                </a:cxn>
                <a:cxn ang="0">
                  <a:pos x="349" y="380"/>
                </a:cxn>
                <a:cxn ang="0">
                  <a:pos x="335" y="424"/>
                </a:cxn>
                <a:cxn ang="0">
                  <a:pos x="367" y="518"/>
                </a:cxn>
                <a:cxn ang="0">
                  <a:pos x="426" y="609"/>
                </a:cxn>
                <a:cxn ang="0">
                  <a:pos x="402" y="650"/>
                </a:cxn>
                <a:cxn ang="0">
                  <a:pos x="387" y="581"/>
                </a:cxn>
                <a:cxn ang="0">
                  <a:pos x="328" y="528"/>
                </a:cxn>
                <a:cxn ang="0">
                  <a:pos x="304" y="422"/>
                </a:cxn>
                <a:cxn ang="0">
                  <a:pos x="279" y="374"/>
                </a:cxn>
                <a:cxn ang="0">
                  <a:pos x="251" y="394"/>
                </a:cxn>
                <a:cxn ang="0">
                  <a:pos x="245" y="458"/>
                </a:cxn>
                <a:cxn ang="0">
                  <a:pos x="242" y="524"/>
                </a:cxn>
                <a:cxn ang="0">
                  <a:pos x="261" y="630"/>
                </a:cxn>
                <a:cxn ang="0">
                  <a:pos x="286" y="681"/>
                </a:cxn>
                <a:cxn ang="0">
                  <a:pos x="239" y="642"/>
                </a:cxn>
                <a:cxn ang="0">
                  <a:pos x="209" y="562"/>
                </a:cxn>
                <a:cxn ang="0">
                  <a:pos x="214" y="489"/>
                </a:cxn>
                <a:cxn ang="0">
                  <a:pos x="187" y="345"/>
                </a:cxn>
                <a:cxn ang="0">
                  <a:pos x="156" y="393"/>
                </a:cxn>
                <a:cxn ang="0">
                  <a:pos x="145" y="461"/>
                </a:cxn>
                <a:cxn ang="0">
                  <a:pos x="135" y="552"/>
                </a:cxn>
                <a:cxn ang="0">
                  <a:pos x="122" y="605"/>
                </a:cxn>
                <a:cxn ang="0">
                  <a:pos x="112" y="546"/>
                </a:cxn>
                <a:cxn ang="0">
                  <a:pos x="132" y="340"/>
                </a:cxn>
                <a:cxn ang="0">
                  <a:pos x="93" y="339"/>
                </a:cxn>
                <a:cxn ang="0">
                  <a:pos x="53" y="404"/>
                </a:cxn>
                <a:cxn ang="0">
                  <a:pos x="3" y="500"/>
                </a:cxn>
                <a:cxn ang="0">
                  <a:pos x="39" y="399"/>
                </a:cxn>
                <a:cxn ang="0">
                  <a:pos x="96" y="303"/>
                </a:cxn>
                <a:cxn ang="0">
                  <a:pos x="103" y="238"/>
                </a:cxn>
                <a:cxn ang="0">
                  <a:pos x="179" y="102"/>
                </a:cxn>
                <a:cxn ang="0">
                  <a:pos x="247" y="35"/>
                </a:cxn>
                <a:cxn ang="0">
                  <a:pos x="338" y="3"/>
                </a:cxn>
              </a:cxnLst>
              <a:rect l="0" t="0" r="r" b="b"/>
              <a:pathLst>
                <a:path w="786" h="687">
                  <a:moveTo>
                    <a:pt x="344" y="0"/>
                  </a:moveTo>
                  <a:lnTo>
                    <a:pt x="346" y="0"/>
                  </a:lnTo>
                  <a:lnTo>
                    <a:pt x="349" y="1"/>
                  </a:lnTo>
                  <a:lnTo>
                    <a:pt x="354" y="7"/>
                  </a:lnTo>
                  <a:lnTo>
                    <a:pt x="360" y="12"/>
                  </a:lnTo>
                  <a:lnTo>
                    <a:pt x="368" y="18"/>
                  </a:lnTo>
                  <a:lnTo>
                    <a:pt x="373" y="22"/>
                  </a:lnTo>
                  <a:lnTo>
                    <a:pt x="382" y="26"/>
                  </a:lnTo>
                  <a:lnTo>
                    <a:pt x="389" y="27"/>
                  </a:lnTo>
                  <a:lnTo>
                    <a:pt x="393" y="28"/>
                  </a:lnTo>
                  <a:lnTo>
                    <a:pt x="395" y="29"/>
                  </a:lnTo>
                  <a:lnTo>
                    <a:pt x="407" y="36"/>
                  </a:lnTo>
                  <a:lnTo>
                    <a:pt x="417" y="40"/>
                  </a:lnTo>
                  <a:lnTo>
                    <a:pt x="425" y="42"/>
                  </a:lnTo>
                  <a:lnTo>
                    <a:pt x="428" y="45"/>
                  </a:lnTo>
                  <a:lnTo>
                    <a:pt x="429" y="45"/>
                  </a:lnTo>
                  <a:lnTo>
                    <a:pt x="430" y="47"/>
                  </a:lnTo>
                  <a:lnTo>
                    <a:pt x="432" y="49"/>
                  </a:lnTo>
                  <a:lnTo>
                    <a:pt x="433" y="52"/>
                  </a:lnTo>
                  <a:lnTo>
                    <a:pt x="442" y="61"/>
                  </a:lnTo>
                  <a:lnTo>
                    <a:pt x="446" y="61"/>
                  </a:lnTo>
                  <a:lnTo>
                    <a:pt x="458" y="82"/>
                  </a:lnTo>
                  <a:lnTo>
                    <a:pt x="458" y="98"/>
                  </a:lnTo>
                  <a:lnTo>
                    <a:pt x="460" y="101"/>
                  </a:lnTo>
                  <a:lnTo>
                    <a:pt x="465" y="110"/>
                  </a:lnTo>
                  <a:lnTo>
                    <a:pt x="474" y="121"/>
                  </a:lnTo>
                  <a:lnTo>
                    <a:pt x="481" y="128"/>
                  </a:lnTo>
                  <a:lnTo>
                    <a:pt x="488" y="130"/>
                  </a:lnTo>
                  <a:lnTo>
                    <a:pt x="494" y="131"/>
                  </a:lnTo>
                  <a:lnTo>
                    <a:pt x="504" y="134"/>
                  </a:lnTo>
                  <a:lnTo>
                    <a:pt x="512" y="136"/>
                  </a:lnTo>
                  <a:lnTo>
                    <a:pt x="517" y="136"/>
                  </a:lnTo>
                  <a:lnTo>
                    <a:pt x="535" y="128"/>
                  </a:lnTo>
                  <a:lnTo>
                    <a:pt x="549" y="124"/>
                  </a:lnTo>
                  <a:lnTo>
                    <a:pt x="560" y="120"/>
                  </a:lnTo>
                  <a:lnTo>
                    <a:pt x="577" y="116"/>
                  </a:lnTo>
                  <a:lnTo>
                    <a:pt x="591" y="112"/>
                  </a:lnTo>
                  <a:lnTo>
                    <a:pt x="604" y="110"/>
                  </a:lnTo>
                  <a:lnTo>
                    <a:pt x="619" y="105"/>
                  </a:lnTo>
                  <a:lnTo>
                    <a:pt x="628" y="103"/>
                  </a:lnTo>
                  <a:lnTo>
                    <a:pt x="639" y="102"/>
                  </a:lnTo>
                  <a:lnTo>
                    <a:pt x="651" y="100"/>
                  </a:lnTo>
                  <a:lnTo>
                    <a:pt x="661" y="98"/>
                  </a:lnTo>
                  <a:lnTo>
                    <a:pt x="683" y="98"/>
                  </a:lnTo>
                  <a:lnTo>
                    <a:pt x="690" y="100"/>
                  </a:lnTo>
                  <a:lnTo>
                    <a:pt x="694" y="100"/>
                  </a:lnTo>
                  <a:lnTo>
                    <a:pt x="726" y="101"/>
                  </a:lnTo>
                  <a:lnTo>
                    <a:pt x="758" y="108"/>
                  </a:lnTo>
                  <a:lnTo>
                    <a:pt x="786" y="129"/>
                  </a:lnTo>
                  <a:lnTo>
                    <a:pt x="779" y="145"/>
                  </a:lnTo>
                  <a:lnTo>
                    <a:pt x="772" y="142"/>
                  </a:lnTo>
                  <a:lnTo>
                    <a:pt x="756" y="136"/>
                  </a:lnTo>
                  <a:lnTo>
                    <a:pt x="749" y="135"/>
                  </a:lnTo>
                  <a:lnTo>
                    <a:pt x="740" y="134"/>
                  </a:lnTo>
                  <a:lnTo>
                    <a:pt x="714" y="129"/>
                  </a:lnTo>
                  <a:lnTo>
                    <a:pt x="703" y="128"/>
                  </a:lnTo>
                  <a:lnTo>
                    <a:pt x="679" y="128"/>
                  </a:lnTo>
                  <a:lnTo>
                    <a:pt x="667" y="133"/>
                  </a:lnTo>
                  <a:lnTo>
                    <a:pt x="655" y="138"/>
                  </a:lnTo>
                  <a:lnTo>
                    <a:pt x="643" y="139"/>
                  </a:lnTo>
                  <a:lnTo>
                    <a:pt x="633" y="143"/>
                  </a:lnTo>
                  <a:lnTo>
                    <a:pt x="624" y="147"/>
                  </a:lnTo>
                  <a:lnTo>
                    <a:pt x="615" y="149"/>
                  </a:lnTo>
                  <a:lnTo>
                    <a:pt x="605" y="152"/>
                  </a:lnTo>
                  <a:lnTo>
                    <a:pt x="592" y="156"/>
                  </a:lnTo>
                  <a:lnTo>
                    <a:pt x="578" y="157"/>
                  </a:lnTo>
                  <a:lnTo>
                    <a:pt x="565" y="158"/>
                  </a:lnTo>
                  <a:lnTo>
                    <a:pt x="558" y="159"/>
                  </a:lnTo>
                  <a:lnTo>
                    <a:pt x="549" y="162"/>
                  </a:lnTo>
                  <a:lnTo>
                    <a:pt x="537" y="163"/>
                  </a:lnTo>
                  <a:lnTo>
                    <a:pt x="522" y="165"/>
                  </a:lnTo>
                  <a:lnTo>
                    <a:pt x="508" y="166"/>
                  </a:lnTo>
                  <a:lnTo>
                    <a:pt x="497" y="170"/>
                  </a:lnTo>
                  <a:lnTo>
                    <a:pt x="489" y="175"/>
                  </a:lnTo>
                  <a:lnTo>
                    <a:pt x="481" y="181"/>
                  </a:lnTo>
                  <a:lnTo>
                    <a:pt x="479" y="185"/>
                  </a:lnTo>
                  <a:lnTo>
                    <a:pt x="477" y="187"/>
                  </a:lnTo>
                  <a:lnTo>
                    <a:pt x="477" y="190"/>
                  </a:lnTo>
                  <a:lnTo>
                    <a:pt x="479" y="193"/>
                  </a:lnTo>
                  <a:lnTo>
                    <a:pt x="482" y="196"/>
                  </a:lnTo>
                  <a:lnTo>
                    <a:pt x="482" y="198"/>
                  </a:lnTo>
                  <a:lnTo>
                    <a:pt x="486" y="201"/>
                  </a:lnTo>
                  <a:lnTo>
                    <a:pt x="489" y="205"/>
                  </a:lnTo>
                  <a:lnTo>
                    <a:pt x="500" y="213"/>
                  </a:lnTo>
                  <a:lnTo>
                    <a:pt x="512" y="214"/>
                  </a:lnTo>
                  <a:lnTo>
                    <a:pt x="523" y="214"/>
                  </a:lnTo>
                  <a:lnTo>
                    <a:pt x="535" y="213"/>
                  </a:lnTo>
                  <a:lnTo>
                    <a:pt x="555" y="213"/>
                  </a:lnTo>
                  <a:lnTo>
                    <a:pt x="564" y="212"/>
                  </a:lnTo>
                  <a:lnTo>
                    <a:pt x="570" y="212"/>
                  </a:lnTo>
                  <a:lnTo>
                    <a:pt x="581" y="210"/>
                  </a:lnTo>
                  <a:lnTo>
                    <a:pt x="592" y="208"/>
                  </a:lnTo>
                  <a:lnTo>
                    <a:pt x="602" y="205"/>
                  </a:lnTo>
                  <a:lnTo>
                    <a:pt x="623" y="195"/>
                  </a:lnTo>
                  <a:lnTo>
                    <a:pt x="635" y="190"/>
                  </a:lnTo>
                  <a:lnTo>
                    <a:pt x="648" y="186"/>
                  </a:lnTo>
                  <a:lnTo>
                    <a:pt x="660" y="185"/>
                  </a:lnTo>
                  <a:lnTo>
                    <a:pt x="672" y="186"/>
                  </a:lnTo>
                  <a:lnTo>
                    <a:pt x="685" y="189"/>
                  </a:lnTo>
                  <a:lnTo>
                    <a:pt x="699" y="191"/>
                  </a:lnTo>
                  <a:lnTo>
                    <a:pt x="709" y="195"/>
                  </a:lnTo>
                  <a:lnTo>
                    <a:pt x="718" y="200"/>
                  </a:lnTo>
                  <a:lnTo>
                    <a:pt x="727" y="204"/>
                  </a:lnTo>
                  <a:lnTo>
                    <a:pt x="736" y="209"/>
                  </a:lnTo>
                  <a:lnTo>
                    <a:pt x="746" y="215"/>
                  </a:lnTo>
                  <a:lnTo>
                    <a:pt x="756" y="221"/>
                  </a:lnTo>
                  <a:lnTo>
                    <a:pt x="764" y="227"/>
                  </a:lnTo>
                  <a:lnTo>
                    <a:pt x="767" y="230"/>
                  </a:lnTo>
                  <a:lnTo>
                    <a:pt x="769" y="233"/>
                  </a:lnTo>
                  <a:lnTo>
                    <a:pt x="770" y="237"/>
                  </a:lnTo>
                  <a:lnTo>
                    <a:pt x="772" y="240"/>
                  </a:lnTo>
                  <a:lnTo>
                    <a:pt x="772" y="246"/>
                  </a:lnTo>
                  <a:lnTo>
                    <a:pt x="754" y="252"/>
                  </a:lnTo>
                  <a:lnTo>
                    <a:pt x="732" y="244"/>
                  </a:lnTo>
                  <a:lnTo>
                    <a:pt x="708" y="237"/>
                  </a:lnTo>
                  <a:lnTo>
                    <a:pt x="705" y="236"/>
                  </a:lnTo>
                  <a:lnTo>
                    <a:pt x="697" y="235"/>
                  </a:lnTo>
                  <a:lnTo>
                    <a:pt x="680" y="231"/>
                  </a:lnTo>
                  <a:lnTo>
                    <a:pt x="656" y="227"/>
                  </a:lnTo>
                  <a:lnTo>
                    <a:pt x="642" y="226"/>
                  </a:lnTo>
                  <a:lnTo>
                    <a:pt x="606" y="228"/>
                  </a:lnTo>
                  <a:lnTo>
                    <a:pt x="568" y="236"/>
                  </a:lnTo>
                  <a:lnTo>
                    <a:pt x="551" y="238"/>
                  </a:lnTo>
                  <a:lnTo>
                    <a:pt x="539" y="242"/>
                  </a:lnTo>
                  <a:lnTo>
                    <a:pt x="530" y="244"/>
                  </a:lnTo>
                  <a:lnTo>
                    <a:pt x="526" y="245"/>
                  </a:lnTo>
                  <a:lnTo>
                    <a:pt x="523" y="246"/>
                  </a:lnTo>
                  <a:lnTo>
                    <a:pt x="516" y="249"/>
                  </a:lnTo>
                  <a:lnTo>
                    <a:pt x="504" y="250"/>
                  </a:lnTo>
                  <a:lnTo>
                    <a:pt x="482" y="250"/>
                  </a:lnTo>
                  <a:lnTo>
                    <a:pt x="476" y="254"/>
                  </a:lnTo>
                  <a:lnTo>
                    <a:pt x="471" y="259"/>
                  </a:lnTo>
                  <a:lnTo>
                    <a:pt x="468" y="263"/>
                  </a:lnTo>
                  <a:lnTo>
                    <a:pt x="467" y="265"/>
                  </a:lnTo>
                  <a:lnTo>
                    <a:pt x="481" y="279"/>
                  </a:lnTo>
                  <a:lnTo>
                    <a:pt x="490" y="286"/>
                  </a:lnTo>
                  <a:lnTo>
                    <a:pt x="499" y="291"/>
                  </a:lnTo>
                  <a:lnTo>
                    <a:pt x="508" y="293"/>
                  </a:lnTo>
                  <a:lnTo>
                    <a:pt x="514" y="296"/>
                  </a:lnTo>
                  <a:lnTo>
                    <a:pt x="519" y="298"/>
                  </a:lnTo>
                  <a:lnTo>
                    <a:pt x="526" y="300"/>
                  </a:lnTo>
                  <a:lnTo>
                    <a:pt x="535" y="302"/>
                  </a:lnTo>
                  <a:lnTo>
                    <a:pt x="545" y="305"/>
                  </a:lnTo>
                  <a:lnTo>
                    <a:pt x="554" y="307"/>
                  </a:lnTo>
                  <a:lnTo>
                    <a:pt x="564" y="310"/>
                  </a:lnTo>
                  <a:lnTo>
                    <a:pt x="576" y="311"/>
                  </a:lnTo>
                  <a:lnTo>
                    <a:pt x="583" y="314"/>
                  </a:lnTo>
                  <a:lnTo>
                    <a:pt x="587" y="314"/>
                  </a:lnTo>
                  <a:lnTo>
                    <a:pt x="621" y="328"/>
                  </a:lnTo>
                  <a:lnTo>
                    <a:pt x="657" y="348"/>
                  </a:lnTo>
                  <a:lnTo>
                    <a:pt x="660" y="349"/>
                  </a:lnTo>
                  <a:lnTo>
                    <a:pt x="666" y="354"/>
                  </a:lnTo>
                  <a:lnTo>
                    <a:pt x="684" y="365"/>
                  </a:lnTo>
                  <a:lnTo>
                    <a:pt x="690" y="368"/>
                  </a:lnTo>
                  <a:lnTo>
                    <a:pt x="697" y="371"/>
                  </a:lnTo>
                  <a:lnTo>
                    <a:pt x="704" y="376"/>
                  </a:lnTo>
                  <a:lnTo>
                    <a:pt x="711" y="381"/>
                  </a:lnTo>
                  <a:lnTo>
                    <a:pt x="716" y="386"/>
                  </a:lnTo>
                  <a:lnTo>
                    <a:pt x="718" y="388"/>
                  </a:lnTo>
                  <a:lnTo>
                    <a:pt x="716" y="403"/>
                  </a:lnTo>
                  <a:lnTo>
                    <a:pt x="702" y="403"/>
                  </a:lnTo>
                  <a:lnTo>
                    <a:pt x="690" y="402"/>
                  </a:lnTo>
                  <a:lnTo>
                    <a:pt x="681" y="400"/>
                  </a:lnTo>
                  <a:lnTo>
                    <a:pt x="676" y="398"/>
                  </a:lnTo>
                  <a:lnTo>
                    <a:pt x="672" y="395"/>
                  </a:lnTo>
                  <a:lnTo>
                    <a:pt x="666" y="391"/>
                  </a:lnTo>
                  <a:lnTo>
                    <a:pt x="657" y="386"/>
                  </a:lnTo>
                  <a:lnTo>
                    <a:pt x="647" y="381"/>
                  </a:lnTo>
                  <a:lnTo>
                    <a:pt x="640" y="377"/>
                  </a:lnTo>
                  <a:lnTo>
                    <a:pt x="638" y="376"/>
                  </a:lnTo>
                  <a:lnTo>
                    <a:pt x="637" y="374"/>
                  </a:lnTo>
                  <a:lnTo>
                    <a:pt x="634" y="372"/>
                  </a:lnTo>
                  <a:lnTo>
                    <a:pt x="628" y="371"/>
                  </a:lnTo>
                  <a:lnTo>
                    <a:pt x="619" y="368"/>
                  </a:lnTo>
                  <a:lnTo>
                    <a:pt x="610" y="367"/>
                  </a:lnTo>
                  <a:lnTo>
                    <a:pt x="595" y="367"/>
                  </a:lnTo>
                  <a:lnTo>
                    <a:pt x="588" y="365"/>
                  </a:lnTo>
                  <a:lnTo>
                    <a:pt x="581" y="361"/>
                  </a:lnTo>
                  <a:lnTo>
                    <a:pt x="560" y="356"/>
                  </a:lnTo>
                  <a:lnTo>
                    <a:pt x="554" y="352"/>
                  </a:lnTo>
                  <a:lnTo>
                    <a:pt x="549" y="349"/>
                  </a:lnTo>
                  <a:lnTo>
                    <a:pt x="542" y="345"/>
                  </a:lnTo>
                  <a:lnTo>
                    <a:pt x="532" y="342"/>
                  </a:lnTo>
                  <a:lnTo>
                    <a:pt x="519" y="337"/>
                  </a:lnTo>
                  <a:lnTo>
                    <a:pt x="507" y="333"/>
                  </a:lnTo>
                  <a:lnTo>
                    <a:pt x="498" y="330"/>
                  </a:lnTo>
                  <a:lnTo>
                    <a:pt x="491" y="325"/>
                  </a:lnTo>
                  <a:lnTo>
                    <a:pt x="484" y="320"/>
                  </a:lnTo>
                  <a:lnTo>
                    <a:pt x="475" y="315"/>
                  </a:lnTo>
                  <a:lnTo>
                    <a:pt x="466" y="311"/>
                  </a:lnTo>
                  <a:lnTo>
                    <a:pt x="460" y="309"/>
                  </a:lnTo>
                  <a:lnTo>
                    <a:pt x="452" y="307"/>
                  </a:lnTo>
                  <a:lnTo>
                    <a:pt x="442" y="305"/>
                  </a:lnTo>
                  <a:lnTo>
                    <a:pt x="432" y="303"/>
                  </a:lnTo>
                  <a:lnTo>
                    <a:pt x="426" y="306"/>
                  </a:lnTo>
                  <a:lnTo>
                    <a:pt x="423" y="310"/>
                  </a:lnTo>
                  <a:lnTo>
                    <a:pt x="419" y="315"/>
                  </a:lnTo>
                  <a:lnTo>
                    <a:pt x="415" y="324"/>
                  </a:lnTo>
                  <a:lnTo>
                    <a:pt x="416" y="333"/>
                  </a:lnTo>
                  <a:lnTo>
                    <a:pt x="423" y="344"/>
                  </a:lnTo>
                  <a:lnTo>
                    <a:pt x="428" y="351"/>
                  </a:lnTo>
                  <a:lnTo>
                    <a:pt x="433" y="354"/>
                  </a:lnTo>
                  <a:lnTo>
                    <a:pt x="437" y="356"/>
                  </a:lnTo>
                  <a:lnTo>
                    <a:pt x="443" y="359"/>
                  </a:lnTo>
                  <a:lnTo>
                    <a:pt x="451" y="365"/>
                  </a:lnTo>
                  <a:lnTo>
                    <a:pt x="457" y="370"/>
                  </a:lnTo>
                  <a:lnTo>
                    <a:pt x="462" y="375"/>
                  </a:lnTo>
                  <a:lnTo>
                    <a:pt x="465" y="376"/>
                  </a:lnTo>
                  <a:lnTo>
                    <a:pt x="466" y="377"/>
                  </a:lnTo>
                  <a:lnTo>
                    <a:pt x="471" y="381"/>
                  </a:lnTo>
                  <a:lnTo>
                    <a:pt x="477" y="386"/>
                  </a:lnTo>
                  <a:lnTo>
                    <a:pt x="484" y="394"/>
                  </a:lnTo>
                  <a:lnTo>
                    <a:pt x="489" y="400"/>
                  </a:lnTo>
                  <a:lnTo>
                    <a:pt x="504" y="418"/>
                  </a:lnTo>
                  <a:lnTo>
                    <a:pt x="512" y="430"/>
                  </a:lnTo>
                  <a:lnTo>
                    <a:pt x="518" y="437"/>
                  </a:lnTo>
                  <a:lnTo>
                    <a:pt x="523" y="442"/>
                  </a:lnTo>
                  <a:lnTo>
                    <a:pt x="528" y="446"/>
                  </a:lnTo>
                  <a:lnTo>
                    <a:pt x="533" y="451"/>
                  </a:lnTo>
                  <a:lnTo>
                    <a:pt x="545" y="464"/>
                  </a:lnTo>
                  <a:lnTo>
                    <a:pt x="555" y="475"/>
                  </a:lnTo>
                  <a:lnTo>
                    <a:pt x="563" y="483"/>
                  </a:lnTo>
                  <a:lnTo>
                    <a:pt x="567" y="486"/>
                  </a:lnTo>
                  <a:lnTo>
                    <a:pt x="570" y="487"/>
                  </a:lnTo>
                  <a:lnTo>
                    <a:pt x="572" y="488"/>
                  </a:lnTo>
                  <a:lnTo>
                    <a:pt x="573" y="488"/>
                  </a:lnTo>
                  <a:lnTo>
                    <a:pt x="596" y="492"/>
                  </a:lnTo>
                  <a:lnTo>
                    <a:pt x="610" y="497"/>
                  </a:lnTo>
                  <a:lnTo>
                    <a:pt x="623" y="507"/>
                  </a:lnTo>
                  <a:lnTo>
                    <a:pt x="623" y="509"/>
                  </a:lnTo>
                  <a:lnTo>
                    <a:pt x="624" y="510"/>
                  </a:lnTo>
                  <a:lnTo>
                    <a:pt x="625" y="512"/>
                  </a:lnTo>
                  <a:lnTo>
                    <a:pt x="625" y="516"/>
                  </a:lnTo>
                  <a:lnTo>
                    <a:pt x="626" y="519"/>
                  </a:lnTo>
                  <a:lnTo>
                    <a:pt x="624" y="526"/>
                  </a:lnTo>
                  <a:lnTo>
                    <a:pt x="623" y="529"/>
                  </a:lnTo>
                  <a:lnTo>
                    <a:pt x="620" y="530"/>
                  </a:lnTo>
                  <a:lnTo>
                    <a:pt x="612" y="530"/>
                  </a:lnTo>
                  <a:lnTo>
                    <a:pt x="605" y="533"/>
                  </a:lnTo>
                  <a:lnTo>
                    <a:pt x="596" y="534"/>
                  </a:lnTo>
                  <a:lnTo>
                    <a:pt x="576" y="529"/>
                  </a:lnTo>
                  <a:lnTo>
                    <a:pt x="567" y="526"/>
                  </a:lnTo>
                  <a:lnTo>
                    <a:pt x="559" y="524"/>
                  </a:lnTo>
                  <a:lnTo>
                    <a:pt x="554" y="521"/>
                  </a:lnTo>
                  <a:lnTo>
                    <a:pt x="553" y="520"/>
                  </a:lnTo>
                  <a:lnTo>
                    <a:pt x="530" y="506"/>
                  </a:lnTo>
                  <a:lnTo>
                    <a:pt x="528" y="505"/>
                  </a:lnTo>
                  <a:lnTo>
                    <a:pt x="523" y="501"/>
                  </a:lnTo>
                  <a:lnTo>
                    <a:pt x="518" y="496"/>
                  </a:lnTo>
                  <a:lnTo>
                    <a:pt x="505" y="486"/>
                  </a:lnTo>
                  <a:lnTo>
                    <a:pt x="499" y="479"/>
                  </a:lnTo>
                  <a:lnTo>
                    <a:pt x="494" y="472"/>
                  </a:lnTo>
                  <a:lnTo>
                    <a:pt x="489" y="465"/>
                  </a:lnTo>
                  <a:lnTo>
                    <a:pt x="488" y="463"/>
                  </a:lnTo>
                  <a:lnTo>
                    <a:pt x="472" y="446"/>
                  </a:lnTo>
                  <a:lnTo>
                    <a:pt x="470" y="445"/>
                  </a:lnTo>
                  <a:lnTo>
                    <a:pt x="465" y="440"/>
                  </a:lnTo>
                  <a:lnTo>
                    <a:pt x="449" y="427"/>
                  </a:lnTo>
                  <a:lnTo>
                    <a:pt x="447" y="424"/>
                  </a:lnTo>
                  <a:lnTo>
                    <a:pt x="444" y="423"/>
                  </a:lnTo>
                  <a:lnTo>
                    <a:pt x="443" y="423"/>
                  </a:lnTo>
                  <a:lnTo>
                    <a:pt x="443" y="422"/>
                  </a:lnTo>
                  <a:lnTo>
                    <a:pt x="442" y="422"/>
                  </a:lnTo>
                  <a:lnTo>
                    <a:pt x="440" y="421"/>
                  </a:lnTo>
                  <a:lnTo>
                    <a:pt x="440" y="419"/>
                  </a:lnTo>
                  <a:lnTo>
                    <a:pt x="437" y="416"/>
                  </a:lnTo>
                  <a:lnTo>
                    <a:pt x="429" y="409"/>
                  </a:lnTo>
                  <a:lnTo>
                    <a:pt x="417" y="402"/>
                  </a:lnTo>
                  <a:lnTo>
                    <a:pt x="403" y="394"/>
                  </a:lnTo>
                  <a:lnTo>
                    <a:pt x="391" y="386"/>
                  </a:lnTo>
                  <a:lnTo>
                    <a:pt x="383" y="380"/>
                  </a:lnTo>
                  <a:lnTo>
                    <a:pt x="377" y="375"/>
                  </a:lnTo>
                  <a:lnTo>
                    <a:pt x="370" y="372"/>
                  </a:lnTo>
                  <a:lnTo>
                    <a:pt x="363" y="368"/>
                  </a:lnTo>
                  <a:lnTo>
                    <a:pt x="359" y="368"/>
                  </a:lnTo>
                  <a:lnTo>
                    <a:pt x="354" y="371"/>
                  </a:lnTo>
                  <a:lnTo>
                    <a:pt x="353" y="374"/>
                  </a:lnTo>
                  <a:lnTo>
                    <a:pt x="350" y="376"/>
                  </a:lnTo>
                  <a:lnTo>
                    <a:pt x="350" y="377"/>
                  </a:lnTo>
                  <a:lnTo>
                    <a:pt x="349" y="380"/>
                  </a:lnTo>
                  <a:lnTo>
                    <a:pt x="347" y="380"/>
                  </a:lnTo>
                  <a:lnTo>
                    <a:pt x="346" y="382"/>
                  </a:lnTo>
                  <a:lnTo>
                    <a:pt x="344" y="385"/>
                  </a:lnTo>
                  <a:lnTo>
                    <a:pt x="341" y="389"/>
                  </a:lnTo>
                  <a:lnTo>
                    <a:pt x="336" y="402"/>
                  </a:lnTo>
                  <a:lnTo>
                    <a:pt x="335" y="407"/>
                  </a:lnTo>
                  <a:lnTo>
                    <a:pt x="335" y="410"/>
                  </a:lnTo>
                  <a:lnTo>
                    <a:pt x="333" y="413"/>
                  </a:lnTo>
                  <a:lnTo>
                    <a:pt x="333" y="417"/>
                  </a:lnTo>
                  <a:lnTo>
                    <a:pt x="335" y="424"/>
                  </a:lnTo>
                  <a:lnTo>
                    <a:pt x="337" y="436"/>
                  </a:lnTo>
                  <a:lnTo>
                    <a:pt x="340" y="456"/>
                  </a:lnTo>
                  <a:lnTo>
                    <a:pt x="341" y="464"/>
                  </a:lnTo>
                  <a:lnTo>
                    <a:pt x="342" y="468"/>
                  </a:lnTo>
                  <a:lnTo>
                    <a:pt x="344" y="473"/>
                  </a:lnTo>
                  <a:lnTo>
                    <a:pt x="345" y="479"/>
                  </a:lnTo>
                  <a:lnTo>
                    <a:pt x="349" y="489"/>
                  </a:lnTo>
                  <a:lnTo>
                    <a:pt x="354" y="498"/>
                  </a:lnTo>
                  <a:lnTo>
                    <a:pt x="360" y="509"/>
                  </a:lnTo>
                  <a:lnTo>
                    <a:pt x="367" y="518"/>
                  </a:lnTo>
                  <a:lnTo>
                    <a:pt x="373" y="524"/>
                  </a:lnTo>
                  <a:lnTo>
                    <a:pt x="381" y="530"/>
                  </a:lnTo>
                  <a:lnTo>
                    <a:pt x="392" y="543"/>
                  </a:lnTo>
                  <a:lnTo>
                    <a:pt x="401" y="556"/>
                  </a:lnTo>
                  <a:lnTo>
                    <a:pt x="406" y="565"/>
                  </a:lnTo>
                  <a:lnTo>
                    <a:pt x="414" y="572"/>
                  </a:lnTo>
                  <a:lnTo>
                    <a:pt x="421" y="583"/>
                  </a:lnTo>
                  <a:lnTo>
                    <a:pt x="425" y="591"/>
                  </a:lnTo>
                  <a:lnTo>
                    <a:pt x="426" y="600"/>
                  </a:lnTo>
                  <a:lnTo>
                    <a:pt x="426" y="609"/>
                  </a:lnTo>
                  <a:lnTo>
                    <a:pt x="425" y="630"/>
                  </a:lnTo>
                  <a:lnTo>
                    <a:pt x="425" y="631"/>
                  </a:lnTo>
                  <a:lnTo>
                    <a:pt x="424" y="632"/>
                  </a:lnTo>
                  <a:lnTo>
                    <a:pt x="423" y="635"/>
                  </a:lnTo>
                  <a:lnTo>
                    <a:pt x="420" y="637"/>
                  </a:lnTo>
                  <a:lnTo>
                    <a:pt x="417" y="641"/>
                  </a:lnTo>
                  <a:lnTo>
                    <a:pt x="415" y="644"/>
                  </a:lnTo>
                  <a:lnTo>
                    <a:pt x="407" y="649"/>
                  </a:lnTo>
                  <a:lnTo>
                    <a:pt x="405" y="650"/>
                  </a:lnTo>
                  <a:lnTo>
                    <a:pt x="402" y="650"/>
                  </a:lnTo>
                  <a:lnTo>
                    <a:pt x="401" y="649"/>
                  </a:lnTo>
                  <a:lnTo>
                    <a:pt x="401" y="646"/>
                  </a:lnTo>
                  <a:lnTo>
                    <a:pt x="402" y="644"/>
                  </a:lnTo>
                  <a:lnTo>
                    <a:pt x="402" y="637"/>
                  </a:lnTo>
                  <a:lnTo>
                    <a:pt x="401" y="633"/>
                  </a:lnTo>
                  <a:lnTo>
                    <a:pt x="398" y="622"/>
                  </a:lnTo>
                  <a:lnTo>
                    <a:pt x="396" y="599"/>
                  </a:lnTo>
                  <a:lnTo>
                    <a:pt x="393" y="591"/>
                  </a:lnTo>
                  <a:lnTo>
                    <a:pt x="391" y="586"/>
                  </a:lnTo>
                  <a:lnTo>
                    <a:pt x="387" y="581"/>
                  </a:lnTo>
                  <a:lnTo>
                    <a:pt x="379" y="575"/>
                  </a:lnTo>
                  <a:lnTo>
                    <a:pt x="370" y="568"/>
                  </a:lnTo>
                  <a:lnTo>
                    <a:pt x="361" y="561"/>
                  </a:lnTo>
                  <a:lnTo>
                    <a:pt x="354" y="554"/>
                  </a:lnTo>
                  <a:lnTo>
                    <a:pt x="347" y="549"/>
                  </a:lnTo>
                  <a:lnTo>
                    <a:pt x="345" y="548"/>
                  </a:lnTo>
                  <a:lnTo>
                    <a:pt x="344" y="546"/>
                  </a:lnTo>
                  <a:lnTo>
                    <a:pt x="340" y="540"/>
                  </a:lnTo>
                  <a:lnTo>
                    <a:pt x="335" y="534"/>
                  </a:lnTo>
                  <a:lnTo>
                    <a:pt x="328" y="528"/>
                  </a:lnTo>
                  <a:lnTo>
                    <a:pt x="319" y="523"/>
                  </a:lnTo>
                  <a:lnTo>
                    <a:pt x="313" y="518"/>
                  </a:lnTo>
                  <a:lnTo>
                    <a:pt x="309" y="511"/>
                  </a:lnTo>
                  <a:lnTo>
                    <a:pt x="308" y="503"/>
                  </a:lnTo>
                  <a:lnTo>
                    <a:pt x="308" y="495"/>
                  </a:lnTo>
                  <a:lnTo>
                    <a:pt x="305" y="487"/>
                  </a:lnTo>
                  <a:lnTo>
                    <a:pt x="303" y="475"/>
                  </a:lnTo>
                  <a:lnTo>
                    <a:pt x="302" y="465"/>
                  </a:lnTo>
                  <a:lnTo>
                    <a:pt x="302" y="454"/>
                  </a:lnTo>
                  <a:lnTo>
                    <a:pt x="304" y="422"/>
                  </a:lnTo>
                  <a:lnTo>
                    <a:pt x="300" y="399"/>
                  </a:lnTo>
                  <a:lnTo>
                    <a:pt x="300" y="398"/>
                  </a:lnTo>
                  <a:lnTo>
                    <a:pt x="299" y="396"/>
                  </a:lnTo>
                  <a:lnTo>
                    <a:pt x="298" y="394"/>
                  </a:lnTo>
                  <a:lnTo>
                    <a:pt x="295" y="390"/>
                  </a:lnTo>
                  <a:lnTo>
                    <a:pt x="293" y="388"/>
                  </a:lnTo>
                  <a:lnTo>
                    <a:pt x="290" y="384"/>
                  </a:lnTo>
                  <a:lnTo>
                    <a:pt x="284" y="377"/>
                  </a:lnTo>
                  <a:lnTo>
                    <a:pt x="281" y="376"/>
                  </a:lnTo>
                  <a:lnTo>
                    <a:pt x="279" y="374"/>
                  </a:lnTo>
                  <a:lnTo>
                    <a:pt x="277" y="374"/>
                  </a:lnTo>
                  <a:lnTo>
                    <a:pt x="275" y="372"/>
                  </a:lnTo>
                  <a:lnTo>
                    <a:pt x="271" y="370"/>
                  </a:lnTo>
                  <a:lnTo>
                    <a:pt x="267" y="368"/>
                  </a:lnTo>
                  <a:lnTo>
                    <a:pt x="266" y="367"/>
                  </a:lnTo>
                  <a:lnTo>
                    <a:pt x="263" y="370"/>
                  </a:lnTo>
                  <a:lnTo>
                    <a:pt x="261" y="375"/>
                  </a:lnTo>
                  <a:lnTo>
                    <a:pt x="258" y="382"/>
                  </a:lnTo>
                  <a:lnTo>
                    <a:pt x="254" y="388"/>
                  </a:lnTo>
                  <a:lnTo>
                    <a:pt x="251" y="394"/>
                  </a:lnTo>
                  <a:lnTo>
                    <a:pt x="249" y="398"/>
                  </a:lnTo>
                  <a:lnTo>
                    <a:pt x="249" y="400"/>
                  </a:lnTo>
                  <a:lnTo>
                    <a:pt x="251" y="405"/>
                  </a:lnTo>
                  <a:lnTo>
                    <a:pt x="252" y="413"/>
                  </a:lnTo>
                  <a:lnTo>
                    <a:pt x="252" y="421"/>
                  </a:lnTo>
                  <a:lnTo>
                    <a:pt x="251" y="424"/>
                  </a:lnTo>
                  <a:lnTo>
                    <a:pt x="251" y="428"/>
                  </a:lnTo>
                  <a:lnTo>
                    <a:pt x="247" y="444"/>
                  </a:lnTo>
                  <a:lnTo>
                    <a:pt x="245" y="453"/>
                  </a:lnTo>
                  <a:lnTo>
                    <a:pt x="245" y="458"/>
                  </a:lnTo>
                  <a:lnTo>
                    <a:pt x="247" y="461"/>
                  </a:lnTo>
                  <a:lnTo>
                    <a:pt x="249" y="465"/>
                  </a:lnTo>
                  <a:lnTo>
                    <a:pt x="249" y="484"/>
                  </a:lnTo>
                  <a:lnTo>
                    <a:pt x="248" y="486"/>
                  </a:lnTo>
                  <a:lnTo>
                    <a:pt x="247" y="488"/>
                  </a:lnTo>
                  <a:lnTo>
                    <a:pt x="245" y="495"/>
                  </a:lnTo>
                  <a:lnTo>
                    <a:pt x="244" y="503"/>
                  </a:lnTo>
                  <a:lnTo>
                    <a:pt x="244" y="509"/>
                  </a:lnTo>
                  <a:lnTo>
                    <a:pt x="243" y="515"/>
                  </a:lnTo>
                  <a:lnTo>
                    <a:pt x="242" y="524"/>
                  </a:lnTo>
                  <a:lnTo>
                    <a:pt x="240" y="534"/>
                  </a:lnTo>
                  <a:lnTo>
                    <a:pt x="239" y="540"/>
                  </a:lnTo>
                  <a:lnTo>
                    <a:pt x="239" y="568"/>
                  </a:lnTo>
                  <a:lnTo>
                    <a:pt x="238" y="574"/>
                  </a:lnTo>
                  <a:lnTo>
                    <a:pt x="238" y="598"/>
                  </a:lnTo>
                  <a:lnTo>
                    <a:pt x="243" y="608"/>
                  </a:lnTo>
                  <a:lnTo>
                    <a:pt x="245" y="614"/>
                  </a:lnTo>
                  <a:lnTo>
                    <a:pt x="249" y="622"/>
                  </a:lnTo>
                  <a:lnTo>
                    <a:pt x="254" y="626"/>
                  </a:lnTo>
                  <a:lnTo>
                    <a:pt x="261" y="630"/>
                  </a:lnTo>
                  <a:lnTo>
                    <a:pt x="266" y="633"/>
                  </a:lnTo>
                  <a:lnTo>
                    <a:pt x="277" y="645"/>
                  </a:lnTo>
                  <a:lnTo>
                    <a:pt x="279" y="647"/>
                  </a:lnTo>
                  <a:lnTo>
                    <a:pt x="282" y="651"/>
                  </a:lnTo>
                  <a:lnTo>
                    <a:pt x="285" y="656"/>
                  </a:lnTo>
                  <a:lnTo>
                    <a:pt x="288" y="663"/>
                  </a:lnTo>
                  <a:lnTo>
                    <a:pt x="289" y="670"/>
                  </a:lnTo>
                  <a:lnTo>
                    <a:pt x="289" y="674"/>
                  </a:lnTo>
                  <a:lnTo>
                    <a:pt x="288" y="678"/>
                  </a:lnTo>
                  <a:lnTo>
                    <a:pt x="286" y="681"/>
                  </a:lnTo>
                  <a:lnTo>
                    <a:pt x="284" y="683"/>
                  </a:lnTo>
                  <a:lnTo>
                    <a:pt x="281" y="684"/>
                  </a:lnTo>
                  <a:lnTo>
                    <a:pt x="280" y="686"/>
                  </a:lnTo>
                  <a:lnTo>
                    <a:pt x="277" y="687"/>
                  </a:lnTo>
                  <a:lnTo>
                    <a:pt x="276" y="684"/>
                  </a:lnTo>
                  <a:lnTo>
                    <a:pt x="272" y="679"/>
                  </a:lnTo>
                  <a:lnTo>
                    <a:pt x="267" y="672"/>
                  </a:lnTo>
                  <a:lnTo>
                    <a:pt x="254" y="656"/>
                  </a:lnTo>
                  <a:lnTo>
                    <a:pt x="244" y="646"/>
                  </a:lnTo>
                  <a:lnTo>
                    <a:pt x="239" y="642"/>
                  </a:lnTo>
                  <a:lnTo>
                    <a:pt x="234" y="637"/>
                  </a:lnTo>
                  <a:lnTo>
                    <a:pt x="223" y="622"/>
                  </a:lnTo>
                  <a:lnTo>
                    <a:pt x="220" y="618"/>
                  </a:lnTo>
                  <a:lnTo>
                    <a:pt x="214" y="599"/>
                  </a:lnTo>
                  <a:lnTo>
                    <a:pt x="211" y="590"/>
                  </a:lnTo>
                  <a:lnTo>
                    <a:pt x="211" y="583"/>
                  </a:lnTo>
                  <a:lnTo>
                    <a:pt x="210" y="581"/>
                  </a:lnTo>
                  <a:lnTo>
                    <a:pt x="209" y="576"/>
                  </a:lnTo>
                  <a:lnTo>
                    <a:pt x="207" y="568"/>
                  </a:lnTo>
                  <a:lnTo>
                    <a:pt x="209" y="562"/>
                  </a:lnTo>
                  <a:lnTo>
                    <a:pt x="211" y="556"/>
                  </a:lnTo>
                  <a:lnTo>
                    <a:pt x="212" y="547"/>
                  </a:lnTo>
                  <a:lnTo>
                    <a:pt x="212" y="539"/>
                  </a:lnTo>
                  <a:lnTo>
                    <a:pt x="215" y="534"/>
                  </a:lnTo>
                  <a:lnTo>
                    <a:pt x="216" y="529"/>
                  </a:lnTo>
                  <a:lnTo>
                    <a:pt x="216" y="514"/>
                  </a:lnTo>
                  <a:lnTo>
                    <a:pt x="215" y="512"/>
                  </a:lnTo>
                  <a:lnTo>
                    <a:pt x="215" y="497"/>
                  </a:lnTo>
                  <a:lnTo>
                    <a:pt x="214" y="493"/>
                  </a:lnTo>
                  <a:lnTo>
                    <a:pt x="214" y="489"/>
                  </a:lnTo>
                  <a:lnTo>
                    <a:pt x="212" y="483"/>
                  </a:lnTo>
                  <a:lnTo>
                    <a:pt x="211" y="473"/>
                  </a:lnTo>
                  <a:lnTo>
                    <a:pt x="210" y="465"/>
                  </a:lnTo>
                  <a:lnTo>
                    <a:pt x="210" y="386"/>
                  </a:lnTo>
                  <a:lnTo>
                    <a:pt x="211" y="379"/>
                  </a:lnTo>
                  <a:lnTo>
                    <a:pt x="210" y="367"/>
                  </a:lnTo>
                  <a:lnTo>
                    <a:pt x="207" y="358"/>
                  </a:lnTo>
                  <a:lnTo>
                    <a:pt x="201" y="351"/>
                  </a:lnTo>
                  <a:lnTo>
                    <a:pt x="196" y="347"/>
                  </a:lnTo>
                  <a:lnTo>
                    <a:pt x="187" y="345"/>
                  </a:lnTo>
                  <a:lnTo>
                    <a:pt x="175" y="345"/>
                  </a:lnTo>
                  <a:lnTo>
                    <a:pt x="174" y="347"/>
                  </a:lnTo>
                  <a:lnTo>
                    <a:pt x="172" y="348"/>
                  </a:lnTo>
                  <a:lnTo>
                    <a:pt x="168" y="349"/>
                  </a:lnTo>
                  <a:lnTo>
                    <a:pt x="164" y="353"/>
                  </a:lnTo>
                  <a:lnTo>
                    <a:pt x="163" y="358"/>
                  </a:lnTo>
                  <a:lnTo>
                    <a:pt x="163" y="365"/>
                  </a:lnTo>
                  <a:lnTo>
                    <a:pt x="160" y="375"/>
                  </a:lnTo>
                  <a:lnTo>
                    <a:pt x="159" y="382"/>
                  </a:lnTo>
                  <a:lnTo>
                    <a:pt x="156" y="393"/>
                  </a:lnTo>
                  <a:lnTo>
                    <a:pt x="158" y="400"/>
                  </a:lnTo>
                  <a:lnTo>
                    <a:pt x="158" y="426"/>
                  </a:lnTo>
                  <a:lnTo>
                    <a:pt x="156" y="431"/>
                  </a:lnTo>
                  <a:lnTo>
                    <a:pt x="155" y="433"/>
                  </a:lnTo>
                  <a:lnTo>
                    <a:pt x="152" y="435"/>
                  </a:lnTo>
                  <a:lnTo>
                    <a:pt x="151" y="437"/>
                  </a:lnTo>
                  <a:lnTo>
                    <a:pt x="149" y="445"/>
                  </a:lnTo>
                  <a:lnTo>
                    <a:pt x="146" y="454"/>
                  </a:lnTo>
                  <a:lnTo>
                    <a:pt x="145" y="459"/>
                  </a:lnTo>
                  <a:lnTo>
                    <a:pt x="145" y="461"/>
                  </a:lnTo>
                  <a:lnTo>
                    <a:pt x="144" y="465"/>
                  </a:lnTo>
                  <a:lnTo>
                    <a:pt x="144" y="487"/>
                  </a:lnTo>
                  <a:lnTo>
                    <a:pt x="142" y="491"/>
                  </a:lnTo>
                  <a:lnTo>
                    <a:pt x="142" y="510"/>
                  </a:lnTo>
                  <a:lnTo>
                    <a:pt x="141" y="516"/>
                  </a:lnTo>
                  <a:lnTo>
                    <a:pt x="141" y="521"/>
                  </a:lnTo>
                  <a:lnTo>
                    <a:pt x="140" y="529"/>
                  </a:lnTo>
                  <a:lnTo>
                    <a:pt x="137" y="538"/>
                  </a:lnTo>
                  <a:lnTo>
                    <a:pt x="136" y="546"/>
                  </a:lnTo>
                  <a:lnTo>
                    <a:pt x="135" y="552"/>
                  </a:lnTo>
                  <a:lnTo>
                    <a:pt x="133" y="554"/>
                  </a:lnTo>
                  <a:lnTo>
                    <a:pt x="133" y="563"/>
                  </a:lnTo>
                  <a:lnTo>
                    <a:pt x="136" y="584"/>
                  </a:lnTo>
                  <a:lnTo>
                    <a:pt x="142" y="599"/>
                  </a:lnTo>
                  <a:lnTo>
                    <a:pt x="145" y="613"/>
                  </a:lnTo>
                  <a:lnTo>
                    <a:pt x="144" y="613"/>
                  </a:lnTo>
                  <a:lnTo>
                    <a:pt x="138" y="611"/>
                  </a:lnTo>
                  <a:lnTo>
                    <a:pt x="128" y="608"/>
                  </a:lnTo>
                  <a:lnTo>
                    <a:pt x="124" y="607"/>
                  </a:lnTo>
                  <a:lnTo>
                    <a:pt x="122" y="605"/>
                  </a:lnTo>
                  <a:lnTo>
                    <a:pt x="121" y="603"/>
                  </a:lnTo>
                  <a:lnTo>
                    <a:pt x="112" y="594"/>
                  </a:lnTo>
                  <a:lnTo>
                    <a:pt x="109" y="590"/>
                  </a:lnTo>
                  <a:lnTo>
                    <a:pt x="109" y="586"/>
                  </a:lnTo>
                  <a:lnTo>
                    <a:pt x="108" y="583"/>
                  </a:lnTo>
                  <a:lnTo>
                    <a:pt x="108" y="574"/>
                  </a:lnTo>
                  <a:lnTo>
                    <a:pt x="107" y="566"/>
                  </a:lnTo>
                  <a:lnTo>
                    <a:pt x="108" y="556"/>
                  </a:lnTo>
                  <a:lnTo>
                    <a:pt x="109" y="551"/>
                  </a:lnTo>
                  <a:lnTo>
                    <a:pt x="112" y="546"/>
                  </a:lnTo>
                  <a:lnTo>
                    <a:pt x="114" y="542"/>
                  </a:lnTo>
                  <a:lnTo>
                    <a:pt x="118" y="534"/>
                  </a:lnTo>
                  <a:lnTo>
                    <a:pt x="121" y="514"/>
                  </a:lnTo>
                  <a:lnTo>
                    <a:pt x="124" y="492"/>
                  </a:lnTo>
                  <a:lnTo>
                    <a:pt x="123" y="468"/>
                  </a:lnTo>
                  <a:lnTo>
                    <a:pt x="123" y="437"/>
                  </a:lnTo>
                  <a:lnTo>
                    <a:pt x="121" y="417"/>
                  </a:lnTo>
                  <a:lnTo>
                    <a:pt x="123" y="386"/>
                  </a:lnTo>
                  <a:lnTo>
                    <a:pt x="130" y="363"/>
                  </a:lnTo>
                  <a:lnTo>
                    <a:pt x="132" y="340"/>
                  </a:lnTo>
                  <a:lnTo>
                    <a:pt x="127" y="323"/>
                  </a:lnTo>
                  <a:lnTo>
                    <a:pt x="115" y="321"/>
                  </a:lnTo>
                  <a:lnTo>
                    <a:pt x="113" y="321"/>
                  </a:lnTo>
                  <a:lnTo>
                    <a:pt x="110" y="323"/>
                  </a:lnTo>
                  <a:lnTo>
                    <a:pt x="107" y="325"/>
                  </a:lnTo>
                  <a:lnTo>
                    <a:pt x="103" y="329"/>
                  </a:lnTo>
                  <a:lnTo>
                    <a:pt x="100" y="333"/>
                  </a:lnTo>
                  <a:lnTo>
                    <a:pt x="96" y="335"/>
                  </a:lnTo>
                  <a:lnTo>
                    <a:pt x="95" y="338"/>
                  </a:lnTo>
                  <a:lnTo>
                    <a:pt x="93" y="339"/>
                  </a:lnTo>
                  <a:lnTo>
                    <a:pt x="91" y="342"/>
                  </a:lnTo>
                  <a:lnTo>
                    <a:pt x="89" y="348"/>
                  </a:lnTo>
                  <a:lnTo>
                    <a:pt x="84" y="363"/>
                  </a:lnTo>
                  <a:lnTo>
                    <a:pt x="72" y="381"/>
                  </a:lnTo>
                  <a:lnTo>
                    <a:pt x="71" y="384"/>
                  </a:lnTo>
                  <a:lnTo>
                    <a:pt x="68" y="385"/>
                  </a:lnTo>
                  <a:lnTo>
                    <a:pt x="63" y="390"/>
                  </a:lnTo>
                  <a:lnTo>
                    <a:pt x="61" y="394"/>
                  </a:lnTo>
                  <a:lnTo>
                    <a:pt x="58" y="396"/>
                  </a:lnTo>
                  <a:lnTo>
                    <a:pt x="53" y="404"/>
                  </a:lnTo>
                  <a:lnTo>
                    <a:pt x="48" y="409"/>
                  </a:lnTo>
                  <a:lnTo>
                    <a:pt x="36" y="432"/>
                  </a:lnTo>
                  <a:lnTo>
                    <a:pt x="22" y="454"/>
                  </a:lnTo>
                  <a:lnTo>
                    <a:pt x="14" y="468"/>
                  </a:lnTo>
                  <a:lnTo>
                    <a:pt x="12" y="481"/>
                  </a:lnTo>
                  <a:lnTo>
                    <a:pt x="12" y="488"/>
                  </a:lnTo>
                  <a:lnTo>
                    <a:pt x="10" y="492"/>
                  </a:lnTo>
                  <a:lnTo>
                    <a:pt x="7" y="497"/>
                  </a:lnTo>
                  <a:lnTo>
                    <a:pt x="5" y="500"/>
                  </a:lnTo>
                  <a:lnTo>
                    <a:pt x="3" y="500"/>
                  </a:lnTo>
                  <a:lnTo>
                    <a:pt x="2" y="497"/>
                  </a:lnTo>
                  <a:lnTo>
                    <a:pt x="2" y="492"/>
                  </a:lnTo>
                  <a:lnTo>
                    <a:pt x="1" y="488"/>
                  </a:lnTo>
                  <a:lnTo>
                    <a:pt x="1" y="484"/>
                  </a:lnTo>
                  <a:lnTo>
                    <a:pt x="0" y="481"/>
                  </a:lnTo>
                  <a:lnTo>
                    <a:pt x="3" y="461"/>
                  </a:lnTo>
                  <a:lnTo>
                    <a:pt x="8" y="444"/>
                  </a:lnTo>
                  <a:lnTo>
                    <a:pt x="17" y="428"/>
                  </a:lnTo>
                  <a:lnTo>
                    <a:pt x="29" y="413"/>
                  </a:lnTo>
                  <a:lnTo>
                    <a:pt x="39" y="399"/>
                  </a:lnTo>
                  <a:lnTo>
                    <a:pt x="52" y="385"/>
                  </a:lnTo>
                  <a:lnTo>
                    <a:pt x="61" y="363"/>
                  </a:lnTo>
                  <a:lnTo>
                    <a:pt x="70" y="340"/>
                  </a:lnTo>
                  <a:lnTo>
                    <a:pt x="71" y="338"/>
                  </a:lnTo>
                  <a:lnTo>
                    <a:pt x="73" y="331"/>
                  </a:lnTo>
                  <a:lnTo>
                    <a:pt x="77" y="324"/>
                  </a:lnTo>
                  <a:lnTo>
                    <a:pt x="84" y="317"/>
                  </a:lnTo>
                  <a:lnTo>
                    <a:pt x="91" y="312"/>
                  </a:lnTo>
                  <a:lnTo>
                    <a:pt x="94" y="309"/>
                  </a:lnTo>
                  <a:lnTo>
                    <a:pt x="96" y="303"/>
                  </a:lnTo>
                  <a:lnTo>
                    <a:pt x="98" y="302"/>
                  </a:lnTo>
                  <a:lnTo>
                    <a:pt x="98" y="301"/>
                  </a:lnTo>
                  <a:lnTo>
                    <a:pt x="110" y="284"/>
                  </a:lnTo>
                  <a:lnTo>
                    <a:pt x="110" y="280"/>
                  </a:lnTo>
                  <a:lnTo>
                    <a:pt x="108" y="272"/>
                  </a:lnTo>
                  <a:lnTo>
                    <a:pt x="100" y="256"/>
                  </a:lnTo>
                  <a:lnTo>
                    <a:pt x="100" y="250"/>
                  </a:lnTo>
                  <a:lnTo>
                    <a:pt x="101" y="244"/>
                  </a:lnTo>
                  <a:lnTo>
                    <a:pt x="103" y="240"/>
                  </a:lnTo>
                  <a:lnTo>
                    <a:pt x="103" y="238"/>
                  </a:lnTo>
                  <a:lnTo>
                    <a:pt x="104" y="236"/>
                  </a:lnTo>
                  <a:lnTo>
                    <a:pt x="108" y="230"/>
                  </a:lnTo>
                  <a:lnTo>
                    <a:pt x="114" y="218"/>
                  </a:lnTo>
                  <a:lnTo>
                    <a:pt x="123" y="204"/>
                  </a:lnTo>
                  <a:lnTo>
                    <a:pt x="132" y="189"/>
                  </a:lnTo>
                  <a:lnTo>
                    <a:pt x="141" y="171"/>
                  </a:lnTo>
                  <a:lnTo>
                    <a:pt x="159" y="138"/>
                  </a:lnTo>
                  <a:lnTo>
                    <a:pt x="168" y="124"/>
                  </a:lnTo>
                  <a:lnTo>
                    <a:pt x="174" y="112"/>
                  </a:lnTo>
                  <a:lnTo>
                    <a:pt x="179" y="102"/>
                  </a:lnTo>
                  <a:lnTo>
                    <a:pt x="182" y="100"/>
                  </a:lnTo>
                  <a:lnTo>
                    <a:pt x="188" y="94"/>
                  </a:lnTo>
                  <a:lnTo>
                    <a:pt x="197" y="88"/>
                  </a:lnTo>
                  <a:lnTo>
                    <a:pt x="207" y="79"/>
                  </a:lnTo>
                  <a:lnTo>
                    <a:pt x="216" y="72"/>
                  </a:lnTo>
                  <a:lnTo>
                    <a:pt x="224" y="64"/>
                  </a:lnTo>
                  <a:lnTo>
                    <a:pt x="228" y="59"/>
                  </a:lnTo>
                  <a:lnTo>
                    <a:pt x="233" y="51"/>
                  </a:lnTo>
                  <a:lnTo>
                    <a:pt x="239" y="43"/>
                  </a:lnTo>
                  <a:lnTo>
                    <a:pt x="247" y="35"/>
                  </a:lnTo>
                  <a:lnTo>
                    <a:pt x="254" y="28"/>
                  </a:lnTo>
                  <a:lnTo>
                    <a:pt x="261" y="23"/>
                  </a:lnTo>
                  <a:lnTo>
                    <a:pt x="268" y="18"/>
                  </a:lnTo>
                  <a:lnTo>
                    <a:pt x="272" y="14"/>
                  </a:lnTo>
                  <a:lnTo>
                    <a:pt x="277" y="12"/>
                  </a:lnTo>
                  <a:lnTo>
                    <a:pt x="285" y="9"/>
                  </a:lnTo>
                  <a:lnTo>
                    <a:pt x="295" y="7"/>
                  </a:lnTo>
                  <a:lnTo>
                    <a:pt x="313" y="4"/>
                  </a:lnTo>
                  <a:lnTo>
                    <a:pt x="332" y="4"/>
                  </a:lnTo>
                  <a:lnTo>
                    <a:pt x="338" y="3"/>
                  </a:lnTo>
                  <a:lnTo>
                    <a:pt x="344"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3" name="Freeform 39"/>
            <p:cNvSpPr>
              <a:spLocks/>
            </p:cNvSpPr>
            <p:nvPr/>
          </p:nvSpPr>
          <p:spPr bwMode="auto">
            <a:xfrm>
              <a:off x="5605463" y="5654676"/>
              <a:ext cx="739775" cy="679450"/>
            </a:xfrm>
            <a:custGeom>
              <a:avLst/>
              <a:gdLst/>
              <a:ahLst/>
              <a:cxnLst>
                <a:cxn ang="0">
                  <a:pos x="261" y="7"/>
                </a:cxn>
                <a:cxn ang="0">
                  <a:pos x="289" y="26"/>
                </a:cxn>
                <a:cxn ang="0">
                  <a:pos x="314" y="36"/>
                </a:cxn>
                <a:cxn ang="0">
                  <a:pos x="336" y="45"/>
                </a:cxn>
                <a:cxn ang="0">
                  <a:pos x="349" y="61"/>
                </a:cxn>
                <a:cxn ang="0">
                  <a:pos x="367" y="101"/>
                </a:cxn>
                <a:cxn ang="0">
                  <a:pos x="395" y="130"/>
                </a:cxn>
                <a:cxn ang="0">
                  <a:pos x="424" y="136"/>
                </a:cxn>
                <a:cxn ang="0">
                  <a:pos x="449" y="163"/>
                </a:cxn>
                <a:cxn ang="0">
                  <a:pos x="404" y="170"/>
                </a:cxn>
                <a:cxn ang="0">
                  <a:pos x="384" y="187"/>
                </a:cxn>
                <a:cxn ang="0">
                  <a:pos x="389" y="198"/>
                </a:cxn>
                <a:cxn ang="0">
                  <a:pos x="420" y="214"/>
                </a:cxn>
                <a:cxn ang="0">
                  <a:pos x="411" y="250"/>
                </a:cxn>
                <a:cxn ang="0">
                  <a:pos x="375" y="263"/>
                </a:cxn>
                <a:cxn ang="0">
                  <a:pos x="401" y="288"/>
                </a:cxn>
                <a:cxn ang="0">
                  <a:pos x="384" y="316"/>
                </a:cxn>
                <a:cxn ang="0">
                  <a:pos x="359" y="307"/>
                </a:cxn>
                <a:cxn ang="0">
                  <a:pos x="330" y="310"/>
                </a:cxn>
                <a:cxn ang="0">
                  <a:pos x="330" y="344"/>
                </a:cxn>
                <a:cxn ang="0">
                  <a:pos x="350" y="359"/>
                </a:cxn>
                <a:cxn ang="0">
                  <a:pos x="319" y="399"/>
                </a:cxn>
                <a:cxn ang="0">
                  <a:pos x="284" y="375"/>
                </a:cxn>
                <a:cxn ang="0">
                  <a:pos x="261" y="371"/>
                </a:cxn>
                <a:cxn ang="0">
                  <a:pos x="256" y="380"/>
                </a:cxn>
                <a:cxn ang="0">
                  <a:pos x="248" y="389"/>
                </a:cxn>
                <a:cxn ang="0">
                  <a:pos x="240" y="413"/>
                </a:cxn>
                <a:cxn ang="0">
                  <a:pos x="243" y="428"/>
                </a:cxn>
                <a:cxn ang="0">
                  <a:pos x="207" y="399"/>
                </a:cxn>
                <a:cxn ang="0">
                  <a:pos x="202" y="390"/>
                </a:cxn>
                <a:cxn ang="0">
                  <a:pos x="188" y="376"/>
                </a:cxn>
                <a:cxn ang="0">
                  <a:pos x="178" y="370"/>
                </a:cxn>
                <a:cxn ang="0">
                  <a:pos x="168" y="375"/>
                </a:cxn>
                <a:cxn ang="0">
                  <a:pos x="156" y="398"/>
                </a:cxn>
                <a:cxn ang="0">
                  <a:pos x="118" y="384"/>
                </a:cxn>
                <a:cxn ang="0">
                  <a:pos x="108" y="351"/>
                </a:cxn>
                <a:cxn ang="0">
                  <a:pos x="81" y="347"/>
                </a:cxn>
                <a:cxn ang="0">
                  <a:pos x="70" y="353"/>
                </a:cxn>
                <a:cxn ang="0">
                  <a:pos x="39" y="340"/>
                </a:cxn>
                <a:cxn ang="0">
                  <a:pos x="16" y="323"/>
                </a:cxn>
                <a:cxn ang="0">
                  <a:pos x="2" y="306"/>
                </a:cxn>
                <a:cxn ang="0">
                  <a:pos x="17" y="284"/>
                </a:cxn>
                <a:cxn ang="0">
                  <a:pos x="7" y="250"/>
                </a:cxn>
                <a:cxn ang="0">
                  <a:pos x="11" y="236"/>
                </a:cxn>
                <a:cxn ang="0">
                  <a:pos x="39" y="189"/>
                </a:cxn>
                <a:cxn ang="0">
                  <a:pos x="81" y="112"/>
                </a:cxn>
                <a:cxn ang="0">
                  <a:pos x="104" y="88"/>
                </a:cxn>
                <a:cxn ang="0">
                  <a:pos x="135" y="59"/>
                </a:cxn>
                <a:cxn ang="0">
                  <a:pos x="161" y="28"/>
                </a:cxn>
                <a:cxn ang="0">
                  <a:pos x="184" y="12"/>
                </a:cxn>
                <a:cxn ang="0">
                  <a:pos x="239" y="4"/>
                </a:cxn>
              </a:cxnLst>
              <a:rect l="0" t="0" r="r" b="b"/>
              <a:pathLst>
                <a:path w="466" h="428">
                  <a:moveTo>
                    <a:pt x="251" y="0"/>
                  </a:moveTo>
                  <a:lnTo>
                    <a:pt x="253" y="0"/>
                  </a:lnTo>
                  <a:lnTo>
                    <a:pt x="256" y="1"/>
                  </a:lnTo>
                  <a:lnTo>
                    <a:pt x="261" y="7"/>
                  </a:lnTo>
                  <a:lnTo>
                    <a:pt x="267" y="12"/>
                  </a:lnTo>
                  <a:lnTo>
                    <a:pt x="275" y="18"/>
                  </a:lnTo>
                  <a:lnTo>
                    <a:pt x="280" y="22"/>
                  </a:lnTo>
                  <a:lnTo>
                    <a:pt x="289" y="26"/>
                  </a:lnTo>
                  <a:lnTo>
                    <a:pt x="296" y="27"/>
                  </a:lnTo>
                  <a:lnTo>
                    <a:pt x="300" y="28"/>
                  </a:lnTo>
                  <a:lnTo>
                    <a:pt x="302" y="29"/>
                  </a:lnTo>
                  <a:lnTo>
                    <a:pt x="314" y="36"/>
                  </a:lnTo>
                  <a:lnTo>
                    <a:pt x="324" y="40"/>
                  </a:lnTo>
                  <a:lnTo>
                    <a:pt x="332" y="42"/>
                  </a:lnTo>
                  <a:lnTo>
                    <a:pt x="335" y="45"/>
                  </a:lnTo>
                  <a:lnTo>
                    <a:pt x="336" y="45"/>
                  </a:lnTo>
                  <a:lnTo>
                    <a:pt x="337" y="47"/>
                  </a:lnTo>
                  <a:lnTo>
                    <a:pt x="339" y="49"/>
                  </a:lnTo>
                  <a:lnTo>
                    <a:pt x="340" y="52"/>
                  </a:lnTo>
                  <a:lnTo>
                    <a:pt x="349" y="61"/>
                  </a:lnTo>
                  <a:lnTo>
                    <a:pt x="353" y="61"/>
                  </a:lnTo>
                  <a:lnTo>
                    <a:pt x="365" y="82"/>
                  </a:lnTo>
                  <a:lnTo>
                    <a:pt x="365" y="98"/>
                  </a:lnTo>
                  <a:lnTo>
                    <a:pt x="367" y="101"/>
                  </a:lnTo>
                  <a:lnTo>
                    <a:pt x="372" y="110"/>
                  </a:lnTo>
                  <a:lnTo>
                    <a:pt x="381" y="121"/>
                  </a:lnTo>
                  <a:lnTo>
                    <a:pt x="388" y="128"/>
                  </a:lnTo>
                  <a:lnTo>
                    <a:pt x="395" y="130"/>
                  </a:lnTo>
                  <a:lnTo>
                    <a:pt x="401" y="131"/>
                  </a:lnTo>
                  <a:lnTo>
                    <a:pt x="411" y="134"/>
                  </a:lnTo>
                  <a:lnTo>
                    <a:pt x="419" y="136"/>
                  </a:lnTo>
                  <a:lnTo>
                    <a:pt x="424" y="136"/>
                  </a:lnTo>
                  <a:lnTo>
                    <a:pt x="442" y="128"/>
                  </a:lnTo>
                  <a:lnTo>
                    <a:pt x="466" y="120"/>
                  </a:lnTo>
                  <a:lnTo>
                    <a:pt x="457" y="140"/>
                  </a:lnTo>
                  <a:lnTo>
                    <a:pt x="449" y="163"/>
                  </a:lnTo>
                  <a:lnTo>
                    <a:pt x="440" y="165"/>
                  </a:lnTo>
                  <a:lnTo>
                    <a:pt x="429" y="165"/>
                  </a:lnTo>
                  <a:lnTo>
                    <a:pt x="415" y="166"/>
                  </a:lnTo>
                  <a:lnTo>
                    <a:pt x="404" y="170"/>
                  </a:lnTo>
                  <a:lnTo>
                    <a:pt x="396" y="175"/>
                  </a:lnTo>
                  <a:lnTo>
                    <a:pt x="388" y="181"/>
                  </a:lnTo>
                  <a:lnTo>
                    <a:pt x="386" y="185"/>
                  </a:lnTo>
                  <a:lnTo>
                    <a:pt x="384" y="187"/>
                  </a:lnTo>
                  <a:lnTo>
                    <a:pt x="384" y="190"/>
                  </a:lnTo>
                  <a:lnTo>
                    <a:pt x="386" y="193"/>
                  </a:lnTo>
                  <a:lnTo>
                    <a:pt x="389" y="196"/>
                  </a:lnTo>
                  <a:lnTo>
                    <a:pt x="389" y="198"/>
                  </a:lnTo>
                  <a:lnTo>
                    <a:pt x="393" y="201"/>
                  </a:lnTo>
                  <a:lnTo>
                    <a:pt x="396" y="205"/>
                  </a:lnTo>
                  <a:lnTo>
                    <a:pt x="407" y="213"/>
                  </a:lnTo>
                  <a:lnTo>
                    <a:pt x="420" y="214"/>
                  </a:lnTo>
                  <a:lnTo>
                    <a:pt x="434" y="213"/>
                  </a:lnTo>
                  <a:lnTo>
                    <a:pt x="429" y="231"/>
                  </a:lnTo>
                  <a:lnTo>
                    <a:pt x="421" y="249"/>
                  </a:lnTo>
                  <a:lnTo>
                    <a:pt x="411" y="250"/>
                  </a:lnTo>
                  <a:lnTo>
                    <a:pt x="389" y="250"/>
                  </a:lnTo>
                  <a:lnTo>
                    <a:pt x="383" y="254"/>
                  </a:lnTo>
                  <a:lnTo>
                    <a:pt x="378" y="259"/>
                  </a:lnTo>
                  <a:lnTo>
                    <a:pt x="375" y="263"/>
                  </a:lnTo>
                  <a:lnTo>
                    <a:pt x="374" y="265"/>
                  </a:lnTo>
                  <a:lnTo>
                    <a:pt x="388" y="279"/>
                  </a:lnTo>
                  <a:lnTo>
                    <a:pt x="397" y="286"/>
                  </a:lnTo>
                  <a:lnTo>
                    <a:pt x="401" y="288"/>
                  </a:lnTo>
                  <a:lnTo>
                    <a:pt x="404" y="289"/>
                  </a:lnTo>
                  <a:lnTo>
                    <a:pt x="388" y="317"/>
                  </a:lnTo>
                  <a:lnTo>
                    <a:pt x="386" y="316"/>
                  </a:lnTo>
                  <a:lnTo>
                    <a:pt x="384" y="316"/>
                  </a:lnTo>
                  <a:lnTo>
                    <a:pt x="382" y="315"/>
                  </a:lnTo>
                  <a:lnTo>
                    <a:pt x="373" y="311"/>
                  </a:lnTo>
                  <a:lnTo>
                    <a:pt x="367" y="309"/>
                  </a:lnTo>
                  <a:lnTo>
                    <a:pt x="359" y="307"/>
                  </a:lnTo>
                  <a:lnTo>
                    <a:pt x="349" y="305"/>
                  </a:lnTo>
                  <a:lnTo>
                    <a:pt x="339" y="303"/>
                  </a:lnTo>
                  <a:lnTo>
                    <a:pt x="333" y="306"/>
                  </a:lnTo>
                  <a:lnTo>
                    <a:pt x="330" y="310"/>
                  </a:lnTo>
                  <a:lnTo>
                    <a:pt x="326" y="315"/>
                  </a:lnTo>
                  <a:lnTo>
                    <a:pt x="322" y="324"/>
                  </a:lnTo>
                  <a:lnTo>
                    <a:pt x="323" y="333"/>
                  </a:lnTo>
                  <a:lnTo>
                    <a:pt x="330" y="344"/>
                  </a:lnTo>
                  <a:lnTo>
                    <a:pt x="335" y="351"/>
                  </a:lnTo>
                  <a:lnTo>
                    <a:pt x="340" y="354"/>
                  </a:lnTo>
                  <a:lnTo>
                    <a:pt x="344" y="356"/>
                  </a:lnTo>
                  <a:lnTo>
                    <a:pt x="350" y="359"/>
                  </a:lnTo>
                  <a:lnTo>
                    <a:pt x="353" y="362"/>
                  </a:lnTo>
                  <a:lnTo>
                    <a:pt x="356" y="365"/>
                  </a:lnTo>
                  <a:lnTo>
                    <a:pt x="339" y="382"/>
                  </a:lnTo>
                  <a:lnTo>
                    <a:pt x="319" y="399"/>
                  </a:lnTo>
                  <a:lnTo>
                    <a:pt x="308" y="391"/>
                  </a:lnTo>
                  <a:lnTo>
                    <a:pt x="298" y="385"/>
                  </a:lnTo>
                  <a:lnTo>
                    <a:pt x="290" y="380"/>
                  </a:lnTo>
                  <a:lnTo>
                    <a:pt x="284" y="375"/>
                  </a:lnTo>
                  <a:lnTo>
                    <a:pt x="277" y="372"/>
                  </a:lnTo>
                  <a:lnTo>
                    <a:pt x="270" y="368"/>
                  </a:lnTo>
                  <a:lnTo>
                    <a:pt x="266" y="368"/>
                  </a:lnTo>
                  <a:lnTo>
                    <a:pt x="261" y="371"/>
                  </a:lnTo>
                  <a:lnTo>
                    <a:pt x="260" y="374"/>
                  </a:lnTo>
                  <a:lnTo>
                    <a:pt x="257" y="376"/>
                  </a:lnTo>
                  <a:lnTo>
                    <a:pt x="257" y="377"/>
                  </a:lnTo>
                  <a:lnTo>
                    <a:pt x="256" y="380"/>
                  </a:lnTo>
                  <a:lnTo>
                    <a:pt x="254" y="380"/>
                  </a:lnTo>
                  <a:lnTo>
                    <a:pt x="253" y="382"/>
                  </a:lnTo>
                  <a:lnTo>
                    <a:pt x="251" y="385"/>
                  </a:lnTo>
                  <a:lnTo>
                    <a:pt x="248" y="389"/>
                  </a:lnTo>
                  <a:lnTo>
                    <a:pt x="243" y="402"/>
                  </a:lnTo>
                  <a:lnTo>
                    <a:pt x="242" y="407"/>
                  </a:lnTo>
                  <a:lnTo>
                    <a:pt x="242" y="410"/>
                  </a:lnTo>
                  <a:lnTo>
                    <a:pt x="240" y="413"/>
                  </a:lnTo>
                  <a:lnTo>
                    <a:pt x="240" y="417"/>
                  </a:lnTo>
                  <a:lnTo>
                    <a:pt x="242" y="421"/>
                  </a:lnTo>
                  <a:lnTo>
                    <a:pt x="242" y="424"/>
                  </a:lnTo>
                  <a:lnTo>
                    <a:pt x="243" y="428"/>
                  </a:lnTo>
                  <a:lnTo>
                    <a:pt x="228" y="428"/>
                  </a:lnTo>
                  <a:lnTo>
                    <a:pt x="211" y="427"/>
                  </a:lnTo>
                  <a:lnTo>
                    <a:pt x="211" y="422"/>
                  </a:lnTo>
                  <a:lnTo>
                    <a:pt x="207" y="399"/>
                  </a:lnTo>
                  <a:lnTo>
                    <a:pt x="207" y="398"/>
                  </a:lnTo>
                  <a:lnTo>
                    <a:pt x="206" y="396"/>
                  </a:lnTo>
                  <a:lnTo>
                    <a:pt x="205" y="394"/>
                  </a:lnTo>
                  <a:lnTo>
                    <a:pt x="202" y="390"/>
                  </a:lnTo>
                  <a:lnTo>
                    <a:pt x="200" y="388"/>
                  </a:lnTo>
                  <a:lnTo>
                    <a:pt x="197" y="384"/>
                  </a:lnTo>
                  <a:lnTo>
                    <a:pt x="191" y="377"/>
                  </a:lnTo>
                  <a:lnTo>
                    <a:pt x="188" y="376"/>
                  </a:lnTo>
                  <a:lnTo>
                    <a:pt x="186" y="374"/>
                  </a:lnTo>
                  <a:lnTo>
                    <a:pt x="184" y="374"/>
                  </a:lnTo>
                  <a:lnTo>
                    <a:pt x="182" y="372"/>
                  </a:lnTo>
                  <a:lnTo>
                    <a:pt x="178" y="370"/>
                  </a:lnTo>
                  <a:lnTo>
                    <a:pt x="174" y="368"/>
                  </a:lnTo>
                  <a:lnTo>
                    <a:pt x="173" y="367"/>
                  </a:lnTo>
                  <a:lnTo>
                    <a:pt x="170" y="370"/>
                  </a:lnTo>
                  <a:lnTo>
                    <a:pt x="168" y="375"/>
                  </a:lnTo>
                  <a:lnTo>
                    <a:pt x="165" y="382"/>
                  </a:lnTo>
                  <a:lnTo>
                    <a:pt x="161" y="388"/>
                  </a:lnTo>
                  <a:lnTo>
                    <a:pt x="158" y="394"/>
                  </a:lnTo>
                  <a:lnTo>
                    <a:pt x="156" y="398"/>
                  </a:lnTo>
                  <a:lnTo>
                    <a:pt x="156" y="403"/>
                  </a:lnTo>
                  <a:lnTo>
                    <a:pt x="158" y="408"/>
                  </a:lnTo>
                  <a:lnTo>
                    <a:pt x="117" y="389"/>
                  </a:lnTo>
                  <a:lnTo>
                    <a:pt x="118" y="384"/>
                  </a:lnTo>
                  <a:lnTo>
                    <a:pt x="118" y="376"/>
                  </a:lnTo>
                  <a:lnTo>
                    <a:pt x="117" y="366"/>
                  </a:lnTo>
                  <a:lnTo>
                    <a:pt x="114" y="358"/>
                  </a:lnTo>
                  <a:lnTo>
                    <a:pt x="108" y="351"/>
                  </a:lnTo>
                  <a:lnTo>
                    <a:pt x="103" y="347"/>
                  </a:lnTo>
                  <a:lnTo>
                    <a:pt x="94" y="345"/>
                  </a:lnTo>
                  <a:lnTo>
                    <a:pt x="82" y="345"/>
                  </a:lnTo>
                  <a:lnTo>
                    <a:pt x="81" y="347"/>
                  </a:lnTo>
                  <a:lnTo>
                    <a:pt x="79" y="348"/>
                  </a:lnTo>
                  <a:lnTo>
                    <a:pt x="75" y="349"/>
                  </a:lnTo>
                  <a:lnTo>
                    <a:pt x="72" y="352"/>
                  </a:lnTo>
                  <a:lnTo>
                    <a:pt x="70" y="353"/>
                  </a:lnTo>
                  <a:lnTo>
                    <a:pt x="70" y="362"/>
                  </a:lnTo>
                  <a:lnTo>
                    <a:pt x="53" y="352"/>
                  </a:lnTo>
                  <a:lnTo>
                    <a:pt x="39" y="342"/>
                  </a:lnTo>
                  <a:lnTo>
                    <a:pt x="39" y="340"/>
                  </a:lnTo>
                  <a:lnTo>
                    <a:pt x="34" y="323"/>
                  </a:lnTo>
                  <a:lnTo>
                    <a:pt x="22" y="321"/>
                  </a:lnTo>
                  <a:lnTo>
                    <a:pt x="20" y="321"/>
                  </a:lnTo>
                  <a:lnTo>
                    <a:pt x="16" y="323"/>
                  </a:lnTo>
                  <a:lnTo>
                    <a:pt x="11" y="319"/>
                  </a:lnTo>
                  <a:lnTo>
                    <a:pt x="5" y="314"/>
                  </a:lnTo>
                  <a:lnTo>
                    <a:pt x="0" y="310"/>
                  </a:lnTo>
                  <a:lnTo>
                    <a:pt x="2" y="306"/>
                  </a:lnTo>
                  <a:lnTo>
                    <a:pt x="3" y="303"/>
                  </a:lnTo>
                  <a:lnTo>
                    <a:pt x="5" y="302"/>
                  </a:lnTo>
                  <a:lnTo>
                    <a:pt x="5" y="301"/>
                  </a:lnTo>
                  <a:lnTo>
                    <a:pt x="17" y="284"/>
                  </a:lnTo>
                  <a:lnTo>
                    <a:pt x="17" y="280"/>
                  </a:lnTo>
                  <a:lnTo>
                    <a:pt x="15" y="272"/>
                  </a:lnTo>
                  <a:lnTo>
                    <a:pt x="7" y="256"/>
                  </a:lnTo>
                  <a:lnTo>
                    <a:pt x="7" y="250"/>
                  </a:lnTo>
                  <a:lnTo>
                    <a:pt x="8" y="244"/>
                  </a:lnTo>
                  <a:lnTo>
                    <a:pt x="10" y="240"/>
                  </a:lnTo>
                  <a:lnTo>
                    <a:pt x="10" y="238"/>
                  </a:lnTo>
                  <a:lnTo>
                    <a:pt x="11" y="236"/>
                  </a:lnTo>
                  <a:lnTo>
                    <a:pt x="15" y="230"/>
                  </a:lnTo>
                  <a:lnTo>
                    <a:pt x="21" y="218"/>
                  </a:lnTo>
                  <a:lnTo>
                    <a:pt x="30" y="204"/>
                  </a:lnTo>
                  <a:lnTo>
                    <a:pt x="39" y="189"/>
                  </a:lnTo>
                  <a:lnTo>
                    <a:pt x="48" y="171"/>
                  </a:lnTo>
                  <a:lnTo>
                    <a:pt x="66" y="138"/>
                  </a:lnTo>
                  <a:lnTo>
                    <a:pt x="75" y="124"/>
                  </a:lnTo>
                  <a:lnTo>
                    <a:pt x="81" y="112"/>
                  </a:lnTo>
                  <a:lnTo>
                    <a:pt x="86" y="102"/>
                  </a:lnTo>
                  <a:lnTo>
                    <a:pt x="89" y="100"/>
                  </a:lnTo>
                  <a:lnTo>
                    <a:pt x="95" y="94"/>
                  </a:lnTo>
                  <a:lnTo>
                    <a:pt x="104" y="88"/>
                  </a:lnTo>
                  <a:lnTo>
                    <a:pt x="114" y="79"/>
                  </a:lnTo>
                  <a:lnTo>
                    <a:pt x="123" y="72"/>
                  </a:lnTo>
                  <a:lnTo>
                    <a:pt x="131" y="64"/>
                  </a:lnTo>
                  <a:lnTo>
                    <a:pt x="135" y="59"/>
                  </a:lnTo>
                  <a:lnTo>
                    <a:pt x="140" y="51"/>
                  </a:lnTo>
                  <a:lnTo>
                    <a:pt x="146" y="43"/>
                  </a:lnTo>
                  <a:lnTo>
                    <a:pt x="154" y="35"/>
                  </a:lnTo>
                  <a:lnTo>
                    <a:pt x="161" y="28"/>
                  </a:lnTo>
                  <a:lnTo>
                    <a:pt x="168" y="23"/>
                  </a:lnTo>
                  <a:lnTo>
                    <a:pt x="175" y="18"/>
                  </a:lnTo>
                  <a:lnTo>
                    <a:pt x="179" y="14"/>
                  </a:lnTo>
                  <a:lnTo>
                    <a:pt x="184" y="12"/>
                  </a:lnTo>
                  <a:lnTo>
                    <a:pt x="192" y="9"/>
                  </a:lnTo>
                  <a:lnTo>
                    <a:pt x="202" y="7"/>
                  </a:lnTo>
                  <a:lnTo>
                    <a:pt x="220" y="4"/>
                  </a:lnTo>
                  <a:lnTo>
                    <a:pt x="239" y="4"/>
                  </a:lnTo>
                  <a:lnTo>
                    <a:pt x="245" y="3"/>
                  </a:lnTo>
                  <a:lnTo>
                    <a:pt x="251" y="0"/>
                  </a:lnTo>
                  <a:close/>
                </a:path>
              </a:pathLst>
            </a:custGeom>
            <a:solidFill>
              <a:srgbClr val="1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4" name="Freeform 40"/>
            <p:cNvSpPr>
              <a:spLocks/>
            </p:cNvSpPr>
            <p:nvPr/>
          </p:nvSpPr>
          <p:spPr bwMode="auto">
            <a:xfrm>
              <a:off x="4937126" y="4697413"/>
              <a:ext cx="1216025" cy="1495425"/>
            </a:xfrm>
            <a:custGeom>
              <a:avLst/>
              <a:gdLst/>
              <a:ahLst/>
              <a:cxnLst>
                <a:cxn ang="0">
                  <a:pos x="338" y="19"/>
                </a:cxn>
                <a:cxn ang="0">
                  <a:pos x="298" y="64"/>
                </a:cxn>
                <a:cxn ang="0">
                  <a:pos x="297" y="99"/>
                </a:cxn>
                <a:cxn ang="0">
                  <a:pos x="340" y="174"/>
                </a:cxn>
                <a:cxn ang="0">
                  <a:pos x="382" y="227"/>
                </a:cxn>
                <a:cxn ang="0">
                  <a:pos x="412" y="276"/>
                </a:cxn>
                <a:cxn ang="0">
                  <a:pos x="456" y="366"/>
                </a:cxn>
                <a:cxn ang="0">
                  <a:pos x="503" y="471"/>
                </a:cxn>
                <a:cxn ang="0">
                  <a:pos x="540" y="482"/>
                </a:cxn>
                <a:cxn ang="0">
                  <a:pos x="559" y="415"/>
                </a:cxn>
                <a:cxn ang="0">
                  <a:pos x="599" y="338"/>
                </a:cxn>
                <a:cxn ang="0">
                  <a:pos x="624" y="301"/>
                </a:cxn>
                <a:cxn ang="0">
                  <a:pos x="652" y="244"/>
                </a:cxn>
                <a:cxn ang="0">
                  <a:pos x="678" y="222"/>
                </a:cxn>
                <a:cxn ang="0">
                  <a:pos x="656" y="264"/>
                </a:cxn>
                <a:cxn ang="0">
                  <a:pos x="677" y="250"/>
                </a:cxn>
                <a:cxn ang="0">
                  <a:pos x="723" y="248"/>
                </a:cxn>
                <a:cxn ang="0">
                  <a:pos x="683" y="297"/>
                </a:cxn>
                <a:cxn ang="0">
                  <a:pos x="608" y="402"/>
                </a:cxn>
                <a:cxn ang="0">
                  <a:pos x="580" y="519"/>
                </a:cxn>
                <a:cxn ang="0">
                  <a:pos x="515" y="587"/>
                </a:cxn>
                <a:cxn ang="0">
                  <a:pos x="503" y="622"/>
                </a:cxn>
                <a:cxn ang="0">
                  <a:pos x="525" y="629"/>
                </a:cxn>
                <a:cxn ang="0">
                  <a:pos x="613" y="613"/>
                </a:cxn>
                <a:cxn ang="0">
                  <a:pos x="691" y="648"/>
                </a:cxn>
                <a:cxn ang="0">
                  <a:pos x="740" y="653"/>
                </a:cxn>
                <a:cxn ang="0">
                  <a:pos x="756" y="682"/>
                </a:cxn>
                <a:cxn ang="0">
                  <a:pos x="742" y="687"/>
                </a:cxn>
                <a:cxn ang="0">
                  <a:pos x="763" y="736"/>
                </a:cxn>
                <a:cxn ang="0">
                  <a:pos x="733" y="858"/>
                </a:cxn>
                <a:cxn ang="0">
                  <a:pos x="600" y="941"/>
                </a:cxn>
                <a:cxn ang="0">
                  <a:pos x="494" y="906"/>
                </a:cxn>
                <a:cxn ang="0">
                  <a:pos x="441" y="850"/>
                </a:cxn>
                <a:cxn ang="0">
                  <a:pos x="413" y="839"/>
                </a:cxn>
                <a:cxn ang="0">
                  <a:pos x="426" y="783"/>
                </a:cxn>
                <a:cxn ang="0">
                  <a:pos x="452" y="695"/>
                </a:cxn>
                <a:cxn ang="0">
                  <a:pos x="472" y="650"/>
                </a:cxn>
                <a:cxn ang="0">
                  <a:pos x="428" y="631"/>
                </a:cxn>
                <a:cxn ang="0">
                  <a:pos x="391" y="646"/>
                </a:cxn>
                <a:cxn ang="0">
                  <a:pos x="310" y="602"/>
                </a:cxn>
                <a:cxn ang="0">
                  <a:pos x="177" y="583"/>
                </a:cxn>
                <a:cxn ang="0">
                  <a:pos x="73" y="599"/>
                </a:cxn>
                <a:cxn ang="0">
                  <a:pos x="10" y="616"/>
                </a:cxn>
                <a:cxn ang="0">
                  <a:pos x="47" y="578"/>
                </a:cxn>
                <a:cxn ang="0">
                  <a:pos x="10" y="574"/>
                </a:cxn>
                <a:cxn ang="0">
                  <a:pos x="57" y="566"/>
                </a:cxn>
                <a:cxn ang="0">
                  <a:pos x="145" y="555"/>
                </a:cxn>
                <a:cxn ang="0">
                  <a:pos x="297" y="570"/>
                </a:cxn>
                <a:cxn ang="0">
                  <a:pos x="361" y="597"/>
                </a:cxn>
                <a:cxn ang="0">
                  <a:pos x="208" y="361"/>
                </a:cxn>
                <a:cxn ang="0">
                  <a:pos x="178" y="297"/>
                </a:cxn>
                <a:cxn ang="0">
                  <a:pos x="143" y="213"/>
                </a:cxn>
                <a:cxn ang="0">
                  <a:pos x="54" y="161"/>
                </a:cxn>
                <a:cxn ang="0">
                  <a:pos x="42" y="124"/>
                </a:cxn>
                <a:cxn ang="0">
                  <a:pos x="112" y="135"/>
                </a:cxn>
                <a:cxn ang="0">
                  <a:pos x="153" y="169"/>
                </a:cxn>
                <a:cxn ang="0">
                  <a:pos x="218" y="292"/>
                </a:cxn>
                <a:cxn ang="0">
                  <a:pos x="334" y="279"/>
                </a:cxn>
                <a:cxn ang="0">
                  <a:pos x="325" y="225"/>
                </a:cxn>
                <a:cxn ang="0">
                  <a:pos x="260" y="100"/>
                </a:cxn>
                <a:cxn ang="0">
                  <a:pos x="269" y="54"/>
                </a:cxn>
                <a:cxn ang="0">
                  <a:pos x="325" y="0"/>
                </a:cxn>
              </a:cxnLst>
              <a:rect l="0" t="0" r="r" b="b"/>
              <a:pathLst>
                <a:path w="766" h="942">
                  <a:moveTo>
                    <a:pt x="325" y="0"/>
                  </a:moveTo>
                  <a:lnTo>
                    <a:pt x="334" y="3"/>
                  </a:lnTo>
                  <a:lnTo>
                    <a:pt x="340" y="7"/>
                  </a:lnTo>
                  <a:lnTo>
                    <a:pt x="340" y="12"/>
                  </a:lnTo>
                  <a:lnTo>
                    <a:pt x="338" y="19"/>
                  </a:lnTo>
                  <a:lnTo>
                    <a:pt x="331" y="28"/>
                  </a:lnTo>
                  <a:lnTo>
                    <a:pt x="324" y="39"/>
                  </a:lnTo>
                  <a:lnTo>
                    <a:pt x="315" y="48"/>
                  </a:lnTo>
                  <a:lnTo>
                    <a:pt x="306" y="58"/>
                  </a:lnTo>
                  <a:lnTo>
                    <a:pt x="298" y="64"/>
                  </a:lnTo>
                  <a:lnTo>
                    <a:pt x="294" y="70"/>
                  </a:lnTo>
                  <a:lnTo>
                    <a:pt x="292" y="72"/>
                  </a:lnTo>
                  <a:lnTo>
                    <a:pt x="292" y="76"/>
                  </a:lnTo>
                  <a:lnTo>
                    <a:pt x="293" y="84"/>
                  </a:lnTo>
                  <a:lnTo>
                    <a:pt x="297" y="99"/>
                  </a:lnTo>
                  <a:lnTo>
                    <a:pt x="303" y="115"/>
                  </a:lnTo>
                  <a:lnTo>
                    <a:pt x="314" y="134"/>
                  </a:lnTo>
                  <a:lnTo>
                    <a:pt x="321" y="147"/>
                  </a:lnTo>
                  <a:lnTo>
                    <a:pt x="330" y="160"/>
                  </a:lnTo>
                  <a:lnTo>
                    <a:pt x="340" y="174"/>
                  </a:lnTo>
                  <a:lnTo>
                    <a:pt x="352" y="188"/>
                  </a:lnTo>
                  <a:lnTo>
                    <a:pt x="361" y="202"/>
                  </a:lnTo>
                  <a:lnTo>
                    <a:pt x="370" y="213"/>
                  </a:lnTo>
                  <a:lnTo>
                    <a:pt x="377" y="222"/>
                  </a:lnTo>
                  <a:lnTo>
                    <a:pt x="382" y="227"/>
                  </a:lnTo>
                  <a:lnTo>
                    <a:pt x="385" y="232"/>
                  </a:lnTo>
                  <a:lnTo>
                    <a:pt x="390" y="239"/>
                  </a:lnTo>
                  <a:lnTo>
                    <a:pt x="396" y="249"/>
                  </a:lnTo>
                  <a:lnTo>
                    <a:pt x="404" y="262"/>
                  </a:lnTo>
                  <a:lnTo>
                    <a:pt x="412" y="276"/>
                  </a:lnTo>
                  <a:lnTo>
                    <a:pt x="429" y="306"/>
                  </a:lnTo>
                  <a:lnTo>
                    <a:pt x="437" y="322"/>
                  </a:lnTo>
                  <a:lnTo>
                    <a:pt x="443" y="336"/>
                  </a:lnTo>
                  <a:lnTo>
                    <a:pt x="449" y="350"/>
                  </a:lnTo>
                  <a:lnTo>
                    <a:pt x="456" y="366"/>
                  </a:lnTo>
                  <a:lnTo>
                    <a:pt x="464" y="385"/>
                  </a:lnTo>
                  <a:lnTo>
                    <a:pt x="482" y="423"/>
                  </a:lnTo>
                  <a:lnTo>
                    <a:pt x="489" y="441"/>
                  </a:lnTo>
                  <a:lnTo>
                    <a:pt x="497" y="458"/>
                  </a:lnTo>
                  <a:lnTo>
                    <a:pt x="503" y="471"/>
                  </a:lnTo>
                  <a:lnTo>
                    <a:pt x="507" y="480"/>
                  </a:lnTo>
                  <a:lnTo>
                    <a:pt x="508" y="482"/>
                  </a:lnTo>
                  <a:lnTo>
                    <a:pt x="537" y="492"/>
                  </a:lnTo>
                  <a:lnTo>
                    <a:pt x="538" y="490"/>
                  </a:lnTo>
                  <a:lnTo>
                    <a:pt x="540" y="482"/>
                  </a:lnTo>
                  <a:lnTo>
                    <a:pt x="544" y="472"/>
                  </a:lnTo>
                  <a:lnTo>
                    <a:pt x="549" y="457"/>
                  </a:lnTo>
                  <a:lnTo>
                    <a:pt x="552" y="439"/>
                  </a:lnTo>
                  <a:lnTo>
                    <a:pt x="554" y="427"/>
                  </a:lnTo>
                  <a:lnTo>
                    <a:pt x="559" y="415"/>
                  </a:lnTo>
                  <a:lnTo>
                    <a:pt x="566" y="398"/>
                  </a:lnTo>
                  <a:lnTo>
                    <a:pt x="573" y="383"/>
                  </a:lnTo>
                  <a:lnTo>
                    <a:pt x="582" y="366"/>
                  </a:lnTo>
                  <a:lnTo>
                    <a:pt x="591" y="351"/>
                  </a:lnTo>
                  <a:lnTo>
                    <a:pt x="599" y="338"/>
                  </a:lnTo>
                  <a:lnTo>
                    <a:pt x="605" y="327"/>
                  </a:lnTo>
                  <a:lnTo>
                    <a:pt x="609" y="320"/>
                  </a:lnTo>
                  <a:lnTo>
                    <a:pt x="610" y="318"/>
                  </a:lnTo>
                  <a:lnTo>
                    <a:pt x="618" y="310"/>
                  </a:lnTo>
                  <a:lnTo>
                    <a:pt x="624" y="301"/>
                  </a:lnTo>
                  <a:lnTo>
                    <a:pt x="632" y="290"/>
                  </a:lnTo>
                  <a:lnTo>
                    <a:pt x="637" y="276"/>
                  </a:lnTo>
                  <a:lnTo>
                    <a:pt x="641" y="265"/>
                  </a:lnTo>
                  <a:lnTo>
                    <a:pt x="646" y="255"/>
                  </a:lnTo>
                  <a:lnTo>
                    <a:pt x="652" y="244"/>
                  </a:lnTo>
                  <a:lnTo>
                    <a:pt x="660" y="234"/>
                  </a:lnTo>
                  <a:lnTo>
                    <a:pt x="666" y="226"/>
                  </a:lnTo>
                  <a:lnTo>
                    <a:pt x="672" y="221"/>
                  </a:lnTo>
                  <a:lnTo>
                    <a:pt x="675" y="220"/>
                  </a:lnTo>
                  <a:lnTo>
                    <a:pt x="678" y="222"/>
                  </a:lnTo>
                  <a:lnTo>
                    <a:pt x="678" y="227"/>
                  </a:lnTo>
                  <a:lnTo>
                    <a:pt x="674" y="234"/>
                  </a:lnTo>
                  <a:lnTo>
                    <a:pt x="670" y="241"/>
                  </a:lnTo>
                  <a:lnTo>
                    <a:pt x="660" y="257"/>
                  </a:lnTo>
                  <a:lnTo>
                    <a:pt x="656" y="264"/>
                  </a:lnTo>
                  <a:lnTo>
                    <a:pt x="652" y="269"/>
                  </a:lnTo>
                  <a:lnTo>
                    <a:pt x="650" y="272"/>
                  </a:lnTo>
                  <a:lnTo>
                    <a:pt x="650" y="273"/>
                  </a:lnTo>
                  <a:lnTo>
                    <a:pt x="660" y="263"/>
                  </a:lnTo>
                  <a:lnTo>
                    <a:pt x="677" y="250"/>
                  </a:lnTo>
                  <a:lnTo>
                    <a:pt x="691" y="245"/>
                  </a:lnTo>
                  <a:lnTo>
                    <a:pt x="703" y="244"/>
                  </a:lnTo>
                  <a:lnTo>
                    <a:pt x="714" y="245"/>
                  </a:lnTo>
                  <a:lnTo>
                    <a:pt x="720" y="246"/>
                  </a:lnTo>
                  <a:lnTo>
                    <a:pt x="723" y="248"/>
                  </a:lnTo>
                  <a:lnTo>
                    <a:pt x="717" y="272"/>
                  </a:lnTo>
                  <a:lnTo>
                    <a:pt x="715" y="273"/>
                  </a:lnTo>
                  <a:lnTo>
                    <a:pt x="709" y="277"/>
                  </a:lnTo>
                  <a:lnTo>
                    <a:pt x="698" y="285"/>
                  </a:lnTo>
                  <a:lnTo>
                    <a:pt x="683" y="297"/>
                  </a:lnTo>
                  <a:lnTo>
                    <a:pt x="665" y="314"/>
                  </a:lnTo>
                  <a:lnTo>
                    <a:pt x="644" y="336"/>
                  </a:lnTo>
                  <a:lnTo>
                    <a:pt x="628" y="356"/>
                  </a:lnTo>
                  <a:lnTo>
                    <a:pt x="617" y="378"/>
                  </a:lnTo>
                  <a:lnTo>
                    <a:pt x="608" y="402"/>
                  </a:lnTo>
                  <a:lnTo>
                    <a:pt x="603" y="426"/>
                  </a:lnTo>
                  <a:lnTo>
                    <a:pt x="598" y="451"/>
                  </a:lnTo>
                  <a:lnTo>
                    <a:pt x="593" y="476"/>
                  </a:lnTo>
                  <a:lnTo>
                    <a:pt x="587" y="499"/>
                  </a:lnTo>
                  <a:lnTo>
                    <a:pt x="580" y="519"/>
                  </a:lnTo>
                  <a:lnTo>
                    <a:pt x="568" y="542"/>
                  </a:lnTo>
                  <a:lnTo>
                    <a:pt x="556" y="559"/>
                  </a:lnTo>
                  <a:lnTo>
                    <a:pt x="543" y="571"/>
                  </a:lnTo>
                  <a:lnTo>
                    <a:pt x="529" y="580"/>
                  </a:lnTo>
                  <a:lnTo>
                    <a:pt x="515" y="587"/>
                  </a:lnTo>
                  <a:lnTo>
                    <a:pt x="502" y="592"/>
                  </a:lnTo>
                  <a:lnTo>
                    <a:pt x="496" y="598"/>
                  </a:lnTo>
                  <a:lnTo>
                    <a:pt x="494" y="606"/>
                  </a:lnTo>
                  <a:lnTo>
                    <a:pt x="498" y="615"/>
                  </a:lnTo>
                  <a:lnTo>
                    <a:pt x="503" y="622"/>
                  </a:lnTo>
                  <a:lnTo>
                    <a:pt x="510" y="629"/>
                  </a:lnTo>
                  <a:lnTo>
                    <a:pt x="514" y="634"/>
                  </a:lnTo>
                  <a:lnTo>
                    <a:pt x="516" y="635"/>
                  </a:lnTo>
                  <a:lnTo>
                    <a:pt x="519" y="632"/>
                  </a:lnTo>
                  <a:lnTo>
                    <a:pt x="525" y="629"/>
                  </a:lnTo>
                  <a:lnTo>
                    <a:pt x="538" y="625"/>
                  </a:lnTo>
                  <a:lnTo>
                    <a:pt x="551" y="622"/>
                  </a:lnTo>
                  <a:lnTo>
                    <a:pt x="568" y="618"/>
                  </a:lnTo>
                  <a:lnTo>
                    <a:pt x="589" y="615"/>
                  </a:lnTo>
                  <a:lnTo>
                    <a:pt x="613" y="613"/>
                  </a:lnTo>
                  <a:lnTo>
                    <a:pt x="636" y="615"/>
                  </a:lnTo>
                  <a:lnTo>
                    <a:pt x="651" y="620"/>
                  </a:lnTo>
                  <a:lnTo>
                    <a:pt x="666" y="629"/>
                  </a:lnTo>
                  <a:lnTo>
                    <a:pt x="679" y="638"/>
                  </a:lnTo>
                  <a:lnTo>
                    <a:pt x="691" y="648"/>
                  </a:lnTo>
                  <a:lnTo>
                    <a:pt x="701" y="654"/>
                  </a:lnTo>
                  <a:lnTo>
                    <a:pt x="710" y="658"/>
                  </a:lnTo>
                  <a:lnTo>
                    <a:pt x="717" y="657"/>
                  </a:lnTo>
                  <a:lnTo>
                    <a:pt x="729" y="652"/>
                  </a:lnTo>
                  <a:lnTo>
                    <a:pt x="740" y="653"/>
                  </a:lnTo>
                  <a:lnTo>
                    <a:pt x="751" y="660"/>
                  </a:lnTo>
                  <a:lnTo>
                    <a:pt x="757" y="671"/>
                  </a:lnTo>
                  <a:lnTo>
                    <a:pt x="758" y="676"/>
                  </a:lnTo>
                  <a:lnTo>
                    <a:pt x="757" y="678"/>
                  </a:lnTo>
                  <a:lnTo>
                    <a:pt x="756" y="682"/>
                  </a:lnTo>
                  <a:lnTo>
                    <a:pt x="754" y="683"/>
                  </a:lnTo>
                  <a:lnTo>
                    <a:pt x="752" y="685"/>
                  </a:lnTo>
                  <a:lnTo>
                    <a:pt x="748" y="686"/>
                  </a:lnTo>
                  <a:lnTo>
                    <a:pt x="745" y="687"/>
                  </a:lnTo>
                  <a:lnTo>
                    <a:pt x="742" y="687"/>
                  </a:lnTo>
                  <a:lnTo>
                    <a:pt x="743" y="690"/>
                  </a:lnTo>
                  <a:lnTo>
                    <a:pt x="748" y="695"/>
                  </a:lnTo>
                  <a:lnTo>
                    <a:pt x="753" y="705"/>
                  </a:lnTo>
                  <a:lnTo>
                    <a:pt x="760" y="719"/>
                  </a:lnTo>
                  <a:lnTo>
                    <a:pt x="763" y="736"/>
                  </a:lnTo>
                  <a:lnTo>
                    <a:pt x="766" y="756"/>
                  </a:lnTo>
                  <a:lnTo>
                    <a:pt x="766" y="779"/>
                  </a:lnTo>
                  <a:lnTo>
                    <a:pt x="761" y="806"/>
                  </a:lnTo>
                  <a:lnTo>
                    <a:pt x="749" y="833"/>
                  </a:lnTo>
                  <a:lnTo>
                    <a:pt x="733" y="858"/>
                  </a:lnTo>
                  <a:lnTo>
                    <a:pt x="711" y="882"/>
                  </a:lnTo>
                  <a:lnTo>
                    <a:pt x="686" y="904"/>
                  </a:lnTo>
                  <a:lnTo>
                    <a:pt x="659" y="920"/>
                  </a:lnTo>
                  <a:lnTo>
                    <a:pt x="630" y="933"/>
                  </a:lnTo>
                  <a:lnTo>
                    <a:pt x="600" y="941"/>
                  </a:lnTo>
                  <a:lnTo>
                    <a:pt x="572" y="942"/>
                  </a:lnTo>
                  <a:lnTo>
                    <a:pt x="551" y="938"/>
                  </a:lnTo>
                  <a:lnTo>
                    <a:pt x="531" y="929"/>
                  </a:lnTo>
                  <a:lnTo>
                    <a:pt x="512" y="919"/>
                  </a:lnTo>
                  <a:lnTo>
                    <a:pt x="494" y="906"/>
                  </a:lnTo>
                  <a:lnTo>
                    <a:pt x="479" y="892"/>
                  </a:lnTo>
                  <a:lnTo>
                    <a:pt x="465" y="880"/>
                  </a:lnTo>
                  <a:lnTo>
                    <a:pt x="455" y="867"/>
                  </a:lnTo>
                  <a:lnTo>
                    <a:pt x="446" y="857"/>
                  </a:lnTo>
                  <a:lnTo>
                    <a:pt x="441" y="850"/>
                  </a:lnTo>
                  <a:lnTo>
                    <a:pt x="440" y="848"/>
                  </a:lnTo>
                  <a:lnTo>
                    <a:pt x="438" y="847"/>
                  </a:lnTo>
                  <a:lnTo>
                    <a:pt x="435" y="845"/>
                  </a:lnTo>
                  <a:lnTo>
                    <a:pt x="426" y="843"/>
                  </a:lnTo>
                  <a:lnTo>
                    <a:pt x="413" y="839"/>
                  </a:lnTo>
                  <a:lnTo>
                    <a:pt x="417" y="818"/>
                  </a:lnTo>
                  <a:lnTo>
                    <a:pt x="429" y="810"/>
                  </a:lnTo>
                  <a:lnTo>
                    <a:pt x="429" y="807"/>
                  </a:lnTo>
                  <a:lnTo>
                    <a:pt x="427" y="798"/>
                  </a:lnTo>
                  <a:lnTo>
                    <a:pt x="426" y="783"/>
                  </a:lnTo>
                  <a:lnTo>
                    <a:pt x="424" y="764"/>
                  </a:lnTo>
                  <a:lnTo>
                    <a:pt x="426" y="752"/>
                  </a:lnTo>
                  <a:lnTo>
                    <a:pt x="431" y="738"/>
                  </a:lnTo>
                  <a:lnTo>
                    <a:pt x="437" y="723"/>
                  </a:lnTo>
                  <a:lnTo>
                    <a:pt x="452" y="695"/>
                  </a:lnTo>
                  <a:lnTo>
                    <a:pt x="459" y="685"/>
                  </a:lnTo>
                  <a:lnTo>
                    <a:pt x="464" y="677"/>
                  </a:lnTo>
                  <a:lnTo>
                    <a:pt x="465" y="675"/>
                  </a:lnTo>
                  <a:lnTo>
                    <a:pt x="470" y="660"/>
                  </a:lnTo>
                  <a:lnTo>
                    <a:pt x="472" y="650"/>
                  </a:lnTo>
                  <a:lnTo>
                    <a:pt x="468" y="643"/>
                  </a:lnTo>
                  <a:lnTo>
                    <a:pt x="460" y="638"/>
                  </a:lnTo>
                  <a:lnTo>
                    <a:pt x="450" y="634"/>
                  </a:lnTo>
                  <a:lnTo>
                    <a:pt x="440" y="632"/>
                  </a:lnTo>
                  <a:lnTo>
                    <a:pt x="428" y="631"/>
                  </a:lnTo>
                  <a:lnTo>
                    <a:pt x="426" y="632"/>
                  </a:lnTo>
                  <a:lnTo>
                    <a:pt x="421" y="636"/>
                  </a:lnTo>
                  <a:lnTo>
                    <a:pt x="413" y="640"/>
                  </a:lnTo>
                  <a:lnTo>
                    <a:pt x="403" y="644"/>
                  </a:lnTo>
                  <a:lnTo>
                    <a:pt x="391" y="646"/>
                  </a:lnTo>
                  <a:lnTo>
                    <a:pt x="380" y="645"/>
                  </a:lnTo>
                  <a:lnTo>
                    <a:pt x="370" y="639"/>
                  </a:lnTo>
                  <a:lnTo>
                    <a:pt x="354" y="629"/>
                  </a:lnTo>
                  <a:lnTo>
                    <a:pt x="336" y="616"/>
                  </a:lnTo>
                  <a:lnTo>
                    <a:pt x="310" y="602"/>
                  </a:lnTo>
                  <a:lnTo>
                    <a:pt x="289" y="595"/>
                  </a:lnTo>
                  <a:lnTo>
                    <a:pt x="264" y="590"/>
                  </a:lnTo>
                  <a:lnTo>
                    <a:pt x="236" y="587"/>
                  </a:lnTo>
                  <a:lnTo>
                    <a:pt x="206" y="584"/>
                  </a:lnTo>
                  <a:lnTo>
                    <a:pt x="177" y="583"/>
                  </a:lnTo>
                  <a:lnTo>
                    <a:pt x="110" y="583"/>
                  </a:lnTo>
                  <a:lnTo>
                    <a:pt x="101" y="584"/>
                  </a:lnTo>
                  <a:lnTo>
                    <a:pt x="92" y="587"/>
                  </a:lnTo>
                  <a:lnTo>
                    <a:pt x="83" y="592"/>
                  </a:lnTo>
                  <a:lnTo>
                    <a:pt x="73" y="599"/>
                  </a:lnTo>
                  <a:lnTo>
                    <a:pt x="59" y="607"/>
                  </a:lnTo>
                  <a:lnTo>
                    <a:pt x="41" y="615"/>
                  </a:lnTo>
                  <a:lnTo>
                    <a:pt x="27" y="618"/>
                  </a:lnTo>
                  <a:lnTo>
                    <a:pt x="17" y="618"/>
                  </a:lnTo>
                  <a:lnTo>
                    <a:pt x="10" y="616"/>
                  </a:lnTo>
                  <a:lnTo>
                    <a:pt x="1" y="607"/>
                  </a:lnTo>
                  <a:lnTo>
                    <a:pt x="0" y="603"/>
                  </a:lnTo>
                  <a:lnTo>
                    <a:pt x="0" y="602"/>
                  </a:lnTo>
                  <a:lnTo>
                    <a:pt x="50" y="578"/>
                  </a:lnTo>
                  <a:lnTo>
                    <a:pt x="47" y="578"/>
                  </a:lnTo>
                  <a:lnTo>
                    <a:pt x="40" y="579"/>
                  </a:lnTo>
                  <a:lnTo>
                    <a:pt x="31" y="580"/>
                  </a:lnTo>
                  <a:lnTo>
                    <a:pt x="22" y="580"/>
                  </a:lnTo>
                  <a:lnTo>
                    <a:pt x="14" y="578"/>
                  </a:lnTo>
                  <a:lnTo>
                    <a:pt x="10" y="574"/>
                  </a:lnTo>
                  <a:lnTo>
                    <a:pt x="12" y="571"/>
                  </a:lnTo>
                  <a:lnTo>
                    <a:pt x="18" y="570"/>
                  </a:lnTo>
                  <a:lnTo>
                    <a:pt x="36" y="567"/>
                  </a:lnTo>
                  <a:lnTo>
                    <a:pt x="56" y="567"/>
                  </a:lnTo>
                  <a:lnTo>
                    <a:pt x="57" y="566"/>
                  </a:lnTo>
                  <a:lnTo>
                    <a:pt x="64" y="565"/>
                  </a:lnTo>
                  <a:lnTo>
                    <a:pt x="75" y="562"/>
                  </a:lnTo>
                  <a:lnTo>
                    <a:pt x="92" y="560"/>
                  </a:lnTo>
                  <a:lnTo>
                    <a:pt x="115" y="557"/>
                  </a:lnTo>
                  <a:lnTo>
                    <a:pt x="145" y="555"/>
                  </a:lnTo>
                  <a:lnTo>
                    <a:pt x="182" y="553"/>
                  </a:lnTo>
                  <a:lnTo>
                    <a:pt x="214" y="555"/>
                  </a:lnTo>
                  <a:lnTo>
                    <a:pt x="243" y="557"/>
                  </a:lnTo>
                  <a:lnTo>
                    <a:pt x="271" y="564"/>
                  </a:lnTo>
                  <a:lnTo>
                    <a:pt x="297" y="570"/>
                  </a:lnTo>
                  <a:lnTo>
                    <a:pt x="319" y="578"/>
                  </a:lnTo>
                  <a:lnTo>
                    <a:pt x="336" y="585"/>
                  </a:lnTo>
                  <a:lnTo>
                    <a:pt x="349" y="590"/>
                  </a:lnTo>
                  <a:lnTo>
                    <a:pt x="358" y="595"/>
                  </a:lnTo>
                  <a:lnTo>
                    <a:pt x="361" y="597"/>
                  </a:lnTo>
                  <a:lnTo>
                    <a:pt x="352" y="575"/>
                  </a:lnTo>
                  <a:lnTo>
                    <a:pt x="328" y="524"/>
                  </a:lnTo>
                  <a:lnTo>
                    <a:pt x="277" y="459"/>
                  </a:lnTo>
                  <a:lnTo>
                    <a:pt x="209" y="364"/>
                  </a:lnTo>
                  <a:lnTo>
                    <a:pt x="208" y="361"/>
                  </a:lnTo>
                  <a:lnTo>
                    <a:pt x="204" y="352"/>
                  </a:lnTo>
                  <a:lnTo>
                    <a:pt x="199" y="341"/>
                  </a:lnTo>
                  <a:lnTo>
                    <a:pt x="192" y="327"/>
                  </a:lnTo>
                  <a:lnTo>
                    <a:pt x="186" y="311"/>
                  </a:lnTo>
                  <a:lnTo>
                    <a:pt x="178" y="297"/>
                  </a:lnTo>
                  <a:lnTo>
                    <a:pt x="173" y="283"/>
                  </a:lnTo>
                  <a:lnTo>
                    <a:pt x="168" y="273"/>
                  </a:lnTo>
                  <a:lnTo>
                    <a:pt x="162" y="257"/>
                  </a:lnTo>
                  <a:lnTo>
                    <a:pt x="153" y="236"/>
                  </a:lnTo>
                  <a:lnTo>
                    <a:pt x="143" y="213"/>
                  </a:lnTo>
                  <a:lnTo>
                    <a:pt x="130" y="190"/>
                  </a:lnTo>
                  <a:lnTo>
                    <a:pt x="113" y="172"/>
                  </a:lnTo>
                  <a:lnTo>
                    <a:pt x="88" y="172"/>
                  </a:lnTo>
                  <a:lnTo>
                    <a:pt x="68" y="167"/>
                  </a:lnTo>
                  <a:lnTo>
                    <a:pt x="54" y="161"/>
                  </a:lnTo>
                  <a:lnTo>
                    <a:pt x="43" y="153"/>
                  </a:lnTo>
                  <a:lnTo>
                    <a:pt x="37" y="144"/>
                  </a:lnTo>
                  <a:lnTo>
                    <a:pt x="36" y="135"/>
                  </a:lnTo>
                  <a:lnTo>
                    <a:pt x="37" y="129"/>
                  </a:lnTo>
                  <a:lnTo>
                    <a:pt x="42" y="124"/>
                  </a:lnTo>
                  <a:lnTo>
                    <a:pt x="51" y="121"/>
                  </a:lnTo>
                  <a:lnTo>
                    <a:pt x="65" y="123"/>
                  </a:lnTo>
                  <a:lnTo>
                    <a:pt x="80" y="125"/>
                  </a:lnTo>
                  <a:lnTo>
                    <a:pt x="96" y="130"/>
                  </a:lnTo>
                  <a:lnTo>
                    <a:pt x="112" y="135"/>
                  </a:lnTo>
                  <a:lnTo>
                    <a:pt x="125" y="142"/>
                  </a:lnTo>
                  <a:lnTo>
                    <a:pt x="136" y="147"/>
                  </a:lnTo>
                  <a:lnTo>
                    <a:pt x="142" y="151"/>
                  </a:lnTo>
                  <a:lnTo>
                    <a:pt x="145" y="157"/>
                  </a:lnTo>
                  <a:lnTo>
                    <a:pt x="153" y="169"/>
                  </a:lnTo>
                  <a:lnTo>
                    <a:pt x="161" y="184"/>
                  </a:lnTo>
                  <a:lnTo>
                    <a:pt x="170" y="200"/>
                  </a:lnTo>
                  <a:lnTo>
                    <a:pt x="200" y="258"/>
                  </a:lnTo>
                  <a:lnTo>
                    <a:pt x="209" y="276"/>
                  </a:lnTo>
                  <a:lnTo>
                    <a:pt x="218" y="292"/>
                  </a:lnTo>
                  <a:lnTo>
                    <a:pt x="224" y="304"/>
                  </a:lnTo>
                  <a:lnTo>
                    <a:pt x="228" y="313"/>
                  </a:lnTo>
                  <a:lnTo>
                    <a:pt x="229" y="315"/>
                  </a:lnTo>
                  <a:lnTo>
                    <a:pt x="330" y="287"/>
                  </a:lnTo>
                  <a:lnTo>
                    <a:pt x="334" y="279"/>
                  </a:lnTo>
                  <a:lnTo>
                    <a:pt x="335" y="271"/>
                  </a:lnTo>
                  <a:lnTo>
                    <a:pt x="336" y="259"/>
                  </a:lnTo>
                  <a:lnTo>
                    <a:pt x="335" y="248"/>
                  </a:lnTo>
                  <a:lnTo>
                    <a:pt x="331" y="239"/>
                  </a:lnTo>
                  <a:lnTo>
                    <a:pt x="325" y="225"/>
                  </a:lnTo>
                  <a:lnTo>
                    <a:pt x="316" y="208"/>
                  </a:lnTo>
                  <a:lnTo>
                    <a:pt x="285" y="147"/>
                  </a:lnTo>
                  <a:lnTo>
                    <a:pt x="275" y="128"/>
                  </a:lnTo>
                  <a:lnTo>
                    <a:pt x="266" y="111"/>
                  </a:lnTo>
                  <a:lnTo>
                    <a:pt x="260" y="100"/>
                  </a:lnTo>
                  <a:lnTo>
                    <a:pt x="256" y="92"/>
                  </a:lnTo>
                  <a:lnTo>
                    <a:pt x="255" y="83"/>
                  </a:lnTo>
                  <a:lnTo>
                    <a:pt x="256" y="76"/>
                  </a:lnTo>
                  <a:lnTo>
                    <a:pt x="261" y="67"/>
                  </a:lnTo>
                  <a:lnTo>
                    <a:pt x="269" y="54"/>
                  </a:lnTo>
                  <a:lnTo>
                    <a:pt x="279" y="35"/>
                  </a:lnTo>
                  <a:lnTo>
                    <a:pt x="289" y="18"/>
                  </a:lnTo>
                  <a:lnTo>
                    <a:pt x="302" y="8"/>
                  </a:lnTo>
                  <a:lnTo>
                    <a:pt x="314" y="3"/>
                  </a:lnTo>
                  <a:lnTo>
                    <a:pt x="325" y="0"/>
                  </a:lnTo>
                  <a:close/>
                </a:path>
              </a:pathLst>
            </a:custGeom>
            <a:solidFill>
              <a:srgbClr val="9025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5" name="Freeform 41"/>
            <p:cNvSpPr>
              <a:spLocks/>
            </p:cNvSpPr>
            <p:nvPr/>
          </p:nvSpPr>
          <p:spPr bwMode="auto">
            <a:xfrm>
              <a:off x="5172076" y="5018088"/>
              <a:ext cx="625475" cy="704850"/>
            </a:xfrm>
            <a:custGeom>
              <a:avLst/>
              <a:gdLst/>
              <a:ahLst/>
              <a:cxnLst>
                <a:cxn ang="0">
                  <a:pos x="285" y="0"/>
                </a:cxn>
                <a:cxn ang="0">
                  <a:pos x="378" y="286"/>
                </a:cxn>
                <a:cxn ang="0">
                  <a:pos x="378" y="308"/>
                </a:cxn>
                <a:cxn ang="0">
                  <a:pos x="381" y="329"/>
                </a:cxn>
                <a:cxn ang="0">
                  <a:pos x="385" y="346"/>
                </a:cxn>
                <a:cxn ang="0">
                  <a:pos x="389" y="360"/>
                </a:cxn>
                <a:cxn ang="0">
                  <a:pos x="394" y="369"/>
                </a:cxn>
                <a:cxn ang="0">
                  <a:pos x="386" y="373"/>
                </a:cxn>
                <a:cxn ang="0">
                  <a:pos x="378" y="378"/>
                </a:cxn>
                <a:cxn ang="0">
                  <a:pos x="360" y="391"/>
                </a:cxn>
                <a:cxn ang="0">
                  <a:pos x="354" y="395"/>
                </a:cxn>
                <a:cxn ang="0">
                  <a:pos x="350" y="399"/>
                </a:cxn>
                <a:cxn ang="0">
                  <a:pos x="340" y="392"/>
                </a:cxn>
                <a:cxn ang="0">
                  <a:pos x="329" y="392"/>
                </a:cxn>
                <a:cxn ang="0">
                  <a:pos x="317" y="395"/>
                </a:cxn>
                <a:cxn ang="0">
                  <a:pos x="306" y="402"/>
                </a:cxn>
                <a:cxn ang="0">
                  <a:pos x="298" y="414"/>
                </a:cxn>
                <a:cxn ang="0">
                  <a:pos x="294" y="429"/>
                </a:cxn>
                <a:cxn ang="0">
                  <a:pos x="287" y="436"/>
                </a:cxn>
                <a:cxn ang="0">
                  <a:pos x="278" y="441"/>
                </a:cxn>
                <a:cxn ang="0">
                  <a:pos x="269" y="443"/>
                </a:cxn>
                <a:cxn ang="0">
                  <a:pos x="262" y="444"/>
                </a:cxn>
                <a:cxn ang="0">
                  <a:pos x="260" y="443"/>
                </a:cxn>
                <a:cxn ang="0">
                  <a:pos x="255" y="434"/>
                </a:cxn>
                <a:cxn ang="0">
                  <a:pos x="246" y="424"/>
                </a:cxn>
                <a:cxn ang="0">
                  <a:pos x="236" y="413"/>
                </a:cxn>
                <a:cxn ang="0">
                  <a:pos x="224" y="400"/>
                </a:cxn>
                <a:cxn ang="0">
                  <a:pos x="204" y="379"/>
                </a:cxn>
                <a:cxn ang="0">
                  <a:pos x="0" y="150"/>
                </a:cxn>
                <a:cxn ang="0">
                  <a:pos x="285" y="0"/>
                </a:cxn>
              </a:cxnLst>
              <a:rect l="0" t="0" r="r" b="b"/>
              <a:pathLst>
                <a:path w="394" h="444">
                  <a:moveTo>
                    <a:pt x="285" y="0"/>
                  </a:moveTo>
                  <a:lnTo>
                    <a:pt x="378" y="286"/>
                  </a:lnTo>
                  <a:lnTo>
                    <a:pt x="378" y="308"/>
                  </a:lnTo>
                  <a:lnTo>
                    <a:pt x="381" y="329"/>
                  </a:lnTo>
                  <a:lnTo>
                    <a:pt x="385" y="346"/>
                  </a:lnTo>
                  <a:lnTo>
                    <a:pt x="389" y="360"/>
                  </a:lnTo>
                  <a:lnTo>
                    <a:pt x="394" y="369"/>
                  </a:lnTo>
                  <a:lnTo>
                    <a:pt x="386" y="373"/>
                  </a:lnTo>
                  <a:lnTo>
                    <a:pt x="378" y="378"/>
                  </a:lnTo>
                  <a:lnTo>
                    <a:pt x="360" y="391"/>
                  </a:lnTo>
                  <a:lnTo>
                    <a:pt x="354" y="395"/>
                  </a:lnTo>
                  <a:lnTo>
                    <a:pt x="350" y="399"/>
                  </a:lnTo>
                  <a:lnTo>
                    <a:pt x="340" y="392"/>
                  </a:lnTo>
                  <a:lnTo>
                    <a:pt x="329" y="392"/>
                  </a:lnTo>
                  <a:lnTo>
                    <a:pt x="317" y="395"/>
                  </a:lnTo>
                  <a:lnTo>
                    <a:pt x="306" y="402"/>
                  </a:lnTo>
                  <a:lnTo>
                    <a:pt x="298" y="414"/>
                  </a:lnTo>
                  <a:lnTo>
                    <a:pt x="294" y="429"/>
                  </a:lnTo>
                  <a:lnTo>
                    <a:pt x="287" y="436"/>
                  </a:lnTo>
                  <a:lnTo>
                    <a:pt x="278" y="441"/>
                  </a:lnTo>
                  <a:lnTo>
                    <a:pt x="269" y="443"/>
                  </a:lnTo>
                  <a:lnTo>
                    <a:pt x="262" y="444"/>
                  </a:lnTo>
                  <a:lnTo>
                    <a:pt x="260" y="443"/>
                  </a:lnTo>
                  <a:lnTo>
                    <a:pt x="255" y="434"/>
                  </a:lnTo>
                  <a:lnTo>
                    <a:pt x="246" y="424"/>
                  </a:lnTo>
                  <a:lnTo>
                    <a:pt x="236" y="413"/>
                  </a:lnTo>
                  <a:lnTo>
                    <a:pt x="224" y="400"/>
                  </a:lnTo>
                  <a:lnTo>
                    <a:pt x="204" y="379"/>
                  </a:lnTo>
                  <a:lnTo>
                    <a:pt x="0" y="150"/>
                  </a:lnTo>
                  <a:lnTo>
                    <a:pt x="285" y="0"/>
                  </a:lnTo>
                  <a:close/>
                </a:path>
              </a:pathLst>
            </a:custGeom>
            <a:solidFill>
              <a:srgbClr val="FFCC0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6" name="Freeform 42"/>
            <p:cNvSpPr>
              <a:spLocks/>
            </p:cNvSpPr>
            <p:nvPr/>
          </p:nvSpPr>
          <p:spPr bwMode="auto">
            <a:xfrm>
              <a:off x="5194301" y="5084763"/>
              <a:ext cx="479425" cy="231775"/>
            </a:xfrm>
            <a:custGeom>
              <a:avLst/>
              <a:gdLst/>
              <a:ahLst/>
              <a:cxnLst>
                <a:cxn ang="0">
                  <a:pos x="285" y="0"/>
                </a:cxn>
                <a:cxn ang="0">
                  <a:pos x="302" y="49"/>
                </a:cxn>
                <a:cxn ang="0">
                  <a:pos x="283" y="53"/>
                </a:cxn>
                <a:cxn ang="0">
                  <a:pos x="257" y="57"/>
                </a:cxn>
                <a:cxn ang="0">
                  <a:pos x="224" y="63"/>
                </a:cxn>
                <a:cxn ang="0">
                  <a:pos x="188" y="71"/>
                </a:cxn>
                <a:cxn ang="0">
                  <a:pos x="154" y="81"/>
                </a:cxn>
                <a:cxn ang="0">
                  <a:pos x="121" y="94"/>
                </a:cxn>
                <a:cxn ang="0">
                  <a:pos x="90" y="108"/>
                </a:cxn>
                <a:cxn ang="0">
                  <a:pos x="64" y="122"/>
                </a:cxn>
                <a:cxn ang="0">
                  <a:pos x="39" y="135"/>
                </a:cxn>
                <a:cxn ang="0">
                  <a:pos x="19" y="146"/>
                </a:cxn>
                <a:cxn ang="0">
                  <a:pos x="0" y="123"/>
                </a:cxn>
                <a:cxn ang="0">
                  <a:pos x="19" y="111"/>
                </a:cxn>
                <a:cxn ang="0">
                  <a:pos x="43" y="98"/>
                </a:cxn>
                <a:cxn ang="0">
                  <a:pos x="71" y="85"/>
                </a:cxn>
                <a:cxn ang="0">
                  <a:pos x="101" y="71"/>
                </a:cxn>
                <a:cxn ang="0">
                  <a:pos x="164" y="46"/>
                </a:cxn>
                <a:cxn ang="0">
                  <a:pos x="195" y="33"/>
                </a:cxn>
                <a:cxn ang="0">
                  <a:pos x="223" y="23"/>
                </a:cxn>
                <a:cxn ang="0">
                  <a:pos x="248" y="13"/>
                </a:cxn>
                <a:cxn ang="0">
                  <a:pos x="270" y="5"/>
                </a:cxn>
                <a:cxn ang="0">
                  <a:pos x="285" y="0"/>
                </a:cxn>
              </a:cxnLst>
              <a:rect l="0" t="0" r="r" b="b"/>
              <a:pathLst>
                <a:path w="302" h="146">
                  <a:moveTo>
                    <a:pt x="285" y="0"/>
                  </a:moveTo>
                  <a:lnTo>
                    <a:pt x="302" y="49"/>
                  </a:lnTo>
                  <a:lnTo>
                    <a:pt x="283" y="53"/>
                  </a:lnTo>
                  <a:lnTo>
                    <a:pt x="257" y="57"/>
                  </a:lnTo>
                  <a:lnTo>
                    <a:pt x="224" y="63"/>
                  </a:lnTo>
                  <a:lnTo>
                    <a:pt x="188" y="71"/>
                  </a:lnTo>
                  <a:lnTo>
                    <a:pt x="154" y="81"/>
                  </a:lnTo>
                  <a:lnTo>
                    <a:pt x="121" y="94"/>
                  </a:lnTo>
                  <a:lnTo>
                    <a:pt x="90" y="108"/>
                  </a:lnTo>
                  <a:lnTo>
                    <a:pt x="64" y="122"/>
                  </a:lnTo>
                  <a:lnTo>
                    <a:pt x="39" y="135"/>
                  </a:lnTo>
                  <a:lnTo>
                    <a:pt x="19" y="146"/>
                  </a:lnTo>
                  <a:lnTo>
                    <a:pt x="0" y="123"/>
                  </a:lnTo>
                  <a:lnTo>
                    <a:pt x="19" y="111"/>
                  </a:lnTo>
                  <a:lnTo>
                    <a:pt x="43" y="98"/>
                  </a:lnTo>
                  <a:lnTo>
                    <a:pt x="71" y="85"/>
                  </a:lnTo>
                  <a:lnTo>
                    <a:pt x="101" y="71"/>
                  </a:lnTo>
                  <a:lnTo>
                    <a:pt x="164" y="46"/>
                  </a:lnTo>
                  <a:lnTo>
                    <a:pt x="195" y="33"/>
                  </a:lnTo>
                  <a:lnTo>
                    <a:pt x="223" y="23"/>
                  </a:lnTo>
                  <a:lnTo>
                    <a:pt x="248" y="13"/>
                  </a:lnTo>
                  <a:lnTo>
                    <a:pt x="270" y="5"/>
                  </a:lnTo>
                  <a:lnTo>
                    <a:pt x="285" y="0"/>
                  </a:lnTo>
                  <a:close/>
                </a:path>
              </a:pathLst>
            </a:custGeom>
            <a:solidFill>
              <a:srgbClr val="FE66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7" name="Freeform 43"/>
            <p:cNvSpPr>
              <a:spLocks/>
            </p:cNvSpPr>
            <p:nvPr/>
          </p:nvSpPr>
          <p:spPr bwMode="auto">
            <a:xfrm>
              <a:off x="5256213" y="5183188"/>
              <a:ext cx="438150" cy="195263"/>
            </a:xfrm>
            <a:custGeom>
              <a:avLst/>
              <a:gdLst/>
              <a:ahLst/>
              <a:cxnLst>
                <a:cxn ang="0">
                  <a:pos x="267" y="0"/>
                </a:cxn>
                <a:cxn ang="0">
                  <a:pos x="276" y="28"/>
                </a:cxn>
                <a:cxn ang="0">
                  <a:pos x="265" y="30"/>
                </a:cxn>
                <a:cxn ang="0">
                  <a:pos x="253" y="32"/>
                </a:cxn>
                <a:cxn ang="0">
                  <a:pos x="236" y="36"/>
                </a:cxn>
                <a:cxn ang="0">
                  <a:pos x="214" y="40"/>
                </a:cxn>
                <a:cxn ang="0">
                  <a:pos x="188" y="46"/>
                </a:cxn>
                <a:cxn ang="0">
                  <a:pos x="153" y="56"/>
                </a:cxn>
                <a:cxn ang="0">
                  <a:pos x="120" y="68"/>
                </a:cxn>
                <a:cxn ang="0">
                  <a:pos x="88" y="83"/>
                </a:cxn>
                <a:cxn ang="0">
                  <a:pos x="59" y="97"/>
                </a:cxn>
                <a:cxn ang="0">
                  <a:pos x="34" y="111"/>
                </a:cxn>
                <a:cxn ang="0">
                  <a:pos x="14" y="123"/>
                </a:cxn>
                <a:cxn ang="0">
                  <a:pos x="0" y="106"/>
                </a:cxn>
                <a:cxn ang="0">
                  <a:pos x="21" y="95"/>
                </a:cxn>
                <a:cxn ang="0">
                  <a:pos x="102" y="54"/>
                </a:cxn>
                <a:cxn ang="0">
                  <a:pos x="132" y="44"/>
                </a:cxn>
                <a:cxn ang="0">
                  <a:pos x="157" y="35"/>
                </a:cxn>
                <a:cxn ang="0">
                  <a:pos x="189" y="24"/>
                </a:cxn>
                <a:cxn ang="0">
                  <a:pos x="220" y="16"/>
                </a:cxn>
                <a:cxn ang="0">
                  <a:pos x="246" y="7"/>
                </a:cxn>
                <a:cxn ang="0">
                  <a:pos x="267" y="0"/>
                </a:cxn>
              </a:cxnLst>
              <a:rect l="0" t="0" r="r" b="b"/>
              <a:pathLst>
                <a:path w="276" h="123">
                  <a:moveTo>
                    <a:pt x="267" y="0"/>
                  </a:moveTo>
                  <a:lnTo>
                    <a:pt x="276" y="28"/>
                  </a:lnTo>
                  <a:lnTo>
                    <a:pt x="265" y="30"/>
                  </a:lnTo>
                  <a:lnTo>
                    <a:pt x="253" y="32"/>
                  </a:lnTo>
                  <a:lnTo>
                    <a:pt x="236" y="36"/>
                  </a:lnTo>
                  <a:lnTo>
                    <a:pt x="214" y="40"/>
                  </a:lnTo>
                  <a:lnTo>
                    <a:pt x="188" y="46"/>
                  </a:lnTo>
                  <a:lnTo>
                    <a:pt x="153" y="56"/>
                  </a:lnTo>
                  <a:lnTo>
                    <a:pt x="120" y="68"/>
                  </a:lnTo>
                  <a:lnTo>
                    <a:pt x="88" y="83"/>
                  </a:lnTo>
                  <a:lnTo>
                    <a:pt x="59" y="97"/>
                  </a:lnTo>
                  <a:lnTo>
                    <a:pt x="34" y="111"/>
                  </a:lnTo>
                  <a:lnTo>
                    <a:pt x="14" y="123"/>
                  </a:lnTo>
                  <a:lnTo>
                    <a:pt x="0" y="106"/>
                  </a:lnTo>
                  <a:lnTo>
                    <a:pt x="21" y="95"/>
                  </a:lnTo>
                  <a:lnTo>
                    <a:pt x="102" y="54"/>
                  </a:lnTo>
                  <a:lnTo>
                    <a:pt x="132" y="44"/>
                  </a:lnTo>
                  <a:lnTo>
                    <a:pt x="157" y="35"/>
                  </a:lnTo>
                  <a:lnTo>
                    <a:pt x="189" y="24"/>
                  </a:lnTo>
                  <a:lnTo>
                    <a:pt x="220" y="16"/>
                  </a:lnTo>
                  <a:lnTo>
                    <a:pt x="246" y="7"/>
                  </a:lnTo>
                  <a:lnTo>
                    <a:pt x="267" y="0"/>
                  </a:lnTo>
                  <a:close/>
                </a:path>
              </a:pathLst>
            </a:custGeom>
            <a:solidFill>
              <a:srgbClr val="FBFF9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8" name="Freeform 44"/>
            <p:cNvSpPr>
              <a:spLocks/>
            </p:cNvSpPr>
            <p:nvPr/>
          </p:nvSpPr>
          <p:spPr bwMode="auto">
            <a:xfrm>
              <a:off x="5327651" y="5246688"/>
              <a:ext cx="385763" cy="217488"/>
            </a:xfrm>
            <a:custGeom>
              <a:avLst/>
              <a:gdLst/>
              <a:ahLst/>
              <a:cxnLst>
                <a:cxn ang="0">
                  <a:pos x="234" y="0"/>
                </a:cxn>
                <a:cxn ang="0">
                  <a:pos x="243" y="28"/>
                </a:cxn>
                <a:cxn ang="0">
                  <a:pos x="229" y="30"/>
                </a:cxn>
                <a:cxn ang="0">
                  <a:pos x="210" y="35"/>
                </a:cxn>
                <a:cxn ang="0">
                  <a:pos x="186" y="42"/>
                </a:cxn>
                <a:cxn ang="0">
                  <a:pos x="159" y="51"/>
                </a:cxn>
                <a:cxn ang="0">
                  <a:pos x="131" y="63"/>
                </a:cxn>
                <a:cxn ang="0">
                  <a:pos x="104" y="79"/>
                </a:cxn>
                <a:cxn ang="0">
                  <a:pos x="79" y="95"/>
                </a:cxn>
                <a:cxn ang="0">
                  <a:pos x="55" y="111"/>
                </a:cxn>
                <a:cxn ang="0">
                  <a:pos x="19" y="137"/>
                </a:cxn>
                <a:cxn ang="0">
                  <a:pos x="0" y="117"/>
                </a:cxn>
                <a:cxn ang="0">
                  <a:pos x="17" y="102"/>
                </a:cxn>
                <a:cxn ang="0">
                  <a:pos x="38" y="85"/>
                </a:cxn>
                <a:cxn ang="0">
                  <a:pos x="65" y="66"/>
                </a:cxn>
                <a:cxn ang="0">
                  <a:pos x="98" y="48"/>
                </a:cxn>
                <a:cxn ang="0">
                  <a:pos x="135" y="32"/>
                </a:cxn>
                <a:cxn ang="0">
                  <a:pos x="168" y="19"/>
                </a:cxn>
                <a:cxn ang="0">
                  <a:pos x="196" y="9"/>
                </a:cxn>
                <a:cxn ang="0">
                  <a:pos x="219" y="4"/>
                </a:cxn>
                <a:cxn ang="0">
                  <a:pos x="234" y="0"/>
                </a:cxn>
              </a:cxnLst>
              <a:rect l="0" t="0" r="r" b="b"/>
              <a:pathLst>
                <a:path w="243" h="137">
                  <a:moveTo>
                    <a:pt x="234" y="0"/>
                  </a:moveTo>
                  <a:lnTo>
                    <a:pt x="243" y="28"/>
                  </a:lnTo>
                  <a:lnTo>
                    <a:pt x="229" y="30"/>
                  </a:lnTo>
                  <a:lnTo>
                    <a:pt x="210" y="35"/>
                  </a:lnTo>
                  <a:lnTo>
                    <a:pt x="186" y="42"/>
                  </a:lnTo>
                  <a:lnTo>
                    <a:pt x="159" y="51"/>
                  </a:lnTo>
                  <a:lnTo>
                    <a:pt x="131" y="63"/>
                  </a:lnTo>
                  <a:lnTo>
                    <a:pt x="104" y="79"/>
                  </a:lnTo>
                  <a:lnTo>
                    <a:pt x="79" y="95"/>
                  </a:lnTo>
                  <a:lnTo>
                    <a:pt x="55" y="111"/>
                  </a:lnTo>
                  <a:lnTo>
                    <a:pt x="19" y="137"/>
                  </a:lnTo>
                  <a:lnTo>
                    <a:pt x="0" y="117"/>
                  </a:lnTo>
                  <a:lnTo>
                    <a:pt x="17" y="102"/>
                  </a:lnTo>
                  <a:lnTo>
                    <a:pt x="38" y="85"/>
                  </a:lnTo>
                  <a:lnTo>
                    <a:pt x="65" y="66"/>
                  </a:lnTo>
                  <a:lnTo>
                    <a:pt x="98" y="48"/>
                  </a:lnTo>
                  <a:lnTo>
                    <a:pt x="135" y="32"/>
                  </a:lnTo>
                  <a:lnTo>
                    <a:pt x="168" y="19"/>
                  </a:lnTo>
                  <a:lnTo>
                    <a:pt x="196" y="9"/>
                  </a:lnTo>
                  <a:lnTo>
                    <a:pt x="219" y="4"/>
                  </a:lnTo>
                  <a:lnTo>
                    <a:pt x="234" y="0"/>
                  </a:lnTo>
                  <a:close/>
                </a:path>
              </a:pathLst>
            </a:custGeom>
            <a:solidFill>
              <a:srgbClr val="FE66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9" name="Freeform 45"/>
            <p:cNvSpPr>
              <a:spLocks/>
            </p:cNvSpPr>
            <p:nvPr/>
          </p:nvSpPr>
          <p:spPr bwMode="auto">
            <a:xfrm>
              <a:off x="5373688" y="5307013"/>
              <a:ext cx="358775" cy="206375"/>
            </a:xfrm>
            <a:custGeom>
              <a:avLst/>
              <a:gdLst/>
              <a:ahLst/>
              <a:cxnLst>
                <a:cxn ang="0">
                  <a:pos x="218" y="0"/>
                </a:cxn>
                <a:cxn ang="0">
                  <a:pos x="226" y="27"/>
                </a:cxn>
                <a:cxn ang="0">
                  <a:pos x="211" y="29"/>
                </a:cxn>
                <a:cxn ang="0">
                  <a:pos x="193" y="33"/>
                </a:cxn>
                <a:cxn ang="0">
                  <a:pos x="170" y="38"/>
                </a:cxn>
                <a:cxn ang="0">
                  <a:pos x="143" y="47"/>
                </a:cxn>
                <a:cxn ang="0">
                  <a:pos x="112" y="60"/>
                </a:cxn>
                <a:cxn ang="0">
                  <a:pos x="83" y="76"/>
                </a:cxn>
                <a:cxn ang="0">
                  <a:pos x="58" y="96"/>
                </a:cxn>
                <a:cxn ang="0">
                  <a:pos x="35" y="113"/>
                </a:cxn>
                <a:cxn ang="0">
                  <a:pos x="17" y="130"/>
                </a:cxn>
                <a:cxn ang="0">
                  <a:pos x="0" y="111"/>
                </a:cxn>
                <a:cxn ang="0">
                  <a:pos x="14" y="101"/>
                </a:cxn>
                <a:cxn ang="0">
                  <a:pos x="33" y="87"/>
                </a:cxn>
                <a:cxn ang="0">
                  <a:pos x="56" y="70"/>
                </a:cxn>
                <a:cxn ang="0">
                  <a:pos x="87" y="50"/>
                </a:cxn>
                <a:cxn ang="0">
                  <a:pos x="119" y="33"/>
                </a:cxn>
                <a:cxn ang="0">
                  <a:pos x="149" y="20"/>
                </a:cxn>
                <a:cxn ang="0">
                  <a:pos x="177" y="11"/>
                </a:cxn>
                <a:cxn ang="0">
                  <a:pos x="200" y="4"/>
                </a:cxn>
                <a:cxn ang="0">
                  <a:pos x="218" y="0"/>
                </a:cxn>
              </a:cxnLst>
              <a:rect l="0" t="0" r="r" b="b"/>
              <a:pathLst>
                <a:path w="226" h="130">
                  <a:moveTo>
                    <a:pt x="218" y="0"/>
                  </a:moveTo>
                  <a:lnTo>
                    <a:pt x="226" y="27"/>
                  </a:lnTo>
                  <a:lnTo>
                    <a:pt x="211" y="29"/>
                  </a:lnTo>
                  <a:lnTo>
                    <a:pt x="193" y="33"/>
                  </a:lnTo>
                  <a:lnTo>
                    <a:pt x="170" y="38"/>
                  </a:lnTo>
                  <a:lnTo>
                    <a:pt x="143" y="47"/>
                  </a:lnTo>
                  <a:lnTo>
                    <a:pt x="112" y="60"/>
                  </a:lnTo>
                  <a:lnTo>
                    <a:pt x="83" y="76"/>
                  </a:lnTo>
                  <a:lnTo>
                    <a:pt x="58" y="96"/>
                  </a:lnTo>
                  <a:lnTo>
                    <a:pt x="35" y="113"/>
                  </a:lnTo>
                  <a:lnTo>
                    <a:pt x="17" y="130"/>
                  </a:lnTo>
                  <a:lnTo>
                    <a:pt x="0" y="111"/>
                  </a:lnTo>
                  <a:lnTo>
                    <a:pt x="14" y="101"/>
                  </a:lnTo>
                  <a:lnTo>
                    <a:pt x="33" y="87"/>
                  </a:lnTo>
                  <a:lnTo>
                    <a:pt x="56" y="70"/>
                  </a:lnTo>
                  <a:lnTo>
                    <a:pt x="87" y="50"/>
                  </a:lnTo>
                  <a:lnTo>
                    <a:pt x="119" y="33"/>
                  </a:lnTo>
                  <a:lnTo>
                    <a:pt x="149" y="20"/>
                  </a:lnTo>
                  <a:lnTo>
                    <a:pt x="177" y="11"/>
                  </a:lnTo>
                  <a:lnTo>
                    <a:pt x="200" y="4"/>
                  </a:lnTo>
                  <a:lnTo>
                    <a:pt x="218" y="0"/>
                  </a:lnTo>
                  <a:close/>
                </a:path>
              </a:pathLst>
            </a:custGeom>
            <a:solidFill>
              <a:srgbClr val="DB000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0" name="Freeform 46"/>
            <p:cNvSpPr>
              <a:spLocks/>
            </p:cNvSpPr>
            <p:nvPr/>
          </p:nvSpPr>
          <p:spPr bwMode="auto">
            <a:xfrm>
              <a:off x="5435601" y="5400676"/>
              <a:ext cx="327025" cy="188913"/>
            </a:xfrm>
            <a:custGeom>
              <a:avLst/>
              <a:gdLst/>
              <a:ahLst/>
              <a:cxnLst>
                <a:cxn ang="0">
                  <a:pos x="198" y="0"/>
                </a:cxn>
                <a:cxn ang="0">
                  <a:pos x="206" y="25"/>
                </a:cxn>
                <a:cxn ang="0">
                  <a:pos x="201" y="26"/>
                </a:cxn>
                <a:cxn ang="0">
                  <a:pos x="196" y="26"/>
                </a:cxn>
                <a:cxn ang="0">
                  <a:pos x="189" y="28"/>
                </a:cxn>
                <a:cxn ang="0">
                  <a:pos x="165" y="33"/>
                </a:cxn>
                <a:cxn ang="0">
                  <a:pos x="141" y="43"/>
                </a:cxn>
                <a:cxn ang="0">
                  <a:pos x="117" y="54"/>
                </a:cxn>
                <a:cxn ang="0">
                  <a:pos x="93" y="68"/>
                </a:cxn>
                <a:cxn ang="0">
                  <a:pos x="71" y="82"/>
                </a:cxn>
                <a:cxn ang="0">
                  <a:pos x="50" y="96"/>
                </a:cxn>
                <a:cxn ang="0">
                  <a:pos x="33" y="109"/>
                </a:cxn>
                <a:cxn ang="0">
                  <a:pos x="20" y="119"/>
                </a:cxn>
                <a:cxn ang="0">
                  <a:pos x="0" y="96"/>
                </a:cxn>
                <a:cxn ang="0">
                  <a:pos x="33" y="68"/>
                </a:cxn>
                <a:cxn ang="0">
                  <a:pos x="65" y="47"/>
                </a:cxn>
                <a:cxn ang="0">
                  <a:pos x="96" y="30"/>
                </a:cxn>
                <a:cxn ang="0">
                  <a:pos x="127" y="17"/>
                </a:cxn>
                <a:cxn ang="0">
                  <a:pos x="155" y="8"/>
                </a:cxn>
                <a:cxn ang="0">
                  <a:pos x="179" y="3"/>
                </a:cxn>
                <a:cxn ang="0">
                  <a:pos x="198" y="0"/>
                </a:cxn>
              </a:cxnLst>
              <a:rect l="0" t="0" r="r" b="b"/>
              <a:pathLst>
                <a:path w="206" h="119">
                  <a:moveTo>
                    <a:pt x="198" y="0"/>
                  </a:moveTo>
                  <a:lnTo>
                    <a:pt x="206" y="25"/>
                  </a:lnTo>
                  <a:lnTo>
                    <a:pt x="201" y="26"/>
                  </a:lnTo>
                  <a:lnTo>
                    <a:pt x="196" y="26"/>
                  </a:lnTo>
                  <a:lnTo>
                    <a:pt x="189" y="28"/>
                  </a:lnTo>
                  <a:lnTo>
                    <a:pt x="165" y="33"/>
                  </a:lnTo>
                  <a:lnTo>
                    <a:pt x="141" y="43"/>
                  </a:lnTo>
                  <a:lnTo>
                    <a:pt x="117" y="54"/>
                  </a:lnTo>
                  <a:lnTo>
                    <a:pt x="93" y="68"/>
                  </a:lnTo>
                  <a:lnTo>
                    <a:pt x="71" y="82"/>
                  </a:lnTo>
                  <a:lnTo>
                    <a:pt x="50" y="96"/>
                  </a:lnTo>
                  <a:lnTo>
                    <a:pt x="33" y="109"/>
                  </a:lnTo>
                  <a:lnTo>
                    <a:pt x="20" y="119"/>
                  </a:lnTo>
                  <a:lnTo>
                    <a:pt x="0" y="96"/>
                  </a:lnTo>
                  <a:lnTo>
                    <a:pt x="33" y="68"/>
                  </a:lnTo>
                  <a:lnTo>
                    <a:pt x="65" y="47"/>
                  </a:lnTo>
                  <a:lnTo>
                    <a:pt x="96" y="30"/>
                  </a:lnTo>
                  <a:lnTo>
                    <a:pt x="127" y="17"/>
                  </a:lnTo>
                  <a:lnTo>
                    <a:pt x="155" y="8"/>
                  </a:lnTo>
                  <a:lnTo>
                    <a:pt x="179" y="3"/>
                  </a:lnTo>
                  <a:lnTo>
                    <a:pt x="198" y="0"/>
                  </a:lnTo>
                  <a:close/>
                </a:path>
              </a:pathLst>
            </a:custGeom>
            <a:solidFill>
              <a:srgbClr val="ED540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1" name="Freeform 47"/>
            <p:cNvSpPr>
              <a:spLocks/>
            </p:cNvSpPr>
            <p:nvPr/>
          </p:nvSpPr>
          <p:spPr bwMode="auto">
            <a:xfrm>
              <a:off x="5505451" y="5492751"/>
              <a:ext cx="271463" cy="190500"/>
            </a:xfrm>
            <a:custGeom>
              <a:avLst/>
              <a:gdLst/>
              <a:ahLst/>
              <a:cxnLst>
                <a:cxn ang="0">
                  <a:pos x="168" y="0"/>
                </a:cxn>
                <a:cxn ang="0">
                  <a:pos x="170" y="17"/>
                </a:cxn>
                <a:cxn ang="0">
                  <a:pos x="171" y="32"/>
                </a:cxn>
                <a:cxn ang="0">
                  <a:pos x="168" y="32"/>
                </a:cxn>
                <a:cxn ang="0">
                  <a:pos x="161" y="35"/>
                </a:cxn>
                <a:cxn ang="0">
                  <a:pos x="126" y="47"/>
                </a:cxn>
                <a:cxn ang="0">
                  <a:pos x="96" y="64"/>
                </a:cxn>
                <a:cxn ang="0">
                  <a:pos x="70" y="82"/>
                </a:cxn>
                <a:cxn ang="0">
                  <a:pos x="50" y="101"/>
                </a:cxn>
                <a:cxn ang="0">
                  <a:pos x="32" y="120"/>
                </a:cxn>
                <a:cxn ang="0">
                  <a:pos x="22" y="109"/>
                </a:cxn>
                <a:cxn ang="0">
                  <a:pos x="0" y="87"/>
                </a:cxn>
                <a:cxn ang="0">
                  <a:pos x="37" y="59"/>
                </a:cxn>
                <a:cxn ang="0">
                  <a:pos x="71" y="37"/>
                </a:cxn>
                <a:cxn ang="0">
                  <a:pos x="102" y="22"/>
                </a:cxn>
                <a:cxn ang="0">
                  <a:pos x="129" y="12"/>
                </a:cxn>
                <a:cxn ang="0">
                  <a:pos x="150" y="4"/>
                </a:cxn>
                <a:cxn ang="0">
                  <a:pos x="168" y="0"/>
                </a:cxn>
              </a:cxnLst>
              <a:rect l="0" t="0" r="r" b="b"/>
              <a:pathLst>
                <a:path w="171" h="120">
                  <a:moveTo>
                    <a:pt x="168" y="0"/>
                  </a:moveTo>
                  <a:lnTo>
                    <a:pt x="170" y="17"/>
                  </a:lnTo>
                  <a:lnTo>
                    <a:pt x="171" y="32"/>
                  </a:lnTo>
                  <a:lnTo>
                    <a:pt x="168" y="32"/>
                  </a:lnTo>
                  <a:lnTo>
                    <a:pt x="161" y="35"/>
                  </a:lnTo>
                  <a:lnTo>
                    <a:pt x="126" y="47"/>
                  </a:lnTo>
                  <a:lnTo>
                    <a:pt x="96" y="64"/>
                  </a:lnTo>
                  <a:lnTo>
                    <a:pt x="70" y="82"/>
                  </a:lnTo>
                  <a:lnTo>
                    <a:pt x="50" y="101"/>
                  </a:lnTo>
                  <a:lnTo>
                    <a:pt x="32" y="120"/>
                  </a:lnTo>
                  <a:lnTo>
                    <a:pt x="22" y="109"/>
                  </a:lnTo>
                  <a:lnTo>
                    <a:pt x="0" y="87"/>
                  </a:lnTo>
                  <a:lnTo>
                    <a:pt x="37" y="59"/>
                  </a:lnTo>
                  <a:lnTo>
                    <a:pt x="71" y="37"/>
                  </a:lnTo>
                  <a:lnTo>
                    <a:pt x="102" y="22"/>
                  </a:lnTo>
                  <a:lnTo>
                    <a:pt x="129" y="12"/>
                  </a:lnTo>
                  <a:lnTo>
                    <a:pt x="150" y="4"/>
                  </a:lnTo>
                  <a:lnTo>
                    <a:pt x="168" y="0"/>
                  </a:lnTo>
                  <a:close/>
                </a:path>
              </a:pathLst>
            </a:custGeom>
            <a:solidFill>
              <a:srgbClr val="F136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2" name="Freeform 48"/>
            <p:cNvSpPr>
              <a:spLocks/>
            </p:cNvSpPr>
            <p:nvPr/>
          </p:nvSpPr>
          <p:spPr bwMode="auto">
            <a:xfrm>
              <a:off x="5984876" y="5619751"/>
              <a:ext cx="134938" cy="136525"/>
            </a:xfrm>
            <a:custGeom>
              <a:avLst/>
              <a:gdLst/>
              <a:ahLst/>
              <a:cxnLst>
                <a:cxn ang="0">
                  <a:pos x="37" y="0"/>
                </a:cxn>
                <a:cxn ang="0">
                  <a:pos x="51" y="0"/>
                </a:cxn>
                <a:cxn ang="0">
                  <a:pos x="64" y="6"/>
                </a:cxn>
                <a:cxn ang="0">
                  <a:pos x="74" y="14"/>
                </a:cxn>
                <a:cxn ang="0">
                  <a:pos x="82" y="25"/>
                </a:cxn>
                <a:cxn ang="0">
                  <a:pos x="85" y="37"/>
                </a:cxn>
                <a:cxn ang="0">
                  <a:pos x="85" y="51"/>
                </a:cxn>
                <a:cxn ang="0">
                  <a:pos x="80" y="64"/>
                </a:cxn>
                <a:cxn ang="0">
                  <a:pos x="71" y="74"/>
                </a:cxn>
                <a:cxn ang="0">
                  <a:pos x="61" y="82"/>
                </a:cxn>
                <a:cxn ang="0">
                  <a:pos x="49" y="86"/>
                </a:cxn>
                <a:cxn ang="0">
                  <a:pos x="35" y="86"/>
                </a:cxn>
                <a:cxn ang="0">
                  <a:pos x="22" y="81"/>
                </a:cxn>
                <a:cxn ang="0">
                  <a:pos x="12" y="72"/>
                </a:cxn>
                <a:cxn ang="0">
                  <a:pos x="4" y="62"/>
                </a:cxn>
                <a:cxn ang="0">
                  <a:pos x="0" y="49"/>
                </a:cxn>
                <a:cxn ang="0">
                  <a:pos x="0" y="35"/>
                </a:cxn>
                <a:cxn ang="0">
                  <a:pos x="5" y="22"/>
                </a:cxn>
                <a:cxn ang="0">
                  <a:pos x="14" y="12"/>
                </a:cxn>
                <a:cxn ang="0">
                  <a:pos x="24" y="4"/>
                </a:cxn>
                <a:cxn ang="0">
                  <a:pos x="37" y="0"/>
                </a:cxn>
              </a:cxnLst>
              <a:rect l="0" t="0" r="r" b="b"/>
              <a:pathLst>
                <a:path w="85" h="86">
                  <a:moveTo>
                    <a:pt x="37" y="0"/>
                  </a:moveTo>
                  <a:lnTo>
                    <a:pt x="51" y="0"/>
                  </a:lnTo>
                  <a:lnTo>
                    <a:pt x="64" y="6"/>
                  </a:lnTo>
                  <a:lnTo>
                    <a:pt x="74" y="14"/>
                  </a:lnTo>
                  <a:lnTo>
                    <a:pt x="82" y="25"/>
                  </a:lnTo>
                  <a:lnTo>
                    <a:pt x="85" y="37"/>
                  </a:lnTo>
                  <a:lnTo>
                    <a:pt x="85" y="51"/>
                  </a:lnTo>
                  <a:lnTo>
                    <a:pt x="80" y="64"/>
                  </a:lnTo>
                  <a:lnTo>
                    <a:pt x="71" y="74"/>
                  </a:lnTo>
                  <a:lnTo>
                    <a:pt x="61" y="82"/>
                  </a:lnTo>
                  <a:lnTo>
                    <a:pt x="49" y="86"/>
                  </a:lnTo>
                  <a:lnTo>
                    <a:pt x="35" y="86"/>
                  </a:lnTo>
                  <a:lnTo>
                    <a:pt x="22" y="81"/>
                  </a:lnTo>
                  <a:lnTo>
                    <a:pt x="12" y="72"/>
                  </a:lnTo>
                  <a:lnTo>
                    <a:pt x="4" y="62"/>
                  </a:lnTo>
                  <a:lnTo>
                    <a:pt x="0" y="49"/>
                  </a:lnTo>
                  <a:lnTo>
                    <a:pt x="0" y="35"/>
                  </a:lnTo>
                  <a:lnTo>
                    <a:pt x="5" y="22"/>
                  </a:lnTo>
                  <a:lnTo>
                    <a:pt x="14" y="12"/>
                  </a:lnTo>
                  <a:lnTo>
                    <a:pt x="24" y="4"/>
                  </a:lnTo>
                  <a:lnTo>
                    <a:pt x="3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3" name="Freeform 49"/>
            <p:cNvSpPr>
              <a:spLocks/>
            </p:cNvSpPr>
            <p:nvPr/>
          </p:nvSpPr>
          <p:spPr bwMode="auto">
            <a:xfrm>
              <a:off x="6005513" y="5638801"/>
              <a:ext cx="106363" cy="106363"/>
            </a:xfrm>
            <a:custGeom>
              <a:avLst/>
              <a:gdLst/>
              <a:ahLst/>
              <a:cxnLst>
                <a:cxn ang="0">
                  <a:pos x="38" y="0"/>
                </a:cxn>
                <a:cxn ang="0">
                  <a:pos x="51" y="4"/>
                </a:cxn>
                <a:cxn ang="0">
                  <a:pos x="61" y="13"/>
                </a:cxn>
                <a:cxn ang="0">
                  <a:pos x="66" y="24"/>
                </a:cxn>
                <a:cxn ang="0">
                  <a:pos x="67" y="37"/>
                </a:cxn>
                <a:cxn ang="0">
                  <a:pos x="64" y="50"/>
                </a:cxn>
                <a:cxn ang="0">
                  <a:pos x="55" y="60"/>
                </a:cxn>
                <a:cxn ang="0">
                  <a:pos x="43" y="66"/>
                </a:cxn>
                <a:cxn ang="0">
                  <a:pos x="30" y="67"/>
                </a:cxn>
                <a:cxn ang="0">
                  <a:pos x="18" y="62"/>
                </a:cxn>
                <a:cxn ang="0">
                  <a:pos x="8" y="53"/>
                </a:cxn>
                <a:cxn ang="0">
                  <a:pos x="1" y="42"/>
                </a:cxn>
                <a:cxn ang="0">
                  <a:pos x="0" y="29"/>
                </a:cxn>
                <a:cxn ang="0">
                  <a:pos x="4" y="17"/>
                </a:cxn>
                <a:cxn ang="0">
                  <a:pos x="13" y="6"/>
                </a:cxn>
                <a:cxn ang="0">
                  <a:pos x="24" y="1"/>
                </a:cxn>
                <a:cxn ang="0">
                  <a:pos x="38" y="0"/>
                </a:cxn>
              </a:cxnLst>
              <a:rect l="0" t="0" r="r" b="b"/>
              <a:pathLst>
                <a:path w="67" h="67">
                  <a:moveTo>
                    <a:pt x="38" y="0"/>
                  </a:moveTo>
                  <a:lnTo>
                    <a:pt x="51" y="4"/>
                  </a:lnTo>
                  <a:lnTo>
                    <a:pt x="61" y="13"/>
                  </a:lnTo>
                  <a:lnTo>
                    <a:pt x="66" y="24"/>
                  </a:lnTo>
                  <a:lnTo>
                    <a:pt x="67" y="37"/>
                  </a:lnTo>
                  <a:lnTo>
                    <a:pt x="64" y="50"/>
                  </a:lnTo>
                  <a:lnTo>
                    <a:pt x="55" y="60"/>
                  </a:lnTo>
                  <a:lnTo>
                    <a:pt x="43" y="66"/>
                  </a:lnTo>
                  <a:lnTo>
                    <a:pt x="30" y="67"/>
                  </a:lnTo>
                  <a:lnTo>
                    <a:pt x="18" y="62"/>
                  </a:lnTo>
                  <a:lnTo>
                    <a:pt x="8" y="53"/>
                  </a:lnTo>
                  <a:lnTo>
                    <a:pt x="1" y="42"/>
                  </a:lnTo>
                  <a:lnTo>
                    <a:pt x="0" y="29"/>
                  </a:lnTo>
                  <a:lnTo>
                    <a:pt x="4" y="17"/>
                  </a:lnTo>
                  <a:lnTo>
                    <a:pt x="13" y="6"/>
                  </a:lnTo>
                  <a:lnTo>
                    <a:pt x="24" y="1"/>
                  </a:lnTo>
                  <a:lnTo>
                    <a:pt x="38" y="0"/>
                  </a:lnTo>
                  <a:close/>
                </a:path>
              </a:pathLst>
            </a:custGeom>
            <a:solidFill>
              <a:srgbClr val="FD03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4" name="Freeform 50"/>
            <p:cNvSpPr>
              <a:spLocks/>
            </p:cNvSpPr>
            <p:nvPr/>
          </p:nvSpPr>
          <p:spPr bwMode="auto">
            <a:xfrm>
              <a:off x="6005513" y="5638801"/>
              <a:ext cx="92075" cy="96838"/>
            </a:xfrm>
            <a:custGeom>
              <a:avLst/>
              <a:gdLst/>
              <a:ahLst/>
              <a:cxnLst>
                <a:cxn ang="0">
                  <a:pos x="38" y="0"/>
                </a:cxn>
                <a:cxn ang="0">
                  <a:pos x="51" y="4"/>
                </a:cxn>
                <a:cxn ang="0">
                  <a:pos x="53" y="5"/>
                </a:cxn>
                <a:cxn ang="0">
                  <a:pos x="58" y="10"/>
                </a:cxn>
                <a:cxn ang="0">
                  <a:pos x="56" y="13"/>
                </a:cxn>
                <a:cxn ang="0">
                  <a:pos x="53" y="14"/>
                </a:cxn>
                <a:cxn ang="0">
                  <a:pos x="50" y="14"/>
                </a:cxn>
                <a:cxn ang="0">
                  <a:pos x="42" y="15"/>
                </a:cxn>
                <a:cxn ang="0">
                  <a:pos x="33" y="20"/>
                </a:cxn>
                <a:cxn ang="0">
                  <a:pos x="24" y="27"/>
                </a:cxn>
                <a:cxn ang="0">
                  <a:pos x="16" y="36"/>
                </a:cxn>
                <a:cxn ang="0">
                  <a:pos x="13" y="47"/>
                </a:cxn>
                <a:cxn ang="0">
                  <a:pos x="14" y="61"/>
                </a:cxn>
                <a:cxn ang="0">
                  <a:pos x="5" y="52"/>
                </a:cxn>
                <a:cxn ang="0">
                  <a:pos x="0" y="41"/>
                </a:cxn>
                <a:cxn ang="0">
                  <a:pos x="0" y="28"/>
                </a:cxn>
                <a:cxn ang="0">
                  <a:pos x="4" y="17"/>
                </a:cxn>
                <a:cxn ang="0">
                  <a:pos x="13" y="6"/>
                </a:cxn>
                <a:cxn ang="0">
                  <a:pos x="24" y="1"/>
                </a:cxn>
                <a:cxn ang="0">
                  <a:pos x="38" y="0"/>
                </a:cxn>
              </a:cxnLst>
              <a:rect l="0" t="0" r="r" b="b"/>
              <a:pathLst>
                <a:path w="58" h="61">
                  <a:moveTo>
                    <a:pt x="38" y="0"/>
                  </a:moveTo>
                  <a:lnTo>
                    <a:pt x="51" y="4"/>
                  </a:lnTo>
                  <a:lnTo>
                    <a:pt x="53" y="5"/>
                  </a:lnTo>
                  <a:lnTo>
                    <a:pt x="58" y="10"/>
                  </a:lnTo>
                  <a:lnTo>
                    <a:pt x="56" y="13"/>
                  </a:lnTo>
                  <a:lnTo>
                    <a:pt x="53" y="14"/>
                  </a:lnTo>
                  <a:lnTo>
                    <a:pt x="50" y="14"/>
                  </a:lnTo>
                  <a:lnTo>
                    <a:pt x="42" y="15"/>
                  </a:lnTo>
                  <a:lnTo>
                    <a:pt x="33" y="20"/>
                  </a:lnTo>
                  <a:lnTo>
                    <a:pt x="24" y="27"/>
                  </a:lnTo>
                  <a:lnTo>
                    <a:pt x="16" y="36"/>
                  </a:lnTo>
                  <a:lnTo>
                    <a:pt x="13" y="47"/>
                  </a:lnTo>
                  <a:lnTo>
                    <a:pt x="14" y="61"/>
                  </a:lnTo>
                  <a:lnTo>
                    <a:pt x="5" y="52"/>
                  </a:lnTo>
                  <a:lnTo>
                    <a:pt x="0" y="41"/>
                  </a:lnTo>
                  <a:lnTo>
                    <a:pt x="0" y="28"/>
                  </a:lnTo>
                  <a:lnTo>
                    <a:pt x="4" y="17"/>
                  </a:lnTo>
                  <a:lnTo>
                    <a:pt x="13" y="6"/>
                  </a:lnTo>
                  <a:lnTo>
                    <a:pt x="24" y="1"/>
                  </a:lnTo>
                  <a:lnTo>
                    <a:pt x="38" y="0"/>
                  </a:lnTo>
                  <a:close/>
                </a:path>
              </a:pathLst>
            </a:custGeom>
            <a:solidFill>
              <a:srgbClr val="BB00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5" name="Freeform 51"/>
            <p:cNvSpPr>
              <a:spLocks/>
            </p:cNvSpPr>
            <p:nvPr/>
          </p:nvSpPr>
          <p:spPr bwMode="auto">
            <a:xfrm>
              <a:off x="6072188" y="5675313"/>
              <a:ext cx="36513" cy="50800"/>
            </a:xfrm>
            <a:custGeom>
              <a:avLst/>
              <a:gdLst/>
              <a:ahLst/>
              <a:cxnLst>
                <a:cxn ang="0">
                  <a:pos x="16" y="0"/>
                </a:cxn>
                <a:cxn ang="0">
                  <a:pos x="18" y="0"/>
                </a:cxn>
                <a:cxn ang="0">
                  <a:pos x="23" y="8"/>
                </a:cxn>
                <a:cxn ang="0">
                  <a:pos x="23" y="14"/>
                </a:cxn>
                <a:cxn ang="0">
                  <a:pos x="22" y="20"/>
                </a:cxn>
                <a:cxn ang="0">
                  <a:pos x="18" y="25"/>
                </a:cxn>
                <a:cxn ang="0">
                  <a:pos x="11" y="30"/>
                </a:cxn>
                <a:cxn ang="0">
                  <a:pos x="0" y="32"/>
                </a:cxn>
                <a:cxn ang="0">
                  <a:pos x="9" y="25"/>
                </a:cxn>
                <a:cxn ang="0">
                  <a:pos x="14" y="18"/>
                </a:cxn>
                <a:cxn ang="0">
                  <a:pos x="16" y="9"/>
                </a:cxn>
                <a:cxn ang="0">
                  <a:pos x="16" y="0"/>
                </a:cxn>
              </a:cxnLst>
              <a:rect l="0" t="0" r="r" b="b"/>
              <a:pathLst>
                <a:path w="23" h="32">
                  <a:moveTo>
                    <a:pt x="16" y="0"/>
                  </a:moveTo>
                  <a:lnTo>
                    <a:pt x="18" y="0"/>
                  </a:lnTo>
                  <a:lnTo>
                    <a:pt x="23" y="8"/>
                  </a:lnTo>
                  <a:lnTo>
                    <a:pt x="23" y="14"/>
                  </a:lnTo>
                  <a:lnTo>
                    <a:pt x="22" y="20"/>
                  </a:lnTo>
                  <a:lnTo>
                    <a:pt x="18" y="25"/>
                  </a:lnTo>
                  <a:lnTo>
                    <a:pt x="11" y="30"/>
                  </a:lnTo>
                  <a:lnTo>
                    <a:pt x="0" y="32"/>
                  </a:lnTo>
                  <a:lnTo>
                    <a:pt x="9" y="25"/>
                  </a:lnTo>
                  <a:lnTo>
                    <a:pt x="14" y="18"/>
                  </a:lnTo>
                  <a:lnTo>
                    <a:pt x="16" y="9"/>
                  </a:lnTo>
                  <a:lnTo>
                    <a:pt x="1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6" name="Freeform 52"/>
            <p:cNvSpPr>
              <a:spLocks/>
            </p:cNvSpPr>
            <p:nvPr/>
          </p:nvSpPr>
          <p:spPr bwMode="auto">
            <a:xfrm>
              <a:off x="5484813" y="5907088"/>
              <a:ext cx="136525" cy="136525"/>
            </a:xfrm>
            <a:custGeom>
              <a:avLst/>
              <a:gdLst/>
              <a:ahLst/>
              <a:cxnLst>
                <a:cxn ang="0">
                  <a:pos x="37" y="0"/>
                </a:cxn>
                <a:cxn ang="0">
                  <a:pos x="51" y="0"/>
                </a:cxn>
                <a:cxn ang="0">
                  <a:pos x="64" y="6"/>
                </a:cxn>
                <a:cxn ang="0">
                  <a:pos x="77" y="17"/>
                </a:cxn>
                <a:cxn ang="0">
                  <a:pos x="84" y="32"/>
                </a:cxn>
                <a:cxn ang="0">
                  <a:pos x="86" y="48"/>
                </a:cxn>
                <a:cxn ang="0">
                  <a:pos x="81" y="64"/>
                </a:cxn>
                <a:cxn ang="0">
                  <a:pos x="69" y="77"/>
                </a:cxn>
                <a:cxn ang="0">
                  <a:pos x="55" y="85"/>
                </a:cxn>
                <a:cxn ang="0">
                  <a:pos x="39" y="86"/>
                </a:cxn>
                <a:cxn ang="0">
                  <a:pos x="22" y="81"/>
                </a:cxn>
                <a:cxn ang="0">
                  <a:pos x="9" y="69"/>
                </a:cxn>
                <a:cxn ang="0">
                  <a:pos x="2" y="55"/>
                </a:cxn>
                <a:cxn ang="0">
                  <a:pos x="0" y="40"/>
                </a:cxn>
                <a:cxn ang="0">
                  <a:pos x="5" y="23"/>
                </a:cxn>
                <a:cxn ang="0">
                  <a:pos x="14" y="12"/>
                </a:cxn>
                <a:cxn ang="0">
                  <a:pos x="25" y="4"/>
                </a:cxn>
                <a:cxn ang="0">
                  <a:pos x="37" y="0"/>
                </a:cxn>
              </a:cxnLst>
              <a:rect l="0" t="0" r="r" b="b"/>
              <a:pathLst>
                <a:path w="86" h="86">
                  <a:moveTo>
                    <a:pt x="37" y="0"/>
                  </a:moveTo>
                  <a:lnTo>
                    <a:pt x="51" y="0"/>
                  </a:lnTo>
                  <a:lnTo>
                    <a:pt x="64" y="6"/>
                  </a:lnTo>
                  <a:lnTo>
                    <a:pt x="77" y="17"/>
                  </a:lnTo>
                  <a:lnTo>
                    <a:pt x="84" y="32"/>
                  </a:lnTo>
                  <a:lnTo>
                    <a:pt x="86" y="48"/>
                  </a:lnTo>
                  <a:lnTo>
                    <a:pt x="81" y="64"/>
                  </a:lnTo>
                  <a:lnTo>
                    <a:pt x="69" y="77"/>
                  </a:lnTo>
                  <a:lnTo>
                    <a:pt x="55" y="85"/>
                  </a:lnTo>
                  <a:lnTo>
                    <a:pt x="39" y="86"/>
                  </a:lnTo>
                  <a:lnTo>
                    <a:pt x="22" y="81"/>
                  </a:lnTo>
                  <a:lnTo>
                    <a:pt x="9" y="69"/>
                  </a:lnTo>
                  <a:lnTo>
                    <a:pt x="2" y="55"/>
                  </a:lnTo>
                  <a:lnTo>
                    <a:pt x="0" y="40"/>
                  </a:lnTo>
                  <a:lnTo>
                    <a:pt x="5" y="23"/>
                  </a:lnTo>
                  <a:lnTo>
                    <a:pt x="14" y="12"/>
                  </a:lnTo>
                  <a:lnTo>
                    <a:pt x="25" y="4"/>
                  </a:lnTo>
                  <a:lnTo>
                    <a:pt x="3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7" name="Freeform 53"/>
            <p:cNvSpPr>
              <a:spLocks/>
            </p:cNvSpPr>
            <p:nvPr/>
          </p:nvSpPr>
          <p:spPr bwMode="auto">
            <a:xfrm>
              <a:off x="5505451" y="5926138"/>
              <a:ext cx="107950" cy="106363"/>
            </a:xfrm>
            <a:custGeom>
              <a:avLst/>
              <a:gdLst/>
              <a:ahLst/>
              <a:cxnLst>
                <a:cxn ang="0">
                  <a:pos x="38" y="0"/>
                </a:cxn>
                <a:cxn ang="0">
                  <a:pos x="51" y="4"/>
                </a:cxn>
                <a:cxn ang="0">
                  <a:pos x="61" y="13"/>
                </a:cxn>
                <a:cxn ang="0">
                  <a:pos x="68" y="24"/>
                </a:cxn>
                <a:cxn ang="0">
                  <a:pos x="68" y="38"/>
                </a:cxn>
                <a:cxn ang="0">
                  <a:pos x="64" y="51"/>
                </a:cxn>
                <a:cxn ang="0">
                  <a:pos x="55" y="61"/>
                </a:cxn>
                <a:cxn ang="0">
                  <a:pos x="43" y="66"/>
                </a:cxn>
                <a:cxn ang="0">
                  <a:pos x="31" y="67"/>
                </a:cxn>
                <a:cxn ang="0">
                  <a:pos x="18" y="64"/>
                </a:cxn>
                <a:cxn ang="0">
                  <a:pos x="8" y="55"/>
                </a:cxn>
                <a:cxn ang="0">
                  <a:pos x="1" y="43"/>
                </a:cxn>
                <a:cxn ang="0">
                  <a:pos x="0" y="30"/>
                </a:cxn>
                <a:cxn ang="0">
                  <a:pos x="4" y="18"/>
                </a:cxn>
                <a:cxn ang="0">
                  <a:pos x="13" y="8"/>
                </a:cxn>
                <a:cxn ang="0">
                  <a:pos x="26" y="1"/>
                </a:cxn>
                <a:cxn ang="0">
                  <a:pos x="38" y="0"/>
                </a:cxn>
              </a:cxnLst>
              <a:rect l="0" t="0" r="r" b="b"/>
              <a:pathLst>
                <a:path w="68" h="67">
                  <a:moveTo>
                    <a:pt x="38" y="0"/>
                  </a:moveTo>
                  <a:lnTo>
                    <a:pt x="51" y="4"/>
                  </a:lnTo>
                  <a:lnTo>
                    <a:pt x="61" y="13"/>
                  </a:lnTo>
                  <a:lnTo>
                    <a:pt x="68" y="24"/>
                  </a:lnTo>
                  <a:lnTo>
                    <a:pt x="68" y="38"/>
                  </a:lnTo>
                  <a:lnTo>
                    <a:pt x="64" y="51"/>
                  </a:lnTo>
                  <a:lnTo>
                    <a:pt x="55" y="61"/>
                  </a:lnTo>
                  <a:lnTo>
                    <a:pt x="43" y="66"/>
                  </a:lnTo>
                  <a:lnTo>
                    <a:pt x="31" y="67"/>
                  </a:lnTo>
                  <a:lnTo>
                    <a:pt x="18" y="64"/>
                  </a:lnTo>
                  <a:lnTo>
                    <a:pt x="8" y="55"/>
                  </a:lnTo>
                  <a:lnTo>
                    <a:pt x="1" y="43"/>
                  </a:lnTo>
                  <a:lnTo>
                    <a:pt x="0" y="30"/>
                  </a:lnTo>
                  <a:lnTo>
                    <a:pt x="4" y="18"/>
                  </a:lnTo>
                  <a:lnTo>
                    <a:pt x="13" y="8"/>
                  </a:lnTo>
                  <a:lnTo>
                    <a:pt x="26" y="1"/>
                  </a:lnTo>
                  <a:lnTo>
                    <a:pt x="38" y="0"/>
                  </a:lnTo>
                  <a:close/>
                </a:path>
              </a:pathLst>
            </a:custGeom>
            <a:solidFill>
              <a:srgbClr val="FD03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8" name="Freeform 54"/>
            <p:cNvSpPr>
              <a:spLocks/>
            </p:cNvSpPr>
            <p:nvPr/>
          </p:nvSpPr>
          <p:spPr bwMode="auto">
            <a:xfrm>
              <a:off x="5505451" y="5926138"/>
              <a:ext cx="95250" cy="98425"/>
            </a:xfrm>
            <a:custGeom>
              <a:avLst/>
              <a:gdLst/>
              <a:ahLst/>
              <a:cxnLst>
                <a:cxn ang="0">
                  <a:pos x="38" y="0"/>
                </a:cxn>
                <a:cxn ang="0">
                  <a:pos x="51" y="4"/>
                </a:cxn>
                <a:cxn ang="0">
                  <a:pos x="55" y="6"/>
                </a:cxn>
                <a:cxn ang="0">
                  <a:pos x="60" y="11"/>
                </a:cxn>
                <a:cxn ang="0">
                  <a:pos x="50" y="14"/>
                </a:cxn>
                <a:cxn ang="0">
                  <a:pos x="42" y="15"/>
                </a:cxn>
                <a:cxn ang="0">
                  <a:pos x="33" y="20"/>
                </a:cxn>
                <a:cxn ang="0">
                  <a:pos x="26" y="27"/>
                </a:cxn>
                <a:cxn ang="0">
                  <a:pos x="18" y="37"/>
                </a:cxn>
                <a:cxn ang="0">
                  <a:pos x="14" y="48"/>
                </a:cxn>
                <a:cxn ang="0">
                  <a:pos x="15" y="62"/>
                </a:cxn>
                <a:cxn ang="0">
                  <a:pos x="6" y="53"/>
                </a:cxn>
                <a:cxn ang="0">
                  <a:pos x="1" y="42"/>
                </a:cxn>
                <a:cxn ang="0">
                  <a:pos x="0" y="29"/>
                </a:cxn>
                <a:cxn ang="0">
                  <a:pos x="4" y="18"/>
                </a:cxn>
                <a:cxn ang="0">
                  <a:pos x="13" y="8"/>
                </a:cxn>
                <a:cxn ang="0">
                  <a:pos x="26" y="1"/>
                </a:cxn>
                <a:cxn ang="0">
                  <a:pos x="38" y="0"/>
                </a:cxn>
              </a:cxnLst>
              <a:rect l="0" t="0" r="r" b="b"/>
              <a:pathLst>
                <a:path w="60" h="62">
                  <a:moveTo>
                    <a:pt x="38" y="0"/>
                  </a:moveTo>
                  <a:lnTo>
                    <a:pt x="51" y="4"/>
                  </a:lnTo>
                  <a:lnTo>
                    <a:pt x="55" y="6"/>
                  </a:lnTo>
                  <a:lnTo>
                    <a:pt x="60" y="11"/>
                  </a:lnTo>
                  <a:lnTo>
                    <a:pt x="50" y="14"/>
                  </a:lnTo>
                  <a:lnTo>
                    <a:pt x="42" y="15"/>
                  </a:lnTo>
                  <a:lnTo>
                    <a:pt x="33" y="20"/>
                  </a:lnTo>
                  <a:lnTo>
                    <a:pt x="26" y="27"/>
                  </a:lnTo>
                  <a:lnTo>
                    <a:pt x="18" y="37"/>
                  </a:lnTo>
                  <a:lnTo>
                    <a:pt x="14" y="48"/>
                  </a:lnTo>
                  <a:lnTo>
                    <a:pt x="15" y="62"/>
                  </a:lnTo>
                  <a:lnTo>
                    <a:pt x="6" y="53"/>
                  </a:lnTo>
                  <a:lnTo>
                    <a:pt x="1" y="42"/>
                  </a:lnTo>
                  <a:lnTo>
                    <a:pt x="0" y="29"/>
                  </a:lnTo>
                  <a:lnTo>
                    <a:pt x="4" y="18"/>
                  </a:lnTo>
                  <a:lnTo>
                    <a:pt x="13" y="8"/>
                  </a:lnTo>
                  <a:lnTo>
                    <a:pt x="26" y="1"/>
                  </a:lnTo>
                  <a:lnTo>
                    <a:pt x="38" y="0"/>
                  </a:lnTo>
                  <a:close/>
                </a:path>
              </a:pathLst>
            </a:custGeom>
            <a:solidFill>
              <a:srgbClr val="BB00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9" name="Freeform 55"/>
            <p:cNvSpPr>
              <a:spLocks/>
            </p:cNvSpPr>
            <p:nvPr/>
          </p:nvSpPr>
          <p:spPr bwMode="auto">
            <a:xfrm>
              <a:off x="5572126" y="5962651"/>
              <a:ext cx="36513" cy="50800"/>
            </a:xfrm>
            <a:custGeom>
              <a:avLst/>
              <a:gdLst/>
              <a:ahLst/>
              <a:cxnLst>
                <a:cxn ang="0">
                  <a:pos x="17" y="0"/>
                </a:cxn>
                <a:cxn ang="0">
                  <a:pos x="18" y="0"/>
                </a:cxn>
                <a:cxn ang="0">
                  <a:pos x="21" y="4"/>
                </a:cxn>
                <a:cxn ang="0">
                  <a:pos x="23" y="9"/>
                </a:cxn>
                <a:cxn ang="0">
                  <a:pos x="23" y="14"/>
                </a:cxn>
                <a:cxn ang="0">
                  <a:pos x="22" y="20"/>
                </a:cxn>
                <a:cxn ang="0">
                  <a:pos x="18" y="27"/>
                </a:cxn>
                <a:cxn ang="0">
                  <a:pos x="12" y="30"/>
                </a:cxn>
                <a:cxn ang="0">
                  <a:pos x="0" y="32"/>
                </a:cxn>
                <a:cxn ang="0">
                  <a:pos x="9" y="25"/>
                </a:cxn>
                <a:cxn ang="0">
                  <a:pos x="14" y="18"/>
                </a:cxn>
                <a:cxn ang="0">
                  <a:pos x="17" y="9"/>
                </a:cxn>
                <a:cxn ang="0">
                  <a:pos x="17" y="0"/>
                </a:cxn>
              </a:cxnLst>
              <a:rect l="0" t="0" r="r" b="b"/>
              <a:pathLst>
                <a:path w="23" h="32">
                  <a:moveTo>
                    <a:pt x="17" y="0"/>
                  </a:moveTo>
                  <a:lnTo>
                    <a:pt x="18" y="0"/>
                  </a:lnTo>
                  <a:lnTo>
                    <a:pt x="21" y="4"/>
                  </a:lnTo>
                  <a:lnTo>
                    <a:pt x="23" y="9"/>
                  </a:lnTo>
                  <a:lnTo>
                    <a:pt x="23" y="14"/>
                  </a:lnTo>
                  <a:lnTo>
                    <a:pt x="22" y="20"/>
                  </a:lnTo>
                  <a:lnTo>
                    <a:pt x="18" y="27"/>
                  </a:lnTo>
                  <a:lnTo>
                    <a:pt x="12" y="30"/>
                  </a:lnTo>
                  <a:lnTo>
                    <a:pt x="0" y="32"/>
                  </a:lnTo>
                  <a:lnTo>
                    <a:pt x="9" y="25"/>
                  </a:lnTo>
                  <a:lnTo>
                    <a:pt x="14" y="18"/>
                  </a:lnTo>
                  <a:lnTo>
                    <a:pt x="17" y="9"/>
                  </a:lnTo>
                  <a:lnTo>
                    <a:pt x="1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0" name="Freeform 56"/>
            <p:cNvSpPr>
              <a:spLocks/>
            </p:cNvSpPr>
            <p:nvPr/>
          </p:nvSpPr>
          <p:spPr bwMode="auto">
            <a:xfrm>
              <a:off x="5738813" y="6010276"/>
              <a:ext cx="141288" cy="95250"/>
            </a:xfrm>
            <a:custGeom>
              <a:avLst/>
              <a:gdLst/>
              <a:ahLst/>
              <a:cxnLst>
                <a:cxn ang="0">
                  <a:pos x="80" y="0"/>
                </a:cxn>
                <a:cxn ang="0">
                  <a:pos x="86" y="0"/>
                </a:cxn>
                <a:cxn ang="0">
                  <a:pos x="89" y="2"/>
                </a:cxn>
                <a:cxn ang="0">
                  <a:pos x="84" y="7"/>
                </a:cxn>
                <a:cxn ang="0">
                  <a:pos x="82" y="9"/>
                </a:cxn>
                <a:cxn ang="0">
                  <a:pos x="80" y="13"/>
                </a:cxn>
                <a:cxn ang="0">
                  <a:pos x="79" y="16"/>
                </a:cxn>
                <a:cxn ang="0">
                  <a:pos x="75" y="22"/>
                </a:cxn>
                <a:cxn ang="0">
                  <a:pos x="68" y="32"/>
                </a:cxn>
                <a:cxn ang="0">
                  <a:pos x="60" y="42"/>
                </a:cxn>
                <a:cxn ang="0">
                  <a:pos x="48" y="53"/>
                </a:cxn>
                <a:cxn ang="0">
                  <a:pos x="35" y="59"/>
                </a:cxn>
                <a:cxn ang="0">
                  <a:pos x="20" y="60"/>
                </a:cxn>
                <a:cxn ang="0">
                  <a:pos x="10" y="59"/>
                </a:cxn>
                <a:cxn ang="0">
                  <a:pos x="2" y="56"/>
                </a:cxn>
                <a:cxn ang="0">
                  <a:pos x="0" y="55"/>
                </a:cxn>
                <a:cxn ang="0">
                  <a:pos x="20" y="55"/>
                </a:cxn>
                <a:cxn ang="0">
                  <a:pos x="33" y="53"/>
                </a:cxn>
                <a:cxn ang="0">
                  <a:pos x="44" y="46"/>
                </a:cxn>
                <a:cxn ang="0">
                  <a:pos x="54" y="35"/>
                </a:cxn>
                <a:cxn ang="0">
                  <a:pos x="62" y="23"/>
                </a:cxn>
                <a:cxn ang="0">
                  <a:pos x="70" y="13"/>
                </a:cxn>
                <a:cxn ang="0">
                  <a:pos x="74" y="6"/>
                </a:cxn>
                <a:cxn ang="0">
                  <a:pos x="76" y="3"/>
                </a:cxn>
                <a:cxn ang="0">
                  <a:pos x="80" y="0"/>
                </a:cxn>
              </a:cxnLst>
              <a:rect l="0" t="0" r="r" b="b"/>
              <a:pathLst>
                <a:path w="89" h="60">
                  <a:moveTo>
                    <a:pt x="80" y="0"/>
                  </a:moveTo>
                  <a:lnTo>
                    <a:pt x="86" y="0"/>
                  </a:lnTo>
                  <a:lnTo>
                    <a:pt x="89" y="2"/>
                  </a:lnTo>
                  <a:lnTo>
                    <a:pt x="84" y="7"/>
                  </a:lnTo>
                  <a:lnTo>
                    <a:pt x="82" y="9"/>
                  </a:lnTo>
                  <a:lnTo>
                    <a:pt x="80" y="13"/>
                  </a:lnTo>
                  <a:lnTo>
                    <a:pt x="79" y="16"/>
                  </a:lnTo>
                  <a:lnTo>
                    <a:pt x="75" y="22"/>
                  </a:lnTo>
                  <a:lnTo>
                    <a:pt x="68" y="32"/>
                  </a:lnTo>
                  <a:lnTo>
                    <a:pt x="60" y="42"/>
                  </a:lnTo>
                  <a:lnTo>
                    <a:pt x="48" y="53"/>
                  </a:lnTo>
                  <a:lnTo>
                    <a:pt x="35" y="59"/>
                  </a:lnTo>
                  <a:lnTo>
                    <a:pt x="20" y="60"/>
                  </a:lnTo>
                  <a:lnTo>
                    <a:pt x="10" y="59"/>
                  </a:lnTo>
                  <a:lnTo>
                    <a:pt x="2" y="56"/>
                  </a:lnTo>
                  <a:lnTo>
                    <a:pt x="0" y="55"/>
                  </a:lnTo>
                  <a:lnTo>
                    <a:pt x="20" y="55"/>
                  </a:lnTo>
                  <a:lnTo>
                    <a:pt x="33" y="53"/>
                  </a:lnTo>
                  <a:lnTo>
                    <a:pt x="44" y="46"/>
                  </a:lnTo>
                  <a:lnTo>
                    <a:pt x="54" y="35"/>
                  </a:lnTo>
                  <a:lnTo>
                    <a:pt x="62" y="23"/>
                  </a:lnTo>
                  <a:lnTo>
                    <a:pt x="70" y="13"/>
                  </a:lnTo>
                  <a:lnTo>
                    <a:pt x="74" y="6"/>
                  </a:lnTo>
                  <a:lnTo>
                    <a:pt x="76" y="3"/>
                  </a:lnTo>
                  <a:lnTo>
                    <a:pt x="80"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1" name="Freeform 57"/>
            <p:cNvSpPr>
              <a:spLocks/>
            </p:cNvSpPr>
            <p:nvPr/>
          </p:nvSpPr>
          <p:spPr bwMode="auto">
            <a:xfrm>
              <a:off x="5710238" y="5970588"/>
              <a:ext cx="125413" cy="104775"/>
            </a:xfrm>
            <a:custGeom>
              <a:avLst/>
              <a:gdLst/>
              <a:ahLst/>
              <a:cxnLst>
                <a:cxn ang="0">
                  <a:pos x="71" y="0"/>
                </a:cxn>
                <a:cxn ang="0">
                  <a:pos x="78" y="1"/>
                </a:cxn>
                <a:cxn ang="0">
                  <a:pos x="78" y="5"/>
                </a:cxn>
                <a:cxn ang="0">
                  <a:pos x="79" y="11"/>
                </a:cxn>
                <a:cxn ang="0">
                  <a:pos x="79" y="20"/>
                </a:cxn>
                <a:cxn ang="0">
                  <a:pos x="76" y="32"/>
                </a:cxn>
                <a:cxn ang="0">
                  <a:pos x="71" y="42"/>
                </a:cxn>
                <a:cxn ang="0">
                  <a:pos x="64" y="51"/>
                </a:cxn>
                <a:cxn ang="0">
                  <a:pos x="55" y="60"/>
                </a:cxn>
                <a:cxn ang="0">
                  <a:pos x="43" y="65"/>
                </a:cxn>
                <a:cxn ang="0">
                  <a:pos x="30" y="66"/>
                </a:cxn>
                <a:cxn ang="0">
                  <a:pos x="16" y="64"/>
                </a:cxn>
                <a:cxn ang="0">
                  <a:pos x="0" y="55"/>
                </a:cxn>
                <a:cxn ang="0">
                  <a:pos x="1" y="52"/>
                </a:cxn>
                <a:cxn ang="0">
                  <a:pos x="4" y="45"/>
                </a:cxn>
                <a:cxn ang="0">
                  <a:pos x="7" y="36"/>
                </a:cxn>
                <a:cxn ang="0">
                  <a:pos x="14" y="24"/>
                </a:cxn>
                <a:cxn ang="0">
                  <a:pos x="21" y="15"/>
                </a:cxn>
                <a:cxn ang="0">
                  <a:pos x="33" y="8"/>
                </a:cxn>
                <a:cxn ang="0">
                  <a:pos x="47" y="2"/>
                </a:cxn>
                <a:cxn ang="0">
                  <a:pos x="61" y="1"/>
                </a:cxn>
                <a:cxn ang="0">
                  <a:pos x="71" y="0"/>
                </a:cxn>
              </a:cxnLst>
              <a:rect l="0" t="0" r="r" b="b"/>
              <a:pathLst>
                <a:path w="79" h="66">
                  <a:moveTo>
                    <a:pt x="71" y="0"/>
                  </a:moveTo>
                  <a:lnTo>
                    <a:pt x="78" y="1"/>
                  </a:lnTo>
                  <a:lnTo>
                    <a:pt x="78" y="5"/>
                  </a:lnTo>
                  <a:lnTo>
                    <a:pt x="79" y="11"/>
                  </a:lnTo>
                  <a:lnTo>
                    <a:pt x="79" y="20"/>
                  </a:lnTo>
                  <a:lnTo>
                    <a:pt x="76" y="32"/>
                  </a:lnTo>
                  <a:lnTo>
                    <a:pt x="71" y="42"/>
                  </a:lnTo>
                  <a:lnTo>
                    <a:pt x="64" y="51"/>
                  </a:lnTo>
                  <a:lnTo>
                    <a:pt x="55" y="60"/>
                  </a:lnTo>
                  <a:lnTo>
                    <a:pt x="43" y="65"/>
                  </a:lnTo>
                  <a:lnTo>
                    <a:pt x="30" y="66"/>
                  </a:lnTo>
                  <a:lnTo>
                    <a:pt x="16" y="64"/>
                  </a:lnTo>
                  <a:lnTo>
                    <a:pt x="0" y="55"/>
                  </a:lnTo>
                  <a:lnTo>
                    <a:pt x="1" y="52"/>
                  </a:lnTo>
                  <a:lnTo>
                    <a:pt x="4" y="45"/>
                  </a:lnTo>
                  <a:lnTo>
                    <a:pt x="7" y="36"/>
                  </a:lnTo>
                  <a:lnTo>
                    <a:pt x="14" y="24"/>
                  </a:lnTo>
                  <a:lnTo>
                    <a:pt x="21" y="15"/>
                  </a:lnTo>
                  <a:lnTo>
                    <a:pt x="33" y="8"/>
                  </a:lnTo>
                  <a:lnTo>
                    <a:pt x="47" y="2"/>
                  </a:lnTo>
                  <a:lnTo>
                    <a:pt x="61" y="1"/>
                  </a:lnTo>
                  <a:lnTo>
                    <a:pt x="7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2" name="Freeform 58"/>
            <p:cNvSpPr>
              <a:spLocks/>
            </p:cNvSpPr>
            <p:nvPr/>
          </p:nvSpPr>
          <p:spPr bwMode="auto">
            <a:xfrm>
              <a:off x="5719763" y="5976938"/>
              <a:ext cx="111125" cy="92075"/>
            </a:xfrm>
            <a:custGeom>
              <a:avLst/>
              <a:gdLst/>
              <a:ahLst/>
              <a:cxnLst>
                <a:cxn ang="0">
                  <a:pos x="54" y="0"/>
                </a:cxn>
                <a:cxn ang="0">
                  <a:pos x="69" y="0"/>
                </a:cxn>
                <a:cxn ang="0">
                  <a:pos x="69" y="4"/>
                </a:cxn>
                <a:cxn ang="0">
                  <a:pos x="70" y="9"/>
                </a:cxn>
                <a:cxn ang="0">
                  <a:pos x="70" y="16"/>
                </a:cxn>
                <a:cxn ang="0">
                  <a:pos x="68" y="27"/>
                </a:cxn>
                <a:cxn ang="0">
                  <a:pos x="63" y="37"/>
                </a:cxn>
                <a:cxn ang="0">
                  <a:pos x="55" y="47"/>
                </a:cxn>
                <a:cxn ang="0">
                  <a:pos x="44" y="55"/>
                </a:cxn>
                <a:cxn ang="0">
                  <a:pos x="31" y="58"/>
                </a:cxn>
                <a:cxn ang="0">
                  <a:pos x="17" y="56"/>
                </a:cxn>
                <a:cxn ang="0">
                  <a:pos x="0" y="48"/>
                </a:cxn>
                <a:cxn ang="0">
                  <a:pos x="4" y="37"/>
                </a:cxn>
                <a:cxn ang="0">
                  <a:pos x="10" y="25"/>
                </a:cxn>
                <a:cxn ang="0">
                  <a:pos x="18" y="15"/>
                </a:cxn>
                <a:cxn ang="0">
                  <a:pos x="30" y="7"/>
                </a:cxn>
                <a:cxn ang="0">
                  <a:pos x="42" y="2"/>
                </a:cxn>
                <a:cxn ang="0">
                  <a:pos x="54" y="0"/>
                </a:cxn>
              </a:cxnLst>
              <a:rect l="0" t="0" r="r" b="b"/>
              <a:pathLst>
                <a:path w="70" h="58">
                  <a:moveTo>
                    <a:pt x="54" y="0"/>
                  </a:moveTo>
                  <a:lnTo>
                    <a:pt x="69" y="0"/>
                  </a:lnTo>
                  <a:lnTo>
                    <a:pt x="69" y="4"/>
                  </a:lnTo>
                  <a:lnTo>
                    <a:pt x="70" y="9"/>
                  </a:lnTo>
                  <a:lnTo>
                    <a:pt x="70" y="16"/>
                  </a:lnTo>
                  <a:lnTo>
                    <a:pt x="68" y="27"/>
                  </a:lnTo>
                  <a:lnTo>
                    <a:pt x="63" y="37"/>
                  </a:lnTo>
                  <a:lnTo>
                    <a:pt x="55" y="47"/>
                  </a:lnTo>
                  <a:lnTo>
                    <a:pt x="44" y="55"/>
                  </a:lnTo>
                  <a:lnTo>
                    <a:pt x="31" y="58"/>
                  </a:lnTo>
                  <a:lnTo>
                    <a:pt x="17" y="56"/>
                  </a:lnTo>
                  <a:lnTo>
                    <a:pt x="0" y="48"/>
                  </a:lnTo>
                  <a:lnTo>
                    <a:pt x="4" y="37"/>
                  </a:lnTo>
                  <a:lnTo>
                    <a:pt x="10" y="25"/>
                  </a:lnTo>
                  <a:lnTo>
                    <a:pt x="18" y="15"/>
                  </a:lnTo>
                  <a:lnTo>
                    <a:pt x="30" y="7"/>
                  </a:lnTo>
                  <a:lnTo>
                    <a:pt x="42" y="2"/>
                  </a:lnTo>
                  <a:lnTo>
                    <a:pt x="5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3" name="Freeform 59"/>
            <p:cNvSpPr>
              <a:spLocks/>
            </p:cNvSpPr>
            <p:nvPr/>
          </p:nvSpPr>
          <p:spPr bwMode="auto">
            <a:xfrm>
              <a:off x="5734051" y="5978526"/>
              <a:ext cx="95250" cy="88900"/>
            </a:xfrm>
            <a:custGeom>
              <a:avLst/>
              <a:gdLst/>
              <a:ahLst/>
              <a:cxnLst>
                <a:cxn ang="0">
                  <a:pos x="40" y="0"/>
                </a:cxn>
                <a:cxn ang="0">
                  <a:pos x="42" y="0"/>
                </a:cxn>
                <a:cxn ang="0">
                  <a:pos x="43" y="1"/>
                </a:cxn>
                <a:cxn ang="0">
                  <a:pos x="46" y="3"/>
                </a:cxn>
                <a:cxn ang="0">
                  <a:pos x="51" y="6"/>
                </a:cxn>
                <a:cxn ang="0">
                  <a:pos x="55" y="10"/>
                </a:cxn>
                <a:cxn ang="0">
                  <a:pos x="59" y="17"/>
                </a:cxn>
                <a:cxn ang="0">
                  <a:pos x="60" y="22"/>
                </a:cxn>
                <a:cxn ang="0">
                  <a:pos x="60" y="24"/>
                </a:cxn>
                <a:cxn ang="0">
                  <a:pos x="59" y="26"/>
                </a:cxn>
                <a:cxn ang="0">
                  <a:pos x="54" y="34"/>
                </a:cxn>
                <a:cxn ang="0">
                  <a:pos x="47" y="43"/>
                </a:cxn>
                <a:cxn ang="0">
                  <a:pos x="40" y="51"/>
                </a:cxn>
                <a:cxn ang="0">
                  <a:pos x="28" y="55"/>
                </a:cxn>
                <a:cxn ang="0">
                  <a:pos x="17" y="56"/>
                </a:cxn>
                <a:cxn ang="0">
                  <a:pos x="15" y="56"/>
                </a:cxn>
                <a:cxn ang="0">
                  <a:pos x="6" y="48"/>
                </a:cxn>
                <a:cxn ang="0">
                  <a:pos x="1" y="38"/>
                </a:cxn>
                <a:cxn ang="0">
                  <a:pos x="0" y="26"/>
                </a:cxn>
                <a:cxn ang="0">
                  <a:pos x="9" y="14"/>
                </a:cxn>
                <a:cxn ang="0">
                  <a:pos x="21" y="6"/>
                </a:cxn>
                <a:cxn ang="0">
                  <a:pos x="26" y="4"/>
                </a:cxn>
                <a:cxn ang="0">
                  <a:pos x="36" y="1"/>
                </a:cxn>
                <a:cxn ang="0">
                  <a:pos x="40" y="0"/>
                </a:cxn>
              </a:cxnLst>
              <a:rect l="0" t="0" r="r" b="b"/>
              <a:pathLst>
                <a:path w="60" h="56">
                  <a:moveTo>
                    <a:pt x="40" y="0"/>
                  </a:moveTo>
                  <a:lnTo>
                    <a:pt x="42" y="0"/>
                  </a:lnTo>
                  <a:lnTo>
                    <a:pt x="43" y="1"/>
                  </a:lnTo>
                  <a:lnTo>
                    <a:pt x="46" y="3"/>
                  </a:lnTo>
                  <a:lnTo>
                    <a:pt x="51" y="6"/>
                  </a:lnTo>
                  <a:lnTo>
                    <a:pt x="55" y="10"/>
                  </a:lnTo>
                  <a:lnTo>
                    <a:pt x="59" y="17"/>
                  </a:lnTo>
                  <a:lnTo>
                    <a:pt x="60" y="22"/>
                  </a:lnTo>
                  <a:lnTo>
                    <a:pt x="60" y="24"/>
                  </a:lnTo>
                  <a:lnTo>
                    <a:pt x="59" y="26"/>
                  </a:lnTo>
                  <a:lnTo>
                    <a:pt x="54" y="34"/>
                  </a:lnTo>
                  <a:lnTo>
                    <a:pt x="47" y="43"/>
                  </a:lnTo>
                  <a:lnTo>
                    <a:pt x="40" y="51"/>
                  </a:lnTo>
                  <a:lnTo>
                    <a:pt x="28" y="55"/>
                  </a:lnTo>
                  <a:lnTo>
                    <a:pt x="17" y="56"/>
                  </a:lnTo>
                  <a:lnTo>
                    <a:pt x="15" y="56"/>
                  </a:lnTo>
                  <a:lnTo>
                    <a:pt x="6" y="48"/>
                  </a:lnTo>
                  <a:lnTo>
                    <a:pt x="1" y="38"/>
                  </a:lnTo>
                  <a:lnTo>
                    <a:pt x="0" y="26"/>
                  </a:lnTo>
                  <a:lnTo>
                    <a:pt x="9" y="14"/>
                  </a:lnTo>
                  <a:lnTo>
                    <a:pt x="21" y="6"/>
                  </a:lnTo>
                  <a:lnTo>
                    <a:pt x="26" y="4"/>
                  </a:lnTo>
                  <a:lnTo>
                    <a:pt x="36" y="1"/>
                  </a:lnTo>
                  <a:lnTo>
                    <a:pt x="40"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4" name="Freeform 60"/>
            <p:cNvSpPr>
              <a:spLocks/>
            </p:cNvSpPr>
            <p:nvPr/>
          </p:nvSpPr>
          <p:spPr bwMode="auto">
            <a:xfrm>
              <a:off x="5757863" y="5999163"/>
              <a:ext cx="50800" cy="50800"/>
            </a:xfrm>
            <a:custGeom>
              <a:avLst/>
              <a:gdLst/>
              <a:ahLst/>
              <a:cxnLst>
                <a:cxn ang="0">
                  <a:pos x="17" y="0"/>
                </a:cxn>
                <a:cxn ang="0">
                  <a:pos x="25" y="1"/>
                </a:cxn>
                <a:cxn ang="0">
                  <a:pos x="31" y="7"/>
                </a:cxn>
                <a:cxn ang="0">
                  <a:pos x="32" y="15"/>
                </a:cxn>
                <a:cxn ang="0">
                  <a:pos x="31" y="23"/>
                </a:cxn>
                <a:cxn ang="0">
                  <a:pos x="25" y="29"/>
                </a:cxn>
                <a:cxn ang="0">
                  <a:pos x="17" y="32"/>
                </a:cxn>
                <a:cxn ang="0">
                  <a:pos x="9" y="29"/>
                </a:cxn>
                <a:cxn ang="0">
                  <a:pos x="3" y="24"/>
                </a:cxn>
                <a:cxn ang="0">
                  <a:pos x="0" y="15"/>
                </a:cxn>
                <a:cxn ang="0">
                  <a:pos x="3" y="7"/>
                </a:cxn>
                <a:cxn ang="0">
                  <a:pos x="8" y="1"/>
                </a:cxn>
                <a:cxn ang="0">
                  <a:pos x="17" y="0"/>
                </a:cxn>
              </a:cxnLst>
              <a:rect l="0" t="0" r="r" b="b"/>
              <a:pathLst>
                <a:path w="32" h="32">
                  <a:moveTo>
                    <a:pt x="17" y="0"/>
                  </a:moveTo>
                  <a:lnTo>
                    <a:pt x="25" y="1"/>
                  </a:lnTo>
                  <a:lnTo>
                    <a:pt x="31" y="7"/>
                  </a:lnTo>
                  <a:lnTo>
                    <a:pt x="32" y="15"/>
                  </a:lnTo>
                  <a:lnTo>
                    <a:pt x="31" y="23"/>
                  </a:lnTo>
                  <a:lnTo>
                    <a:pt x="25" y="29"/>
                  </a:lnTo>
                  <a:lnTo>
                    <a:pt x="17" y="32"/>
                  </a:lnTo>
                  <a:lnTo>
                    <a:pt x="9" y="29"/>
                  </a:lnTo>
                  <a:lnTo>
                    <a:pt x="3" y="24"/>
                  </a:lnTo>
                  <a:lnTo>
                    <a:pt x="0" y="15"/>
                  </a:lnTo>
                  <a:lnTo>
                    <a:pt x="3" y="7"/>
                  </a:lnTo>
                  <a:lnTo>
                    <a:pt x="8" y="1"/>
                  </a:lnTo>
                  <a:lnTo>
                    <a:pt x="17" y="0"/>
                  </a:lnTo>
                  <a:close/>
                </a:path>
              </a:pathLst>
            </a:custGeom>
            <a:solidFill>
              <a:srgbClr val="0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5" name="Freeform 61"/>
            <p:cNvSpPr>
              <a:spLocks/>
            </p:cNvSpPr>
            <p:nvPr/>
          </p:nvSpPr>
          <p:spPr bwMode="auto">
            <a:xfrm>
              <a:off x="5768976" y="6008688"/>
              <a:ext cx="28575" cy="28575"/>
            </a:xfrm>
            <a:custGeom>
              <a:avLst/>
              <a:gdLst/>
              <a:ahLst/>
              <a:cxnLst>
                <a:cxn ang="0">
                  <a:pos x="6" y="0"/>
                </a:cxn>
                <a:cxn ang="0">
                  <a:pos x="10" y="0"/>
                </a:cxn>
                <a:cxn ang="0">
                  <a:pos x="14" y="1"/>
                </a:cxn>
                <a:cxn ang="0">
                  <a:pos x="16" y="3"/>
                </a:cxn>
                <a:cxn ang="0">
                  <a:pos x="18" y="5"/>
                </a:cxn>
                <a:cxn ang="0">
                  <a:pos x="18" y="10"/>
                </a:cxn>
                <a:cxn ang="0">
                  <a:pos x="15" y="15"/>
                </a:cxn>
                <a:cxn ang="0">
                  <a:pos x="10" y="18"/>
                </a:cxn>
                <a:cxn ang="0">
                  <a:pos x="7" y="18"/>
                </a:cxn>
                <a:cxn ang="0">
                  <a:pos x="5" y="17"/>
                </a:cxn>
                <a:cxn ang="0">
                  <a:pos x="2" y="14"/>
                </a:cxn>
                <a:cxn ang="0">
                  <a:pos x="1" y="12"/>
                </a:cxn>
                <a:cxn ang="0">
                  <a:pos x="0" y="8"/>
                </a:cxn>
                <a:cxn ang="0">
                  <a:pos x="1" y="4"/>
                </a:cxn>
                <a:cxn ang="0">
                  <a:pos x="4" y="1"/>
                </a:cxn>
                <a:cxn ang="0">
                  <a:pos x="6" y="0"/>
                </a:cxn>
              </a:cxnLst>
              <a:rect l="0" t="0" r="r" b="b"/>
              <a:pathLst>
                <a:path w="18" h="18">
                  <a:moveTo>
                    <a:pt x="6" y="0"/>
                  </a:moveTo>
                  <a:lnTo>
                    <a:pt x="10" y="0"/>
                  </a:lnTo>
                  <a:lnTo>
                    <a:pt x="14" y="1"/>
                  </a:lnTo>
                  <a:lnTo>
                    <a:pt x="16" y="3"/>
                  </a:lnTo>
                  <a:lnTo>
                    <a:pt x="18" y="5"/>
                  </a:lnTo>
                  <a:lnTo>
                    <a:pt x="18" y="10"/>
                  </a:lnTo>
                  <a:lnTo>
                    <a:pt x="15" y="15"/>
                  </a:lnTo>
                  <a:lnTo>
                    <a:pt x="10" y="18"/>
                  </a:lnTo>
                  <a:lnTo>
                    <a:pt x="7" y="18"/>
                  </a:lnTo>
                  <a:lnTo>
                    <a:pt x="5" y="17"/>
                  </a:lnTo>
                  <a:lnTo>
                    <a:pt x="2" y="14"/>
                  </a:lnTo>
                  <a:lnTo>
                    <a:pt x="1" y="12"/>
                  </a:lnTo>
                  <a:lnTo>
                    <a:pt x="0" y="8"/>
                  </a:lnTo>
                  <a:lnTo>
                    <a:pt x="1" y="4"/>
                  </a:lnTo>
                  <a:lnTo>
                    <a:pt x="4" y="1"/>
                  </a:lnTo>
                  <a:lnTo>
                    <a:pt x="6"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6" name="Freeform 62"/>
            <p:cNvSpPr>
              <a:spLocks/>
            </p:cNvSpPr>
            <p:nvPr/>
          </p:nvSpPr>
          <p:spPr bwMode="auto">
            <a:xfrm>
              <a:off x="5768976" y="6027738"/>
              <a:ext cx="15875" cy="14288"/>
            </a:xfrm>
            <a:custGeom>
              <a:avLst/>
              <a:gdLst/>
              <a:ahLst/>
              <a:cxnLst>
                <a:cxn ang="0">
                  <a:pos x="2" y="0"/>
                </a:cxn>
                <a:cxn ang="0">
                  <a:pos x="7" y="0"/>
                </a:cxn>
                <a:cxn ang="0">
                  <a:pos x="9" y="1"/>
                </a:cxn>
                <a:cxn ang="0">
                  <a:pos x="10" y="3"/>
                </a:cxn>
                <a:cxn ang="0">
                  <a:pos x="10" y="5"/>
                </a:cxn>
                <a:cxn ang="0">
                  <a:pos x="9" y="7"/>
                </a:cxn>
                <a:cxn ang="0">
                  <a:pos x="7" y="9"/>
                </a:cxn>
                <a:cxn ang="0">
                  <a:pos x="2" y="9"/>
                </a:cxn>
                <a:cxn ang="0">
                  <a:pos x="0" y="6"/>
                </a:cxn>
                <a:cxn ang="0">
                  <a:pos x="0" y="3"/>
                </a:cxn>
                <a:cxn ang="0">
                  <a:pos x="1" y="2"/>
                </a:cxn>
                <a:cxn ang="0">
                  <a:pos x="2" y="0"/>
                </a:cxn>
              </a:cxnLst>
              <a:rect l="0" t="0" r="r" b="b"/>
              <a:pathLst>
                <a:path w="10" h="9">
                  <a:moveTo>
                    <a:pt x="2" y="0"/>
                  </a:moveTo>
                  <a:lnTo>
                    <a:pt x="7" y="0"/>
                  </a:lnTo>
                  <a:lnTo>
                    <a:pt x="9" y="1"/>
                  </a:lnTo>
                  <a:lnTo>
                    <a:pt x="10" y="3"/>
                  </a:lnTo>
                  <a:lnTo>
                    <a:pt x="10" y="5"/>
                  </a:lnTo>
                  <a:lnTo>
                    <a:pt x="9" y="7"/>
                  </a:lnTo>
                  <a:lnTo>
                    <a:pt x="7" y="9"/>
                  </a:lnTo>
                  <a:lnTo>
                    <a:pt x="2" y="9"/>
                  </a:lnTo>
                  <a:lnTo>
                    <a:pt x="0" y="6"/>
                  </a:lnTo>
                  <a:lnTo>
                    <a:pt x="0" y="3"/>
                  </a:lnTo>
                  <a:lnTo>
                    <a:pt x="1" y="2"/>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7" name="Freeform 63"/>
            <p:cNvSpPr>
              <a:spLocks/>
            </p:cNvSpPr>
            <p:nvPr/>
          </p:nvSpPr>
          <p:spPr bwMode="auto">
            <a:xfrm>
              <a:off x="5786438" y="5995988"/>
              <a:ext cx="6350" cy="6350"/>
            </a:xfrm>
            <a:custGeom>
              <a:avLst/>
              <a:gdLst/>
              <a:ahLst/>
              <a:cxnLst>
                <a:cxn ang="0">
                  <a:pos x="0" y="0"/>
                </a:cxn>
                <a:cxn ang="0">
                  <a:pos x="4" y="0"/>
                </a:cxn>
                <a:cxn ang="0">
                  <a:pos x="4" y="2"/>
                </a:cxn>
                <a:cxn ang="0">
                  <a:pos x="3" y="3"/>
                </a:cxn>
                <a:cxn ang="0">
                  <a:pos x="3" y="4"/>
                </a:cxn>
                <a:cxn ang="0">
                  <a:pos x="0" y="4"/>
                </a:cxn>
                <a:cxn ang="0">
                  <a:pos x="0" y="0"/>
                </a:cxn>
              </a:cxnLst>
              <a:rect l="0" t="0" r="r" b="b"/>
              <a:pathLst>
                <a:path w="4" h="4">
                  <a:moveTo>
                    <a:pt x="0" y="0"/>
                  </a:moveTo>
                  <a:lnTo>
                    <a:pt x="4" y="0"/>
                  </a:lnTo>
                  <a:lnTo>
                    <a:pt x="4" y="2"/>
                  </a:lnTo>
                  <a:lnTo>
                    <a:pt x="3" y="3"/>
                  </a:lnTo>
                  <a:lnTo>
                    <a:pt x="3" y="4"/>
                  </a:lnTo>
                  <a:lnTo>
                    <a:pt x="0" y="4"/>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8" name="Freeform 64"/>
            <p:cNvSpPr>
              <a:spLocks/>
            </p:cNvSpPr>
            <p:nvPr/>
          </p:nvSpPr>
          <p:spPr bwMode="auto">
            <a:xfrm>
              <a:off x="5721351" y="6065838"/>
              <a:ext cx="50800" cy="33338"/>
            </a:xfrm>
            <a:custGeom>
              <a:avLst/>
              <a:gdLst/>
              <a:ahLst/>
              <a:cxnLst>
                <a:cxn ang="0">
                  <a:pos x="6" y="0"/>
                </a:cxn>
                <a:cxn ang="0">
                  <a:pos x="8" y="0"/>
                </a:cxn>
                <a:cxn ang="0">
                  <a:pos x="11" y="1"/>
                </a:cxn>
                <a:cxn ang="0">
                  <a:pos x="14" y="1"/>
                </a:cxn>
                <a:cxn ang="0">
                  <a:pos x="17" y="2"/>
                </a:cxn>
                <a:cxn ang="0">
                  <a:pos x="22" y="2"/>
                </a:cxn>
                <a:cxn ang="0">
                  <a:pos x="26" y="4"/>
                </a:cxn>
                <a:cxn ang="0">
                  <a:pos x="32" y="4"/>
                </a:cxn>
                <a:cxn ang="0">
                  <a:pos x="31" y="6"/>
                </a:cxn>
                <a:cxn ang="0">
                  <a:pos x="29" y="7"/>
                </a:cxn>
                <a:cxn ang="0">
                  <a:pos x="26" y="10"/>
                </a:cxn>
                <a:cxn ang="0">
                  <a:pos x="25" y="14"/>
                </a:cxn>
                <a:cxn ang="0">
                  <a:pos x="22" y="15"/>
                </a:cxn>
                <a:cxn ang="0">
                  <a:pos x="20" y="20"/>
                </a:cxn>
                <a:cxn ang="0">
                  <a:pos x="18" y="19"/>
                </a:cxn>
                <a:cxn ang="0">
                  <a:pos x="18" y="16"/>
                </a:cxn>
                <a:cxn ang="0">
                  <a:pos x="20" y="14"/>
                </a:cxn>
                <a:cxn ang="0">
                  <a:pos x="21" y="13"/>
                </a:cxn>
                <a:cxn ang="0">
                  <a:pos x="23" y="7"/>
                </a:cxn>
                <a:cxn ang="0">
                  <a:pos x="25" y="6"/>
                </a:cxn>
                <a:cxn ang="0">
                  <a:pos x="22" y="5"/>
                </a:cxn>
                <a:cxn ang="0">
                  <a:pos x="17" y="10"/>
                </a:cxn>
                <a:cxn ang="0">
                  <a:pos x="13" y="18"/>
                </a:cxn>
                <a:cxn ang="0">
                  <a:pos x="12" y="19"/>
                </a:cxn>
                <a:cxn ang="0">
                  <a:pos x="9" y="20"/>
                </a:cxn>
                <a:cxn ang="0">
                  <a:pos x="8" y="21"/>
                </a:cxn>
                <a:cxn ang="0">
                  <a:pos x="8" y="18"/>
                </a:cxn>
                <a:cxn ang="0">
                  <a:pos x="9" y="15"/>
                </a:cxn>
                <a:cxn ang="0">
                  <a:pos x="12" y="11"/>
                </a:cxn>
                <a:cxn ang="0">
                  <a:pos x="13" y="9"/>
                </a:cxn>
                <a:cxn ang="0">
                  <a:pos x="16" y="6"/>
                </a:cxn>
                <a:cxn ang="0">
                  <a:pos x="16" y="5"/>
                </a:cxn>
                <a:cxn ang="0">
                  <a:pos x="14" y="4"/>
                </a:cxn>
                <a:cxn ang="0">
                  <a:pos x="11" y="4"/>
                </a:cxn>
                <a:cxn ang="0">
                  <a:pos x="11" y="5"/>
                </a:cxn>
                <a:cxn ang="0">
                  <a:pos x="7" y="10"/>
                </a:cxn>
                <a:cxn ang="0">
                  <a:pos x="4" y="15"/>
                </a:cxn>
                <a:cxn ang="0">
                  <a:pos x="3" y="19"/>
                </a:cxn>
                <a:cxn ang="0">
                  <a:pos x="2" y="20"/>
                </a:cxn>
                <a:cxn ang="0">
                  <a:pos x="0" y="19"/>
                </a:cxn>
                <a:cxn ang="0">
                  <a:pos x="0" y="11"/>
                </a:cxn>
                <a:cxn ang="0">
                  <a:pos x="2" y="7"/>
                </a:cxn>
                <a:cxn ang="0">
                  <a:pos x="4" y="4"/>
                </a:cxn>
                <a:cxn ang="0">
                  <a:pos x="6" y="0"/>
                </a:cxn>
              </a:cxnLst>
              <a:rect l="0" t="0" r="r" b="b"/>
              <a:pathLst>
                <a:path w="32" h="21">
                  <a:moveTo>
                    <a:pt x="6" y="0"/>
                  </a:moveTo>
                  <a:lnTo>
                    <a:pt x="8" y="0"/>
                  </a:lnTo>
                  <a:lnTo>
                    <a:pt x="11" y="1"/>
                  </a:lnTo>
                  <a:lnTo>
                    <a:pt x="14" y="1"/>
                  </a:lnTo>
                  <a:lnTo>
                    <a:pt x="17" y="2"/>
                  </a:lnTo>
                  <a:lnTo>
                    <a:pt x="22" y="2"/>
                  </a:lnTo>
                  <a:lnTo>
                    <a:pt x="26" y="4"/>
                  </a:lnTo>
                  <a:lnTo>
                    <a:pt x="32" y="4"/>
                  </a:lnTo>
                  <a:lnTo>
                    <a:pt x="31" y="6"/>
                  </a:lnTo>
                  <a:lnTo>
                    <a:pt x="29" y="7"/>
                  </a:lnTo>
                  <a:lnTo>
                    <a:pt x="26" y="10"/>
                  </a:lnTo>
                  <a:lnTo>
                    <a:pt x="25" y="14"/>
                  </a:lnTo>
                  <a:lnTo>
                    <a:pt x="22" y="15"/>
                  </a:lnTo>
                  <a:lnTo>
                    <a:pt x="20" y="20"/>
                  </a:lnTo>
                  <a:lnTo>
                    <a:pt x="18" y="19"/>
                  </a:lnTo>
                  <a:lnTo>
                    <a:pt x="18" y="16"/>
                  </a:lnTo>
                  <a:lnTo>
                    <a:pt x="20" y="14"/>
                  </a:lnTo>
                  <a:lnTo>
                    <a:pt x="21" y="13"/>
                  </a:lnTo>
                  <a:lnTo>
                    <a:pt x="23" y="7"/>
                  </a:lnTo>
                  <a:lnTo>
                    <a:pt x="25" y="6"/>
                  </a:lnTo>
                  <a:lnTo>
                    <a:pt x="22" y="5"/>
                  </a:lnTo>
                  <a:lnTo>
                    <a:pt x="17" y="10"/>
                  </a:lnTo>
                  <a:lnTo>
                    <a:pt x="13" y="18"/>
                  </a:lnTo>
                  <a:lnTo>
                    <a:pt x="12" y="19"/>
                  </a:lnTo>
                  <a:lnTo>
                    <a:pt x="9" y="20"/>
                  </a:lnTo>
                  <a:lnTo>
                    <a:pt x="8" y="21"/>
                  </a:lnTo>
                  <a:lnTo>
                    <a:pt x="8" y="18"/>
                  </a:lnTo>
                  <a:lnTo>
                    <a:pt x="9" y="15"/>
                  </a:lnTo>
                  <a:lnTo>
                    <a:pt x="12" y="11"/>
                  </a:lnTo>
                  <a:lnTo>
                    <a:pt x="13" y="9"/>
                  </a:lnTo>
                  <a:lnTo>
                    <a:pt x="16" y="6"/>
                  </a:lnTo>
                  <a:lnTo>
                    <a:pt x="16" y="5"/>
                  </a:lnTo>
                  <a:lnTo>
                    <a:pt x="14" y="4"/>
                  </a:lnTo>
                  <a:lnTo>
                    <a:pt x="11" y="4"/>
                  </a:lnTo>
                  <a:lnTo>
                    <a:pt x="11" y="5"/>
                  </a:lnTo>
                  <a:lnTo>
                    <a:pt x="7" y="10"/>
                  </a:lnTo>
                  <a:lnTo>
                    <a:pt x="4" y="15"/>
                  </a:lnTo>
                  <a:lnTo>
                    <a:pt x="3" y="19"/>
                  </a:lnTo>
                  <a:lnTo>
                    <a:pt x="2" y="20"/>
                  </a:lnTo>
                  <a:lnTo>
                    <a:pt x="0" y="19"/>
                  </a:lnTo>
                  <a:lnTo>
                    <a:pt x="0" y="11"/>
                  </a:lnTo>
                  <a:lnTo>
                    <a:pt x="2" y="7"/>
                  </a:lnTo>
                  <a:lnTo>
                    <a:pt x="4" y="4"/>
                  </a:lnTo>
                  <a:lnTo>
                    <a:pt x="6"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9" name="Freeform 65"/>
            <p:cNvSpPr>
              <a:spLocks/>
            </p:cNvSpPr>
            <p:nvPr/>
          </p:nvSpPr>
          <p:spPr bwMode="auto">
            <a:xfrm>
              <a:off x="5975351" y="5854701"/>
              <a:ext cx="133350" cy="100013"/>
            </a:xfrm>
            <a:custGeom>
              <a:avLst/>
              <a:gdLst/>
              <a:ahLst/>
              <a:cxnLst>
                <a:cxn ang="0">
                  <a:pos x="84" y="0"/>
                </a:cxn>
                <a:cxn ang="0">
                  <a:pos x="84" y="12"/>
                </a:cxn>
                <a:cxn ang="0">
                  <a:pos x="80" y="23"/>
                </a:cxn>
                <a:cxn ang="0">
                  <a:pos x="74" y="36"/>
                </a:cxn>
                <a:cxn ang="0">
                  <a:pos x="63" y="46"/>
                </a:cxn>
                <a:cxn ang="0">
                  <a:pos x="51" y="53"/>
                </a:cxn>
                <a:cxn ang="0">
                  <a:pos x="37" y="56"/>
                </a:cxn>
                <a:cxn ang="0">
                  <a:pos x="25" y="58"/>
                </a:cxn>
                <a:cxn ang="0">
                  <a:pos x="18" y="59"/>
                </a:cxn>
                <a:cxn ang="0">
                  <a:pos x="14" y="59"/>
                </a:cxn>
                <a:cxn ang="0">
                  <a:pos x="10" y="60"/>
                </a:cxn>
                <a:cxn ang="0">
                  <a:pos x="6" y="60"/>
                </a:cxn>
                <a:cxn ang="0">
                  <a:pos x="4" y="61"/>
                </a:cxn>
                <a:cxn ang="0">
                  <a:pos x="1" y="61"/>
                </a:cxn>
                <a:cxn ang="0">
                  <a:pos x="0" y="63"/>
                </a:cxn>
                <a:cxn ang="0">
                  <a:pos x="0" y="61"/>
                </a:cxn>
                <a:cxn ang="0">
                  <a:pos x="1" y="60"/>
                </a:cxn>
                <a:cxn ang="0">
                  <a:pos x="1" y="58"/>
                </a:cxn>
                <a:cxn ang="0">
                  <a:pos x="2" y="56"/>
                </a:cxn>
                <a:cxn ang="0">
                  <a:pos x="4" y="54"/>
                </a:cxn>
                <a:cxn ang="0">
                  <a:pos x="6" y="53"/>
                </a:cxn>
                <a:cxn ang="0">
                  <a:pos x="10" y="51"/>
                </a:cxn>
                <a:cxn ang="0">
                  <a:pos x="19" y="50"/>
                </a:cxn>
                <a:cxn ang="0">
                  <a:pos x="30" y="47"/>
                </a:cxn>
                <a:cxn ang="0">
                  <a:pos x="44" y="44"/>
                </a:cxn>
                <a:cxn ang="0">
                  <a:pos x="58" y="39"/>
                </a:cxn>
                <a:cxn ang="0">
                  <a:pos x="70" y="31"/>
                </a:cxn>
                <a:cxn ang="0">
                  <a:pos x="76" y="21"/>
                </a:cxn>
                <a:cxn ang="0">
                  <a:pos x="80" y="9"/>
                </a:cxn>
                <a:cxn ang="0">
                  <a:pos x="83" y="4"/>
                </a:cxn>
                <a:cxn ang="0">
                  <a:pos x="84" y="0"/>
                </a:cxn>
              </a:cxnLst>
              <a:rect l="0" t="0" r="r" b="b"/>
              <a:pathLst>
                <a:path w="84" h="63">
                  <a:moveTo>
                    <a:pt x="84" y="0"/>
                  </a:moveTo>
                  <a:lnTo>
                    <a:pt x="84" y="12"/>
                  </a:lnTo>
                  <a:lnTo>
                    <a:pt x="80" y="23"/>
                  </a:lnTo>
                  <a:lnTo>
                    <a:pt x="74" y="36"/>
                  </a:lnTo>
                  <a:lnTo>
                    <a:pt x="63" y="46"/>
                  </a:lnTo>
                  <a:lnTo>
                    <a:pt x="51" y="53"/>
                  </a:lnTo>
                  <a:lnTo>
                    <a:pt x="37" y="56"/>
                  </a:lnTo>
                  <a:lnTo>
                    <a:pt x="25" y="58"/>
                  </a:lnTo>
                  <a:lnTo>
                    <a:pt x="18" y="59"/>
                  </a:lnTo>
                  <a:lnTo>
                    <a:pt x="14" y="59"/>
                  </a:lnTo>
                  <a:lnTo>
                    <a:pt x="10" y="60"/>
                  </a:lnTo>
                  <a:lnTo>
                    <a:pt x="6" y="60"/>
                  </a:lnTo>
                  <a:lnTo>
                    <a:pt x="4" y="61"/>
                  </a:lnTo>
                  <a:lnTo>
                    <a:pt x="1" y="61"/>
                  </a:lnTo>
                  <a:lnTo>
                    <a:pt x="0" y="63"/>
                  </a:lnTo>
                  <a:lnTo>
                    <a:pt x="0" y="61"/>
                  </a:lnTo>
                  <a:lnTo>
                    <a:pt x="1" y="60"/>
                  </a:lnTo>
                  <a:lnTo>
                    <a:pt x="1" y="58"/>
                  </a:lnTo>
                  <a:lnTo>
                    <a:pt x="2" y="56"/>
                  </a:lnTo>
                  <a:lnTo>
                    <a:pt x="4" y="54"/>
                  </a:lnTo>
                  <a:lnTo>
                    <a:pt x="6" y="53"/>
                  </a:lnTo>
                  <a:lnTo>
                    <a:pt x="10" y="51"/>
                  </a:lnTo>
                  <a:lnTo>
                    <a:pt x="19" y="50"/>
                  </a:lnTo>
                  <a:lnTo>
                    <a:pt x="30" y="47"/>
                  </a:lnTo>
                  <a:lnTo>
                    <a:pt x="44" y="44"/>
                  </a:lnTo>
                  <a:lnTo>
                    <a:pt x="58" y="39"/>
                  </a:lnTo>
                  <a:lnTo>
                    <a:pt x="70" y="31"/>
                  </a:lnTo>
                  <a:lnTo>
                    <a:pt x="76" y="21"/>
                  </a:lnTo>
                  <a:lnTo>
                    <a:pt x="80" y="9"/>
                  </a:lnTo>
                  <a:lnTo>
                    <a:pt x="83" y="4"/>
                  </a:lnTo>
                  <a:lnTo>
                    <a:pt x="84"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0" name="Freeform 66"/>
            <p:cNvSpPr>
              <a:spLocks/>
            </p:cNvSpPr>
            <p:nvPr/>
          </p:nvSpPr>
          <p:spPr bwMode="auto">
            <a:xfrm>
              <a:off x="5946776" y="5810251"/>
              <a:ext cx="128588" cy="101600"/>
            </a:xfrm>
            <a:custGeom>
              <a:avLst/>
              <a:gdLst/>
              <a:ahLst/>
              <a:cxnLst>
                <a:cxn ang="0">
                  <a:pos x="59" y="0"/>
                </a:cxn>
                <a:cxn ang="0">
                  <a:pos x="70" y="0"/>
                </a:cxn>
                <a:cxn ang="0">
                  <a:pos x="78" y="2"/>
                </a:cxn>
                <a:cxn ang="0">
                  <a:pos x="80" y="2"/>
                </a:cxn>
                <a:cxn ang="0">
                  <a:pos x="81" y="19"/>
                </a:cxn>
                <a:cxn ang="0">
                  <a:pos x="79" y="35"/>
                </a:cxn>
                <a:cxn ang="0">
                  <a:pos x="73" y="46"/>
                </a:cxn>
                <a:cxn ang="0">
                  <a:pos x="62" y="54"/>
                </a:cxn>
                <a:cxn ang="0">
                  <a:pos x="52" y="60"/>
                </a:cxn>
                <a:cxn ang="0">
                  <a:pos x="41" y="63"/>
                </a:cxn>
                <a:cxn ang="0">
                  <a:pos x="29" y="64"/>
                </a:cxn>
                <a:cxn ang="0">
                  <a:pos x="16" y="61"/>
                </a:cxn>
                <a:cxn ang="0">
                  <a:pos x="9" y="56"/>
                </a:cxn>
                <a:cxn ang="0">
                  <a:pos x="4" y="53"/>
                </a:cxn>
                <a:cxn ang="0">
                  <a:pos x="1" y="53"/>
                </a:cxn>
                <a:cxn ang="0">
                  <a:pos x="0" y="51"/>
                </a:cxn>
                <a:cxn ang="0">
                  <a:pos x="1" y="46"/>
                </a:cxn>
                <a:cxn ang="0">
                  <a:pos x="6" y="36"/>
                </a:cxn>
                <a:cxn ang="0">
                  <a:pos x="13" y="24"/>
                </a:cxn>
                <a:cxn ang="0">
                  <a:pos x="23" y="13"/>
                </a:cxn>
                <a:cxn ang="0">
                  <a:pos x="34" y="5"/>
                </a:cxn>
                <a:cxn ang="0">
                  <a:pos x="46" y="2"/>
                </a:cxn>
                <a:cxn ang="0">
                  <a:pos x="59" y="0"/>
                </a:cxn>
              </a:cxnLst>
              <a:rect l="0" t="0" r="r" b="b"/>
              <a:pathLst>
                <a:path w="81" h="64">
                  <a:moveTo>
                    <a:pt x="59" y="0"/>
                  </a:moveTo>
                  <a:lnTo>
                    <a:pt x="70" y="0"/>
                  </a:lnTo>
                  <a:lnTo>
                    <a:pt x="78" y="2"/>
                  </a:lnTo>
                  <a:lnTo>
                    <a:pt x="80" y="2"/>
                  </a:lnTo>
                  <a:lnTo>
                    <a:pt x="81" y="19"/>
                  </a:lnTo>
                  <a:lnTo>
                    <a:pt x="79" y="35"/>
                  </a:lnTo>
                  <a:lnTo>
                    <a:pt x="73" y="46"/>
                  </a:lnTo>
                  <a:lnTo>
                    <a:pt x="62" y="54"/>
                  </a:lnTo>
                  <a:lnTo>
                    <a:pt x="52" y="60"/>
                  </a:lnTo>
                  <a:lnTo>
                    <a:pt x="41" y="63"/>
                  </a:lnTo>
                  <a:lnTo>
                    <a:pt x="29" y="64"/>
                  </a:lnTo>
                  <a:lnTo>
                    <a:pt x="16" y="61"/>
                  </a:lnTo>
                  <a:lnTo>
                    <a:pt x="9" y="56"/>
                  </a:lnTo>
                  <a:lnTo>
                    <a:pt x="4" y="53"/>
                  </a:lnTo>
                  <a:lnTo>
                    <a:pt x="1" y="53"/>
                  </a:lnTo>
                  <a:lnTo>
                    <a:pt x="0" y="51"/>
                  </a:lnTo>
                  <a:lnTo>
                    <a:pt x="1" y="46"/>
                  </a:lnTo>
                  <a:lnTo>
                    <a:pt x="6" y="36"/>
                  </a:lnTo>
                  <a:lnTo>
                    <a:pt x="13" y="24"/>
                  </a:lnTo>
                  <a:lnTo>
                    <a:pt x="23" y="13"/>
                  </a:lnTo>
                  <a:lnTo>
                    <a:pt x="34" y="5"/>
                  </a:lnTo>
                  <a:lnTo>
                    <a:pt x="46" y="2"/>
                  </a:lnTo>
                  <a:lnTo>
                    <a:pt x="5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1" name="Freeform 67"/>
            <p:cNvSpPr>
              <a:spLocks/>
            </p:cNvSpPr>
            <p:nvPr/>
          </p:nvSpPr>
          <p:spPr bwMode="auto">
            <a:xfrm>
              <a:off x="5949951" y="5818188"/>
              <a:ext cx="115888" cy="87313"/>
            </a:xfrm>
            <a:custGeom>
              <a:avLst/>
              <a:gdLst/>
              <a:ahLst/>
              <a:cxnLst>
                <a:cxn ang="0">
                  <a:pos x="59" y="0"/>
                </a:cxn>
                <a:cxn ang="0">
                  <a:pos x="68" y="2"/>
                </a:cxn>
                <a:cxn ang="0">
                  <a:pos x="72" y="2"/>
                </a:cxn>
                <a:cxn ang="0">
                  <a:pos x="73" y="17"/>
                </a:cxn>
                <a:cxn ang="0">
                  <a:pos x="71" y="30"/>
                </a:cxn>
                <a:cxn ang="0">
                  <a:pos x="64" y="40"/>
                </a:cxn>
                <a:cxn ang="0">
                  <a:pos x="57" y="48"/>
                </a:cxn>
                <a:cxn ang="0">
                  <a:pos x="46" y="51"/>
                </a:cxn>
                <a:cxn ang="0">
                  <a:pos x="36" y="54"/>
                </a:cxn>
                <a:cxn ang="0">
                  <a:pos x="26" y="55"/>
                </a:cxn>
                <a:cxn ang="0">
                  <a:pos x="16" y="54"/>
                </a:cxn>
                <a:cxn ang="0">
                  <a:pos x="8" y="50"/>
                </a:cxn>
                <a:cxn ang="0">
                  <a:pos x="4" y="48"/>
                </a:cxn>
                <a:cxn ang="0">
                  <a:pos x="2" y="46"/>
                </a:cxn>
                <a:cxn ang="0">
                  <a:pos x="0" y="46"/>
                </a:cxn>
                <a:cxn ang="0">
                  <a:pos x="3" y="41"/>
                </a:cxn>
                <a:cxn ang="0">
                  <a:pos x="7" y="32"/>
                </a:cxn>
                <a:cxn ang="0">
                  <a:pos x="14" y="22"/>
                </a:cxn>
                <a:cxn ang="0">
                  <a:pos x="23" y="12"/>
                </a:cxn>
                <a:cxn ang="0">
                  <a:pos x="35" y="4"/>
                </a:cxn>
                <a:cxn ang="0">
                  <a:pos x="48" y="2"/>
                </a:cxn>
                <a:cxn ang="0">
                  <a:pos x="59" y="0"/>
                </a:cxn>
              </a:cxnLst>
              <a:rect l="0" t="0" r="r" b="b"/>
              <a:pathLst>
                <a:path w="73" h="55">
                  <a:moveTo>
                    <a:pt x="59" y="0"/>
                  </a:moveTo>
                  <a:lnTo>
                    <a:pt x="68" y="2"/>
                  </a:lnTo>
                  <a:lnTo>
                    <a:pt x="72" y="2"/>
                  </a:lnTo>
                  <a:lnTo>
                    <a:pt x="73" y="17"/>
                  </a:lnTo>
                  <a:lnTo>
                    <a:pt x="71" y="30"/>
                  </a:lnTo>
                  <a:lnTo>
                    <a:pt x="64" y="40"/>
                  </a:lnTo>
                  <a:lnTo>
                    <a:pt x="57" y="48"/>
                  </a:lnTo>
                  <a:lnTo>
                    <a:pt x="46" y="51"/>
                  </a:lnTo>
                  <a:lnTo>
                    <a:pt x="36" y="54"/>
                  </a:lnTo>
                  <a:lnTo>
                    <a:pt x="26" y="55"/>
                  </a:lnTo>
                  <a:lnTo>
                    <a:pt x="16" y="54"/>
                  </a:lnTo>
                  <a:lnTo>
                    <a:pt x="8" y="50"/>
                  </a:lnTo>
                  <a:lnTo>
                    <a:pt x="4" y="48"/>
                  </a:lnTo>
                  <a:lnTo>
                    <a:pt x="2" y="46"/>
                  </a:lnTo>
                  <a:lnTo>
                    <a:pt x="0" y="46"/>
                  </a:lnTo>
                  <a:lnTo>
                    <a:pt x="3" y="41"/>
                  </a:lnTo>
                  <a:lnTo>
                    <a:pt x="7" y="32"/>
                  </a:lnTo>
                  <a:lnTo>
                    <a:pt x="14" y="22"/>
                  </a:lnTo>
                  <a:lnTo>
                    <a:pt x="23" y="12"/>
                  </a:lnTo>
                  <a:lnTo>
                    <a:pt x="35" y="4"/>
                  </a:lnTo>
                  <a:lnTo>
                    <a:pt x="48" y="2"/>
                  </a:lnTo>
                  <a:lnTo>
                    <a:pt x="5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2" name="Freeform 68"/>
            <p:cNvSpPr>
              <a:spLocks/>
            </p:cNvSpPr>
            <p:nvPr/>
          </p:nvSpPr>
          <p:spPr bwMode="auto">
            <a:xfrm>
              <a:off x="5964238" y="5818188"/>
              <a:ext cx="100013" cy="87313"/>
            </a:xfrm>
            <a:custGeom>
              <a:avLst/>
              <a:gdLst/>
              <a:ahLst/>
              <a:cxnLst>
                <a:cxn ang="0">
                  <a:pos x="41" y="0"/>
                </a:cxn>
                <a:cxn ang="0">
                  <a:pos x="51" y="7"/>
                </a:cxn>
                <a:cxn ang="0">
                  <a:pos x="59" y="16"/>
                </a:cxn>
                <a:cxn ang="0">
                  <a:pos x="63" y="27"/>
                </a:cxn>
                <a:cxn ang="0">
                  <a:pos x="63" y="28"/>
                </a:cxn>
                <a:cxn ang="0">
                  <a:pos x="56" y="39"/>
                </a:cxn>
                <a:cxn ang="0">
                  <a:pos x="48" y="46"/>
                </a:cxn>
                <a:cxn ang="0">
                  <a:pos x="39" y="51"/>
                </a:cxn>
                <a:cxn ang="0">
                  <a:pos x="27" y="54"/>
                </a:cxn>
                <a:cxn ang="0">
                  <a:pos x="17" y="55"/>
                </a:cxn>
                <a:cxn ang="0">
                  <a:pos x="13" y="55"/>
                </a:cxn>
                <a:cxn ang="0">
                  <a:pos x="5" y="46"/>
                </a:cxn>
                <a:cxn ang="0">
                  <a:pos x="2" y="33"/>
                </a:cxn>
                <a:cxn ang="0">
                  <a:pos x="0" y="32"/>
                </a:cxn>
                <a:cxn ang="0">
                  <a:pos x="0" y="30"/>
                </a:cxn>
                <a:cxn ang="0">
                  <a:pos x="2" y="27"/>
                </a:cxn>
                <a:cxn ang="0">
                  <a:pos x="9" y="17"/>
                </a:cxn>
                <a:cxn ang="0">
                  <a:pos x="14" y="12"/>
                </a:cxn>
                <a:cxn ang="0">
                  <a:pos x="22" y="5"/>
                </a:cxn>
                <a:cxn ang="0">
                  <a:pos x="31" y="2"/>
                </a:cxn>
                <a:cxn ang="0">
                  <a:pos x="41" y="0"/>
                </a:cxn>
              </a:cxnLst>
              <a:rect l="0" t="0" r="r" b="b"/>
              <a:pathLst>
                <a:path w="63" h="55">
                  <a:moveTo>
                    <a:pt x="41" y="0"/>
                  </a:moveTo>
                  <a:lnTo>
                    <a:pt x="51" y="7"/>
                  </a:lnTo>
                  <a:lnTo>
                    <a:pt x="59" y="16"/>
                  </a:lnTo>
                  <a:lnTo>
                    <a:pt x="63" y="27"/>
                  </a:lnTo>
                  <a:lnTo>
                    <a:pt x="63" y="28"/>
                  </a:lnTo>
                  <a:lnTo>
                    <a:pt x="56" y="39"/>
                  </a:lnTo>
                  <a:lnTo>
                    <a:pt x="48" y="46"/>
                  </a:lnTo>
                  <a:lnTo>
                    <a:pt x="39" y="51"/>
                  </a:lnTo>
                  <a:lnTo>
                    <a:pt x="27" y="54"/>
                  </a:lnTo>
                  <a:lnTo>
                    <a:pt x="17" y="55"/>
                  </a:lnTo>
                  <a:lnTo>
                    <a:pt x="13" y="55"/>
                  </a:lnTo>
                  <a:lnTo>
                    <a:pt x="5" y="46"/>
                  </a:lnTo>
                  <a:lnTo>
                    <a:pt x="2" y="33"/>
                  </a:lnTo>
                  <a:lnTo>
                    <a:pt x="0" y="32"/>
                  </a:lnTo>
                  <a:lnTo>
                    <a:pt x="0" y="30"/>
                  </a:lnTo>
                  <a:lnTo>
                    <a:pt x="2" y="27"/>
                  </a:lnTo>
                  <a:lnTo>
                    <a:pt x="9" y="17"/>
                  </a:lnTo>
                  <a:lnTo>
                    <a:pt x="14" y="12"/>
                  </a:lnTo>
                  <a:lnTo>
                    <a:pt x="22" y="5"/>
                  </a:lnTo>
                  <a:lnTo>
                    <a:pt x="31" y="2"/>
                  </a:lnTo>
                  <a:lnTo>
                    <a:pt x="41"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3" name="Freeform 69"/>
            <p:cNvSpPr>
              <a:spLocks/>
            </p:cNvSpPr>
            <p:nvPr/>
          </p:nvSpPr>
          <p:spPr bwMode="auto">
            <a:xfrm>
              <a:off x="5989638" y="5837238"/>
              <a:ext cx="50800" cy="50800"/>
            </a:xfrm>
            <a:custGeom>
              <a:avLst/>
              <a:gdLst/>
              <a:ahLst/>
              <a:cxnLst>
                <a:cxn ang="0">
                  <a:pos x="14" y="0"/>
                </a:cxn>
                <a:cxn ang="0">
                  <a:pos x="19" y="0"/>
                </a:cxn>
                <a:cxn ang="0">
                  <a:pos x="24" y="1"/>
                </a:cxn>
                <a:cxn ang="0">
                  <a:pos x="28" y="5"/>
                </a:cxn>
                <a:cxn ang="0">
                  <a:pos x="30" y="9"/>
                </a:cxn>
                <a:cxn ang="0">
                  <a:pos x="32" y="14"/>
                </a:cxn>
                <a:cxn ang="0">
                  <a:pos x="32" y="19"/>
                </a:cxn>
                <a:cxn ang="0">
                  <a:pos x="30" y="24"/>
                </a:cxn>
                <a:cxn ang="0">
                  <a:pos x="26" y="28"/>
                </a:cxn>
                <a:cxn ang="0">
                  <a:pos x="23" y="30"/>
                </a:cxn>
                <a:cxn ang="0">
                  <a:pos x="18" y="32"/>
                </a:cxn>
                <a:cxn ang="0">
                  <a:pos x="12" y="32"/>
                </a:cxn>
                <a:cxn ang="0">
                  <a:pos x="7" y="30"/>
                </a:cxn>
                <a:cxn ang="0">
                  <a:pos x="3" y="27"/>
                </a:cxn>
                <a:cxn ang="0">
                  <a:pos x="1" y="23"/>
                </a:cxn>
                <a:cxn ang="0">
                  <a:pos x="0" y="18"/>
                </a:cxn>
                <a:cxn ang="0">
                  <a:pos x="0" y="13"/>
                </a:cxn>
                <a:cxn ang="0">
                  <a:pos x="1" y="7"/>
                </a:cxn>
                <a:cxn ang="0">
                  <a:pos x="5" y="4"/>
                </a:cxn>
                <a:cxn ang="0">
                  <a:pos x="9" y="1"/>
                </a:cxn>
                <a:cxn ang="0">
                  <a:pos x="14" y="0"/>
                </a:cxn>
              </a:cxnLst>
              <a:rect l="0" t="0" r="r" b="b"/>
              <a:pathLst>
                <a:path w="32" h="32">
                  <a:moveTo>
                    <a:pt x="14" y="0"/>
                  </a:moveTo>
                  <a:lnTo>
                    <a:pt x="19" y="0"/>
                  </a:lnTo>
                  <a:lnTo>
                    <a:pt x="24" y="1"/>
                  </a:lnTo>
                  <a:lnTo>
                    <a:pt x="28" y="5"/>
                  </a:lnTo>
                  <a:lnTo>
                    <a:pt x="30" y="9"/>
                  </a:lnTo>
                  <a:lnTo>
                    <a:pt x="32" y="14"/>
                  </a:lnTo>
                  <a:lnTo>
                    <a:pt x="32" y="19"/>
                  </a:lnTo>
                  <a:lnTo>
                    <a:pt x="30" y="24"/>
                  </a:lnTo>
                  <a:lnTo>
                    <a:pt x="26" y="28"/>
                  </a:lnTo>
                  <a:lnTo>
                    <a:pt x="23" y="30"/>
                  </a:lnTo>
                  <a:lnTo>
                    <a:pt x="18" y="32"/>
                  </a:lnTo>
                  <a:lnTo>
                    <a:pt x="12" y="32"/>
                  </a:lnTo>
                  <a:lnTo>
                    <a:pt x="7" y="30"/>
                  </a:lnTo>
                  <a:lnTo>
                    <a:pt x="3" y="27"/>
                  </a:lnTo>
                  <a:lnTo>
                    <a:pt x="1" y="23"/>
                  </a:lnTo>
                  <a:lnTo>
                    <a:pt x="0" y="18"/>
                  </a:lnTo>
                  <a:lnTo>
                    <a:pt x="0" y="13"/>
                  </a:lnTo>
                  <a:lnTo>
                    <a:pt x="1" y="7"/>
                  </a:lnTo>
                  <a:lnTo>
                    <a:pt x="5" y="4"/>
                  </a:lnTo>
                  <a:lnTo>
                    <a:pt x="9" y="1"/>
                  </a:lnTo>
                  <a:lnTo>
                    <a:pt x="14" y="0"/>
                  </a:lnTo>
                  <a:close/>
                </a:path>
              </a:pathLst>
            </a:custGeom>
            <a:solidFill>
              <a:srgbClr val="0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4" name="Freeform 70"/>
            <p:cNvSpPr>
              <a:spLocks/>
            </p:cNvSpPr>
            <p:nvPr/>
          </p:nvSpPr>
          <p:spPr bwMode="auto">
            <a:xfrm>
              <a:off x="5999163" y="5846763"/>
              <a:ext cx="28575" cy="28575"/>
            </a:xfrm>
            <a:custGeom>
              <a:avLst/>
              <a:gdLst/>
              <a:ahLst/>
              <a:cxnLst>
                <a:cxn ang="0">
                  <a:pos x="8" y="0"/>
                </a:cxn>
                <a:cxn ang="0">
                  <a:pos x="12" y="0"/>
                </a:cxn>
                <a:cxn ang="0">
                  <a:pos x="14" y="3"/>
                </a:cxn>
                <a:cxn ang="0">
                  <a:pos x="17" y="4"/>
                </a:cxn>
                <a:cxn ang="0">
                  <a:pos x="18" y="8"/>
                </a:cxn>
                <a:cxn ang="0">
                  <a:pos x="18" y="12"/>
                </a:cxn>
                <a:cxn ang="0">
                  <a:pos x="17" y="14"/>
                </a:cxn>
                <a:cxn ang="0">
                  <a:pos x="14" y="17"/>
                </a:cxn>
                <a:cxn ang="0">
                  <a:pos x="10" y="18"/>
                </a:cxn>
                <a:cxn ang="0">
                  <a:pos x="6" y="18"/>
                </a:cxn>
                <a:cxn ang="0">
                  <a:pos x="4" y="17"/>
                </a:cxn>
                <a:cxn ang="0">
                  <a:pos x="1" y="14"/>
                </a:cxn>
                <a:cxn ang="0">
                  <a:pos x="0" y="10"/>
                </a:cxn>
                <a:cxn ang="0">
                  <a:pos x="0" y="7"/>
                </a:cxn>
                <a:cxn ang="0">
                  <a:pos x="3" y="4"/>
                </a:cxn>
                <a:cxn ang="0">
                  <a:pos x="4" y="1"/>
                </a:cxn>
                <a:cxn ang="0">
                  <a:pos x="8" y="0"/>
                </a:cxn>
              </a:cxnLst>
              <a:rect l="0" t="0" r="r" b="b"/>
              <a:pathLst>
                <a:path w="18" h="18">
                  <a:moveTo>
                    <a:pt x="8" y="0"/>
                  </a:moveTo>
                  <a:lnTo>
                    <a:pt x="12" y="0"/>
                  </a:lnTo>
                  <a:lnTo>
                    <a:pt x="14" y="3"/>
                  </a:lnTo>
                  <a:lnTo>
                    <a:pt x="17" y="4"/>
                  </a:lnTo>
                  <a:lnTo>
                    <a:pt x="18" y="8"/>
                  </a:lnTo>
                  <a:lnTo>
                    <a:pt x="18" y="12"/>
                  </a:lnTo>
                  <a:lnTo>
                    <a:pt x="17" y="14"/>
                  </a:lnTo>
                  <a:lnTo>
                    <a:pt x="14" y="17"/>
                  </a:lnTo>
                  <a:lnTo>
                    <a:pt x="10" y="18"/>
                  </a:lnTo>
                  <a:lnTo>
                    <a:pt x="6" y="18"/>
                  </a:lnTo>
                  <a:lnTo>
                    <a:pt x="4" y="17"/>
                  </a:lnTo>
                  <a:lnTo>
                    <a:pt x="1" y="14"/>
                  </a:lnTo>
                  <a:lnTo>
                    <a:pt x="0" y="10"/>
                  </a:lnTo>
                  <a:lnTo>
                    <a:pt x="0" y="7"/>
                  </a:lnTo>
                  <a:lnTo>
                    <a:pt x="3" y="4"/>
                  </a:lnTo>
                  <a:lnTo>
                    <a:pt x="4" y="1"/>
                  </a:lnTo>
                  <a:lnTo>
                    <a:pt x="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5" name="Freeform 71"/>
            <p:cNvSpPr>
              <a:spLocks/>
            </p:cNvSpPr>
            <p:nvPr/>
          </p:nvSpPr>
          <p:spPr bwMode="auto">
            <a:xfrm>
              <a:off x="6000751" y="5868988"/>
              <a:ext cx="14288" cy="14288"/>
            </a:xfrm>
            <a:custGeom>
              <a:avLst/>
              <a:gdLst/>
              <a:ahLst/>
              <a:cxnLst>
                <a:cxn ang="0">
                  <a:pos x="3" y="0"/>
                </a:cxn>
                <a:cxn ang="0">
                  <a:pos x="8" y="0"/>
                </a:cxn>
                <a:cxn ang="0">
                  <a:pos x="9" y="3"/>
                </a:cxn>
                <a:cxn ang="0">
                  <a:pos x="9" y="8"/>
                </a:cxn>
                <a:cxn ang="0">
                  <a:pos x="7" y="9"/>
                </a:cxn>
                <a:cxn ang="0">
                  <a:pos x="2" y="9"/>
                </a:cxn>
                <a:cxn ang="0">
                  <a:pos x="0" y="7"/>
                </a:cxn>
                <a:cxn ang="0">
                  <a:pos x="0" y="4"/>
                </a:cxn>
                <a:cxn ang="0">
                  <a:pos x="2" y="1"/>
                </a:cxn>
                <a:cxn ang="0">
                  <a:pos x="3" y="0"/>
                </a:cxn>
              </a:cxnLst>
              <a:rect l="0" t="0" r="r" b="b"/>
              <a:pathLst>
                <a:path w="9" h="9">
                  <a:moveTo>
                    <a:pt x="3" y="0"/>
                  </a:moveTo>
                  <a:lnTo>
                    <a:pt x="8" y="0"/>
                  </a:lnTo>
                  <a:lnTo>
                    <a:pt x="9" y="3"/>
                  </a:lnTo>
                  <a:lnTo>
                    <a:pt x="9" y="8"/>
                  </a:lnTo>
                  <a:lnTo>
                    <a:pt x="7" y="9"/>
                  </a:lnTo>
                  <a:lnTo>
                    <a:pt x="2" y="9"/>
                  </a:lnTo>
                  <a:lnTo>
                    <a:pt x="0" y="7"/>
                  </a:lnTo>
                  <a:lnTo>
                    <a:pt x="0" y="4"/>
                  </a:lnTo>
                  <a:lnTo>
                    <a:pt x="2" y="1"/>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6" name="Freeform 72"/>
            <p:cNvSpPr>
              <a:spLocks/>
            </p:cNvSpPr>
            <p:nvPr/>
          </p:nvSpPr>
          <p:spPr bwMode="auto">
            <a:xfrm>
              <a:off x="6019801" y="5838826"/>
              <a:ext cx="6350" cy="6350"/>
            </a:xfrm>
            <a:custGeom>
              <a:avLst/>
              <a:gdLst/>
              <a:ahLst/>
              <a:cxnLst>
                <a:cxn ang="0">
                  <a:pos x="0" y="0"/>
                </a:cxn>
                <a:cxn ang="0">
                  <a:pos x="4" y="0"/>
                </a:cxn>
                <a:cxn ang="0">
                  <a:pos x="4" y="4"/>
                </a:cxn>
                <a:cxn ang="0">
                  <a:pos x="2" y="4"/>
                </a:cxn>
                <a:cxn ang="0">
                  <a:pos x="0" y="1"/>
                </a:cxn>
                <a:cxn ang="0">
                  <a:pos x="0" y="0"/>
                </a:cxn>
              </a:cxnLst>
              <a:rect l="0" t="0" r="r" b="b"/>
              <a:pathLst>
                <a:path w="4" h="4">
                  <a:moveTo>
                    <a:pt x="0" y="0"/>
                  </a:moveTo>
                  <a:lnTo>
                    <a:pt x="4" y="0"/>
                  </a:lnTo>
                  <a:lnTo>
                    <a:pt x="4" y="4"/>
                  </a:lnTo>
                  <a:lnTo>
                    <a:pt x="2" y="4"/>
                  </a:lnTo>
                  <a:lnTo>
                    <a:pt x="0" y="1"/>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7" name="Freeform 73"/>
            <p:cNvSpPr>
              <a:spLocks/>
            </p:cNvSpPr>
            <p:nvPr/>
          </p:nvSpPr>
          <p:spPr bwMode="auto">
            <a:xfrm>
              <a:off x="6062663" y="5832476"/>
              <a:ext cx="41275" cy="42863"/>
            </a:xfrm>
            <a:custGeom>
              <a:avLst/>
              <a:gdLst/>
              <a:ahLst/>
              <a:cxnLst>
                <a:cxn ang="0">
                  <a:pos x="11" y="0"/>
                </a:cxn>
                <a:cxn ang="0">
                  <a:pos x="17" y="0"/>
                </a:cxn>
                <a:cxn ang="0">
                  <a:pos x="22" y="2"/>
                </a:cxn>
                <a:cxn ang="0">
                  <a:pos x="25" y="3"/>
                </a:cxn>
                <a:cxn ang="0">
                  <a:pos x="26" y="3"/>
                </a:cxn>
                <a:cxn ang="0">
                  <a:pos x="26" y="5"/>
                </a:cxn>
                <a:cxn ang="0">
                  <a:pos x="16" y="5"/>
                </a:cxn>
                <a:cxn ang="0">
                  <a:pos x="12" y="7"/>
                </a:cxn>
                <a:cxn ang="0">
                  <a:pos x="8" y="7"/>
                </a:cxn>
                <a:cxn ang="0">
                  <a:pos x="8" y="8"/>
                </a:cxn>
                <a:cxn ang="0">
                  <a:pos x="7" y="8"/>
                </a:cxn>
                <a:cxn ang="0">
                  <a:pos x="7" y="12"/>
                </a:cxn>
                <a:cxn ang="0">
                  <a:pos x="11" y="12"/>
                </a:cxn>
                <a:cxn ang="0">
                  <a:pos x="15" y="10"/>
                </a:cxn>
                <a:cxn ang="0">
                  <a:pos x="24" y="10"/>
                </a:cxn>
                <a:cxn ang="0">
                  <a:pos x="24" y="12"/>
                </a:cxn>
                <a:cxn ang="0">
                  <a:pos x="25" y="13"/>
                </a:cxn>
                <a:cxn ang="0">
                  <a:pos x="24" y="13"/>
                </a:cxn>
                <a:cxn ang="0">
                  <a:pos x="21" y="14"/>
                </a:cxn>
                <a:cxn ang="0">
                  <a:pos x="15" y="14"/>
                </a:cxn>
                <a:cxn ang="0">
                  <a:pos x="11" y="16"/>
                </a:cxn>
                <a:cxn ang="0">
                  <a:pos x="8" y="16"/>
                </a:cxn>
                <a:cxn ang="0">
                  <a:pos x="6" y="17"/>
                </a:cxn>
                <a:cxn ang="0">
                  <a:pos x="5" y="18"/>
                </a:cxn>
                <a:cxn ang="0">
                  <a:pos x="3" y="21"/>
                </a:cxn>
                <a:cxn ang="0">
                  <a:pos x="6" y="21"/>
                </a:cxn>
                <a:cxn ang="0">
                  <a:pos x="8" y="19"/>
                </a:cxn>
                <a:cxn ang="0">
                  <a:pos x="19" y="19"/>
                </a:cxn>
                <a:cxn ang="0">
                  <a:pos x="19" y="21"/>
                </a:cxn>
                <a:cxn ang="0">
                  <a:pos x="20" y="21"/>
                </a:cxn>
                <a:cxn ang="0">
                  <a:pos x="19" y="22"/>
                </a:cxn>
                <a:cxn ang="0">
                  <a:pos x="14" y="22"/>
                </a:cxn>
                <a:cxn ang="0">
                  <a:pos x="8" y="24"/>
                </a:cxn>
                <a:cxn ang="0">
                  <a:pos x="5" y="24"/>
                </a:cxn>
                <a:cxn ang="0">
                  <a:pos x="2" y="26"/>
                </a:cxn>
                <a:cxn ang="0">
                  <a:pos x="1" y="27"/>
                </a:cxn>
                <a:cxn ang="0">
                  <a:pos x="0" y="27"/>
                </a:cxn>
                <a:cxn ang="0">
                  <a:pos x="0" y="26"/>
                </a:cxn>
                <a:cxn ang="0">
                  <a:pos x="1" y="24"/>
                </a:cxn>
                <a:cxn ang="0">
                  <a:pos x="2" y="21"/>
                </a:cxn>
                <a:cxn ang="0">
                  <a:pos x="2" y="17"/>
                </a:cxn>
                <a:cxn ang="0">
                  <a:pos x="3" y="12"/>
                </a:cxn>
                <a:cxn ang="0">
                  <a:pos x="5" y="8"/>
                </a:cxn>
                <a:cxn ang="0">
                  <a:pos x="5" y="3"/>
                </a:cxn>
                <a:cxn ang="0">
                  <a:pos x="6" y="2"/>
                </a:cxn>
                <a:cxn ang="0">
                  <a:pos x="11" y="0"/>
                </a:cxn>
              </a:cxnLst>
              <a:rect l="0" t="0" r="r" b="b"/>
              <a:pathLst>
                <a:path w="26" h="27">
                  <a:moveTo>
                    <a:pt x="11" y="0"/>
                  </a:moveTo>
                  <a:lnTo>
                    <a:pt x="17" y="0"/>
                  </a:lnTo>
                  <a:lnTo>
                    <a:pt x="22" y="2"/>
                  </a:lnTo>
                  <a:lnTo>
                    <a:pt x="25" y="3"/>
                  </a:lnTo>
                  <a:lnTo>
                    <a:pt x="26" y="3"/>
                  </a:lnTo>
                  <a:lnTo>
                    <a:pt x="26" y="5"/>
                  </a:lnTo>
                  <a:lnTo>
                    <a:pt x="16" y="5"/>
                  </a:lnTo>
                  <a:lnTo>
                    <a:pt x="12" y="7"/>
                  </a:lnTo>
                  <a:lnTo>
                    <a:pt x="8" y="7"/>
                  </a:lnTo>
                  <a:lnTo>
                    <a:pt x="8" y="8"/>
                  </a:lnTo>
                  <a:lnTo>
                    <a:pt x="7" y="8"/>
                  </a:lnTo>
                  <a:lnTo>
                    <a:pt x="7" y="12"/>
                  </a:lnTo>
                  <a:lnTo>
                    <a:pt x="11" y="12"/>
                  </a:lnTo>
                  <a:lnTo>
                    <a:pt x="15" y="10"/>
                  </a:lnTo>
                  <a:lnTo>
                    <a:pt x="24" y="10"/>
                  </a:lnTo>
                  <a:lnTo>
                    <a:pt x="24" y="12"/>
                  </a:lnTo>
                  <a:lnTo>
                    <a:pt x="25" y="13"/>
                  </a:lnTo>
                  <a:lnTo>
                    <a:pt x="24" y="13"/>
                  </a:lnTo>
                  <a:lnTo>
                    <a:pt x="21" y="14"/>
                  </a:lnTo>
                  <a:lnTo>
                    <a:pt x="15" y="14"/>
                  </a:lnTo>
                  <a:lnTo>
                    <a:pt x="11" y="16"/>
                  </a:lnTo>
                  <a:lnTo>
                    <a:pt x="8" y="16"/>
                  </a:lnTo>
                  <a:lnTo>
                    <a:pt x="6" y="17"/>
                  </a:lnTo>
                  <a:lnTo>
                    <a:pt x="5" y="18"/>
                  </a:lnTo>
                  <a:lnTo>
                    <a:pt x="3" y="21"/>
                  </a:lnTo>
                  <a:lnTo>
                    <a:pt x="6" y="21"/>
                  </a:lnTo>
                  <a:lnTo>
                    <a:pt x="8" y="19"/>
                  </a:lnTo>
                  <a:lnTo>
                    <a:pt x="19" y="19"/>
                  </a:lnTo>
                  <a:lnTo>
                    <a:pt x="19" y="21"/>
                  </a:lnTo>
                  <a:lnTo>
                    <a:pt x="20" y="21"/>
                  </a:lnTo>
                  <a:lnTo>
                    <a:pt x="19" y="22"/>
                  </a:lnTo>
                  <a:lnTo>
                    <a:pt x="14" y="22"/>
                  </a:lnTo>
                  <a:lnTo>
                    <a:pt x="8" y="24"/>
                  </a:lnTo>
                  <a:lnTo>
                    <a:pt x="5" y="24"/>
                  </a:lnTo>
                  <a:lnTo>
                    <a:pt x="2" y="26"/>
                  </a:lnTo>
                  <a:lnTo>
                    <a:pt x="1" y="27"/>
                  </a:lnTo>
                  <a:lnTo>
                    <a:pt x="0" y="27"/>
                  </a:lnTo>
                  <a:lnTo>
                    <a:pt x="0" y="26"/>
                  </a:lnTo>
                  <a:lnTo>
                    <a:pt x="1" y="24"/>
                  </a:lnTo>
                  <a:lnTo>
                    <a:pt x="2" y="21"/>
                  </a:lnTo>
                  <a:lnTo>
                    <a:pt x="2" y="17"/>
                  </a:lnTo>
                  <a:lnTo>
                    <a:pt x="3" y="12"/>
                  </a:lnTo>
                  <a:lnTo>
                    <a:pt x="5" y="8"/>
                  </a:lnTo>
                  <a:lnTo>
                    <a:pt x="5" y="3"/>
                  </a:lnTo>
                  <a:lnTo>
                    <a:pt x="6" y="2"/>
                  </a:lnTo>
                  <a:lnTo>
                    <a:pt x="1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8" name="Freeform 74"/>
            <p:cNvSpPr>
              <a:spLocks/>
            </p:cNvSpPr>
            <p:nvPr/>
          </p:nvSpPr>
          <p:spPr bwMode="auto">
            <a:xfrm>
              <a:off x="5837238" y="5826126"/>
              <a:ext cx="19050" cy="17463"/>
            </a:xfrm>
            <a:custGeom>
              <a:avLst/>
              <a:gdLst/>
              <a:ahLst/>
              <a:cxnLst>
                <a:cxn ang="0">
                  <a:pos x="3" y="0"/>
                </a:cxn>
                <a:cxn ang="0">
                  <a:pos x="8" y="0"/>
                </a:cxn>
                <a:cxn ang="0">
                  <a:pos x="10" y="2"/>
                </a:cxn>
                <a:cxn ang="0">
                  <a:pos x="12" y="3"/>
                </a:cxn>
                <a:cxn ang="0">
                  <a:pos x="12" y="6"/>
                </a:cxn>
                <a:cxn ang="0">
                  <a:pos x="9" y="11"/>
                </a:cxn>
                <a:cxn ang="0">
                  <a:pos x="4" y="11"/>
                </a:cxn>
                <a:cxn ang="0">
                  <a:pos x="1" y="9"/>
                </a:cxn>
                <a:cxn ang="0">
                  <a:pos x="0" y="7"/>
                </a:cxn>
                <a:cxn ang="0">
                  <a:pos x="0" y="6"/>
                </a:cxn>
                <a:cxn ang="0">
                  <a:pos x="3" y="0"/>
                </a:cxn>
              </a:cxnLst>
              <a:rect l="0" t="0" r="r" b="b"/>
              <a:pathLst>
                <a:path w="12" h="11">
                  <a:moveTo>
                    <a:pt x="3" y="0"/>
                  </a:moveTo>
                  <a:lnTo>
                    <a:pt x="8" y="0"/>
                  </a:lnTo>
                  <a:lnTo>
                    <a:pt x="10" y="2"/>
                  </a:lnTo>
                  <a:lnTo>
                    <a:pt x="12" y="3"/>
                  </a:lnTo>
                  <a:lnTo>
                    <a:pt x="12" y="6"/>
                  </a:lnTo>
                  <a:lnTo>
                    <a:pt x="9" y="11"/>
                  </a:lnTo>
                  <a:lnTo>
                    <a:pt x="4" y="11"/>
                  </a:lnTo>
                  <a:lnTo>
                    <a:pt x="1" y="9"/>
                  </a:lnTo>
                  <a:lnTo>
                    <a:pt x="0" y="7"/>
                  </a:lnTo>
                  <a:lnTo>
                    <a:pt x="0" y="6"/>
                  </a:lnTo>
                  <a:lnTo>
                    <a:pt x="3" y="0"/>
                  </a:lnTo>
                  <a:close/>
                </a:path>
              </a:pathLst>
            </a:custGeom>
            <a:solidFill>
              <a:srgbClr val="5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9" name="Freeform 75"/>
            <p:cNvSpPr>
              <a:spLocks/>
            </p:cNvSpPr>
            <p:nvPr/>
          </p:nvSpPr>
          <p:spPr bwMode="auto">
            <a:xfrm>
              <a:off x="5791201" y="5857876"/>
              <a:ext cx="15875" cy="15875"/>
            </a:xfrm>
            <a:custGeom>
              <a:avLst/>
              <a:gdLst/>
              <a:ahLst/>
              <a:cxnLst>
                <a:cxn ang="0">
                  <a:pos x="4" y="0"/>
                </a:cxn>
                <a:cxn ang="0">
                  <a:pos x="7" y="0"/>
                </a:cxn>
                <a:cxn ang="0">
                  <a:pos x="10" y="2"/>
                </a:cxn>
                <a:cxn ang="0">
                  <a:pos x="10" y="7"/>
                </a:cxn>
                <a:cxn ang="0">
                  <a:pos x="9" y="8"/>
                </a:cxn>
                <a:cxn ang="0">
                  <a:pos x="6" y="10"/>
                </a:cxn>
                <a:cxn ang="0">
                  <a:pos x="2" y="10"/>
                </a:cxn>
                <a:cxn ang="0">
                  <a:pos x="1" y="8"/>
                </a:cxn>
                <a:cxn ang="0">
                  <a:pos x="0" y="6"/>
                </a:cxn>
                <a:cxn ang="0">
                  <a:pos x="0" y="2"/>
                </a:cxn>
                <a:cxn ang="0">
                  <a:pos x="1" y="1"/>
                </a:cxn>
                <a:cxn ang="0">
                  <a:pos x="4" y="0"/>
                </a:cxn>
              </a:cxnLst>
              <a:rect l="0" t="0" r="r" b="b"/>
              <a:pathLst>
                <a:path w="10" h="10">
                  <a:moveTo>
                    <a:pt x="4" y="0"/>
                  </a:moveTo>
                  <a:lnTo>
                    <a:pt x="7" y="0"/>
                  </a:lnTo>
                  <a:lnTo>
                    <a:pt x="10" y="2"/>
                  </a:lnTo>
                  <a:lnTo>
                    <a:pt x="10" y="7"/>
                  </a:lnTo>
                  <a:lnTo>
                    <a:pt x="9" y="8"/>
                  </a:lnTo>
                  <a:lnTo>
                    <a:pt x="6" y="10"/>
                  </a:lnTo>
                  <a:lnTo>
                    <a:pt x="2" y="10"/>
                  </a:lnTo>
                  <a:lnTo>
                    <a:pt x="1" y="8"/>
                  </a:lnTo>
                  <a:lnTo>
                    <a:pt x="0" y="6"/>
                  </a:lnTo>
                  <a:lnTo>
                    <a:pt x="0" y="2"/>
                  </a:lnTo>
                  <a:lnTo>
                    <a:pt x="1" y="1"/>
                  </a:lnTo>
                  <a:lnTo>
                    <a:pt x="4" y="0"/>
                  </a:lnTo>
                  <a:close/>
                </a:path>
              </a:pathLst>
            </a:custGeom>
            <a:solidFill>
              <a:srgbClr val="5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0" name="Freeform 76"/>
            <p:cNvSpPr>
              <a:spLocks/>
            </p:cNvSpPr>
            <p:nvPr/>
          </p:nvSpPr>
          <p:spPr bwMode="auto">
            <a:xfrm>
              <a:off x="5654676" y="5727701"/>
              <a:ext cx="261938" cy="190500"/>
            </a:xfrm>
            <a:custGeom>
              <a:avLst/>
              <a:gdLst/>
              <a:ahLst/>
              <a:cxnLst>
                <a:cxn ang="0">
                  <a:pos x="118" y="0"/>
                </a:cxn>
                <a:cxn ang="0">
                  <a:pos x="135" y="0"/>
                </a:cxn>
                <a:cxn ang="0">
                  <a:pos x="152" y="3"/>
                </a:cxn>
                <a:cxn ang="0">
                  <a:pos x="165" y="8"/>
                </a:cxn>
                <a:cxn ang="0">
                  <a:pos x="139" y="9"/>
                </a:cxn>
                <a:cxn ang="0">
                  <a:pos x="115" y="15"/>
                </a:cxn>
                <a:cxn ang="0">
                  <a:pos x="92" y="28"/>
                </a:cxn>
                <a:cxn ang="0">
                  <a:pos x="71" y="43"/>
                </a:cxn>
                <a:cxn ang="0">
                  <a:pos x="50" y="61"/>
                </a:cxn>
                <a:cxn ang="0">
                  <a:pos x="32" y="82"/>
                </a:cxn>
                <a:cxn ang="0">
                  <a:pos x="16" y="101"/>
                </a:cxn>
                <a:cxn ang="0">
                  <a:pos x="0" y="120"/>
                </a:cxn>
                <a:cxn ang="0">
                  <a:pos x="9" y="89"/>
                </a:cxn>
                <a:cxn ang="0">
                  <a:pos x="23" y="64"/>
                </a:cxn>
                <a:cxn ang="0">
                  <a:pos x="39" y="42"/>
                </a:cxn>
                <a:cxn ang="0">
                  <a:pos x="58" y="26"/>
                </a:cxn>
                <a:cxn ang="0">
                  <a:pos x="77" y="14"/>
                </a:cxn>
                <a:cxn ang="0">
                  <a:pos x="97" y="5"/>
                </a:cxn>
                <a:cxn ang="0">
                  <a:pos x="118" y="0"/>
                </a:cxn>
              </a:cxnLst>
              <a:rect l="0" t="0" r="r" b="b"/>
              <a:pathLst>
                <a:path w="165" h="120">
                  <a:moveTo>
                    <a:pt x="118" y="0"/>
                  </a:moveTo>
                  <a:lnTo>
                    <a:pt x="135" y="0"/>
                  </a:lnTo>
                  <a:lnTo>
                    <a:pt x="152" y="3"/>
                  </a:lnTo>
                  <a:lnTo>
                    <a:pt x="165" y="8"/>
                  </a:lnTo>
                  <a:lnTo>
                    <a:pt x="139" y="9"/>
                  </a:lnTo>
                  <a:lnTo>
                    <a:pt x="115" y="15"/>
                  </a:lnTo>
                  <a:lnTo>
                    <a:pt x="92" y="28"/>
                  </a:lnTo>
                  <a:lnTo>
                    <a:pt x="71" y="43"/>
                  </a:lnTo>
                  <a:lnTo>
                    <a:pt x="50" y="61"/>
                  </a:lnTo>
                  <a:lnTo>
                    <a:pt x="32" y="82"/>
                  </a:lnTo>
                  <a:lnTo>
                    <a:pt x="16" y="101"/>
                  </a:lnTo>
                  <a:lnTo>
                    <a:pt x="0" y="120"/>
                  </a:lnTo>
                  <a:lnTo>
                    <a:pt x="9" y="89"/>
                  </a:lnTo>
                  <a:lnTo>
                    <a:pt x="23" y="64"/>
                  </a:lnTo>
                  <a:lnTo>
                    <a:pt x="39" y="42"/>
                  </a:lnTo>
                  <a:lnTo>
                    <a:pt x="58" y="26"/>
                  </a:lnTo>
                  <a:lnTo>
                    <a:pt x="77" y="14"/>
                  </a:lnTo>
                  <a:lnTo>
                    <a:pt x="97" y="5"/>
                  </a:lnTo>
                  <a:lnTo>
                    <a:pt x="118" y="0"/>
                  </a:lnTo>
                  <a:close/>
                </a:path>
              </a:pathLst>
            </a:custGeom>
            <a:solidFill>
              <a:srgbClr val="F94B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1" name="Freeform 77"/>
            <p:cNvSpPr>
              <a:spLocks/>
            </p:cNvSpPr>
            <p:nvPr/>
          </p:nvSpPr>
          <p:spPr bwMode="auto">
            <a:xfrm>
              <a:off x="5070476" y="5562601"/>
              <a:ext cx="57150" cy="69850"/>
            </a:xfrm>
            <a:custGeom>
              <a:avLst/>
              <a:gdLst/>
              <a:ahLst/>
              <a:cxnLst>
                <a:cxn ang="0">
                  <a:pos x="13" y="0"/>
                </a:cxn>
                <a:cxn ang="0">
                  <a:pos x="21" y="0"/>
                </a:cxn>
                <a:cxn ang="0">
                  <a:pos x="27" y="1"/>
                </a:cxn>
                <a:cxn ang="0">
                  <a:pos x="32" y="6"/>
                </a:cxn>
                <a:cxn ang="0">
                  <a:pos x="35" y="15"/>
                </a:cxn>
                <a:cxn ang="0">
                  <a:pos x="36" y="28"/>
                </a:cxn>
                <a:cxn ang="0">
                  <a:pos x="36" y="36"/>
                </a:cxn>
                <a:cxn ang="0">
                  <a:pos x="32" y="42"/>
                </a:cxn>
                <a:cxn ang="0">
                  <a:pos x="27" y="44"/>
                </a:cxn>
                <a:cxn ang="0">
                  <a:pos x="15" y="44"/>
                </a:cxn>
                <a:cxn ang="0">
                  <a:pos x="8" y="42"/>
                </a:cxn>
                <a:cxn ang="0">
                  <a:pos x="4" y="33"/>
                </a:cxn>
                <a:cxn ang="0">
                  <a:pos x="1" y="25"/>
                </a:cxn>
                <a:cxn ang="0">
                  <a:pos x="0" y="17"/>
                </a:cxn>
                <a:cxn ang="0">
                  <a:pos x="0" y="10"/>
                </a:cxn>
                <a:cxn ang="0">
                  <a:pos x="1" y="5"/>
                </a:cxn>
                <a:cxn ang="0">
                  <a:pos x="5" y="1"/>
                </a:cxn>
                <a:cxn ang="0">
                  <a:pos x="13" y="0"/>
                </a:cxn>
              </a:cxnLst>
              <a:rect l="0" t="0" r="r" b="b"/>
              <a:pathLst>
                <a:path w="36" h="44">
                  <a:moveTo>
                    <a:pt x="13" y="0"/>
                  </a:moveTo>
                  <a:lnTo>
                    <a:pt x="21" y="0"/>
                  </a:lnTo>
                  <a:lnTo>
                    <a:pt x="27" y="1"/>
                  </a:lnTo>
                  <a:lnTo>
                    <a:pt x="32" y="6"/>
                  </a:lnTo>
                  <a:lnTo>
                    <a:pt x="35" y="15"/>
                  </a:lnTo>
                  <a:lnTo>
                    <a:pt x="36" y="28"/>
                  </a:lnTo>
                  <a:lnTo>
                    <a:pt x="36" y="36"/>
                  </a:lnTo>
                  <a:lnTo>
                    <a:pt x="32" y="42"/>
                  </a:lnTo>
                  <a:lnTo>
                    <a:pt x="27" y="44"/>
                  </a:lnTo>
                  <a:lnTo>
                    <a:pt x="15" y="44"/>
                  </a:lnTo>
                  <a:lnTo>
                    <a:pt x="8" y="42"/>
                  </a:lnTo>
                  <a:lnTo>
                    <a:pt x="4" y="33"/>
                  </a:lnTo>
                  <a:lnTo>
                    <a:pt x="1" y="25"/>
                  </a:lnTo>
                  <a:lnTo>
                    <a:pt x="0" y="17"/>
                  </a:lnTo>
                  <a:lnTo>
                    <a:pt x="0" y="10"/>
                  </a:lnTo>
                  <a:lnTo>
                    <a:pt x="1" y="5"/>
                  </a:lnTo>
                  <a:lnTo>
                    <a:pt x="5" y="1"/>
                  </a:lnTo>
                  <a:lnTo>
                    <a:pt x="13" y="0"/>
                  </a:lnTo>
                  <a:close/>
                </a:path>
              </a:pathLst>
            </a:custGeom>
            <a:solidFill>
              <a:srgbClr val="FFA22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2" name="Freeform 78"/>
            <p:cNvSpPr>
              <a:spLocks/>
            </p:cNvSpPr>
            <p:nvPr/>
          </p:nvSpPr>
          <p:spPr bwMode="auto">
            <a:xfrm>
              <a:off x="5070476" y="5562601"/>
              <a:ext cx="52388" cy="69850"/>
            </a:xfrm>
            <a:custGeom>
              <a:avLst/>
              <a:gdLst/>
              <a:ahLst/>
              <a:cxnLst>
                <a:cxn ang="0">
                  <a:pos x="13" y="0"/>
                </a:cxn>
                <a:cxn ang="0">
                  <a:pos x="22" y="0"/>
                </a:cxn>
                <a:cxn ang="0">
                  <a:pos x="28" y="2"/>
                </a:cxn>
                <a:cxn ang="0">
                  <a:pos x="33" y="8"/>
                </a:cxn>
                <a:cxn ang="0">
                  <a:pos x="32" y="8"/>
                </a:cxn>
                <a:cxn ang="0">
                  <a:pos x="29" y="7"/>
                </a:cxn>
                <a:cxn ang="0">
                  <a:pos x="24" y="7"/>
                </a:cxn>
                <a:cxn ang="0">
                  <a:pos x="19" y="10"/>
                </a:cxn>
                <a:cxn ang="0">
                  <a:pos x="17" y="14"/>
                </a:cxn>
                <a:cxn ang="0">
                  <a:pos x="15" y="17"/>
                </a:cxn>
                <a:cxn ang="0">
                  <a:pos x="14" y="33"/>
                </a:cxn>
                <a:cxn ang="0">
                  <a:pos x="15" y="44"/>
                </a:cxn>
                <a:cxn ang="0">
                  <a:pos x="12" y="44"/>
                </a:cxn>
                <a:cxn ang="0">
                  <a:pos x="8" y="42"/>
                </a:cxn>
                <a:cxn ang="0">
                  <a:pos x="7" y="38"/>
                </a:cxn>
                <a:cxn ang="0">
                  <a:pos x="4" y="33"/>
                </a:cxn>
                <a:cxn ang="0">
                  <a:pos x="1" y="25"/>
                </a:cxn>
                <a:cxn ang="0">
                  <a:pos x="0" y="17"/>
                </a:cxn>
                <a:cxn ang="0">
                  <a:pos x="0" y="10"/>
                </a:cxn>
                <a:cxn ang="0">
                  <a:pos x="1" y="5"/>
                </a:cxn>
                <a:cxn ang="0">
                  <a:pos x="5" y="1"/>
                </a:cxn>
                <a:cxn ang="0">
                  <a:pos x="13" y="0"/>
                </a:cxn>
              </a:cxnLst>
              <a:rect l="0" t="0" r="r" b="b"/>
              <a:pathLst>
                <a:path w="33" h="44">
                  <a:moveTo>
                    <a:pt x="13" y="0"/>
                  </a:moveTo>
                  <a:lnTo>
                    <a:pt x="22" y="0"/>
                  </a:lnTo>
                  <a:lnTo>
                    <a:pt x="28" y="2"/>
                  </a:lnTo>
                  <a:lnTo>
                    <a:pt x="33" y="8"/>
                  </a:lnTo>
                  <a:lnTo>
                    <a:pt x="32" y="8"/>
                  </a:lnTo>
                  <a:lnTo>
                    <a:pt x="29" y="7"/>
                  </a:lnTo>
                  <a:lnTo>
                    <a:pt x="24" y="7"/>
                  </a:lnTo>
                  <a:lnTo>
                    <a:pt x="19" y="10"/>
                  </a:lnTo>
                  <a:lnTo>
                    <a:pt x="17" y="14"/>
                  </a:lnTo>
                  <a:lnTo>
                    <a:pt x="15" y="17"/>
                  </a:lnTo>
                  <a:lnTo>
                    <a:pt x="14" y="33"/>
                  </a:lnTo>
                  <a:lnTo>
                    <a:pt x="15" y="44"/>
                  </a:lnTo>
                  <a:lnTo>
                    <a:pt x="12" y="44"/>
                  </a:lnTo>
                  <a:lnTo>
                    <a:pt x="8" y="42"/>
                  </a:lnTo>
                  <a:lnTo>
                    <a:pt x="7" y="38"/>
                  </a:lnTo>
                  <a:lnTo>
                    <a:pt x="4" y="33"/>
                  </a:lnTo>
                  <a:lnTo>
                    <a:pt x="1" y="25"/>
                  </a:lnTo>
                  <a:lnTo>
                    <a:pt x="0" y="17"/>
                  </a:lnTo>
                  <a:lnTo>
                    <a:pt x="0" y="10"/>
                  </a:lnTo>
                  <a:lnTo>
                    <a:pt x="1" y="5"/>
                  </a:lnTo>
                  <a:lnTo>
                    <a:pt x="5" y="1"/>
                  </a:lnTo>
                  <a:lnTo>
                    <a:pt x="13" y="0"/>
                  </a:lnTo>
                  <a:close/>
                </a:path>
              </a:pathLst>
            </a:custGeom>
            <a:solidFill>
              <a:srgbClr val="F577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3" name="Freeform 79"/>
            <p:cNvSpPr>
              <a:spLocks noEditPoints="1"/>
            </p:cNvSpPr>
            <p:nvPr/>
          </p:nvSpPr>
          <p:spPr bwMode="auto">
            <a:xfrm>
              <a:off x="5108576" y="5588001"/>
              <a:ext cx="14288" cy="41275"/>
            </a:xfrm>
            <a:custGeom>
              <a:avLst/>
              <a:gdLst/>
              <a:ahLst/>
              <a:cxnLst>
                <a:cxn ang="0">
                  <a:pos x="2" y="24"/>
                </a:cxn>
                <a:cxn ang="0">
                  <a:pos x="2" y="26"/>
                </a:cxn>
                <a:cxn ang="0">
                  <a:pos x="0" y="26"/>
                </a:cxn>
                <a:cxn ang="0">
                  <a:pos x="2" y="24"/>
                </a:cxn>
                <a:cxn ang="0">
                  <a:pos x="4" y="0"/>
                </a:cxn>
                <a:cxn ang="0">
                  <a:pos x="7" y="1"/>
                </a:cxn>
                <a:cxn ang="0">
                  <a:pos x="9" y="5"/>
                </a:cxn>
                <a:cxn ang="0">
                  <a:pos x="9" y="12"/>
                </a:cxn>
                <a:cxn ang="0">
                  <a:pos x="7" y="19"/>
                </a:cxn>
                <a:cxn ang="0">
                  <a:pos x="2" y="24"/>
                </a:cxn>
                <a:cxn ang="0">
                  <a:pos x="2" y="23"/>
                </a:cxn>
                <a:cxn ang="0">
                  <a:pos x="4" y="18"/>
                </a:cxn>
                <a:cxn ang="0">
                  <a:pos x="4" y="10"/>
                </a:cxn>
                <a:cxn ang="0">
                  <a:pos x="3" y="6"/>
                </a:cxn>
                <a:cxn ang="0">
                  <a:pos x="3" y="3"/>
                </a:cxn>
                <a:cxn ang="0">
                  <a:pos x="4" y="0"/>
                </a:cxn>
              </a:cxnLst>
              <a:rect l="0" t="0" r="r" b="b"/>
              <a:pathLst>
                <a:path w="9" h="26">
                  <a:moveTo>
                    <a:pt x="2" y="24"/>
                  </a:moveTo>
                  <a:lnTo>
                    <a:pt x="2" y="26"/>
                  </a:lnTo>
                  <a:lnTo>
                    <a:pt x="0" y="26"/>
                  </a:lnTo>
                  <a:lnTo>
                    <a:pt x="2" y="24"/>
                  </a:lnTo>
                  <a:close/>
                  <a:moveTo>
                    <a:pt x="4" y="0"/>
                  </a:moveTo>
                  <a:lnTo>
                    <a:pt x="7" y="1"/>
                  </a:lnTo>
                  <a:lnTo>
                    <a:pt x="9" y="5"/>
                  </a:lnTo>
                  <a:lnTo>
                    <a:pt x="9" y="12"/>
                  </a:lnTo>
                  <a:lnTo>
                    <a:pt x="7" y="19"/>
                  </a:lnTo>
                  <a:lnTo>
                    <a:pt x="2" y="24"/>
                  </a:lnTo>
                  <a:lnTo>
                    <a:pt x="2" y="23"/>
                  </a:lnTo>
                  <a:lnTo>
                    <a:pt x="4" y="18"/>
                  </a:lnTo>
                  <a:lnTo>
                    <a:pt x="4" y="10"/>
                  </a:lnTo>
                  <a:lnTo>
                    <a:pt x="3" y="6"/>
                  </a:lnTo>
                  <a:lnTo>
                    <a:pt x="3" y="3"/>
                  </a:lnTo>
                  <a:lnTo>
                    <a:pt x="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4" name="Freeform 80"/>
            <p:cNvSpPr>
              <a:spLocks/>
            </p:cNvSpPr>
            <p:nvPr/>
          </p:nvSpPr>
          <p:spPr bwMode="auto">
            <a:xfrm>
              <a:off x="6594476" y="4586288"/>
              <a:ext cx="493713" cy="604838"/>
            </a:xfrm>
            <a:custGeom>
              <a:avLst/>
              <a:gdLst/>
              <a:ahLst/>
              <a:cxnLst>
                <a:cxn ang="0">
                  <a:pos x="238" y="0"/>
                </a:cxn>
                <a:cxn ang="0">
                  <a:pos x="251" y="7"/>
                </a:cxn>
                <a:cxn ang="0">
                  <a:pos x="255" y="9"/>
                </a:cxn>
                <a:cxn ang="0">
                  <a:pos x="258" y="14"/>
                </a:cxn>
                <a:cxn ang="0">
                  <a:pos x="263" y="18"/>
                </a:cxn>
                <a:cxn ang="0">
                  <a:pos x="267" y="23"/>
                </a:cxn>
                <a:cxn ang="0">
                  <a:pos x="270" y="30"/>
                </a:cxn>
                <a:cxn ang="0">
                  <a:pos x="272" y="35"/>
                </a:cxn>
                <a:cxn ang="0">
                  <a:pos x="274" y="39"/>
                </a:cxn>
                <a:cxn ang="0">
                  <a:pos x="275" y="44"/>
                </a:cxn>
                <a:cxn ang="0">
                  <a:pos x="300" y="51"/>
                </a:cxn>
                <a:cxn ang="0">
                  <a:pos x="311" y="55"/>
                </a:cxn>
                <a:cxn ang="0">
                  <a:pos x="308" y="179"/>
                </a:cxn>
                <a:cxn ang="0">
                  <a:pos x="298" y="208"/>
                </a:cxn>
                <a:cxn ang="0">
                  <a:pos x="289" y="233"/>
                </a:cxn>
                <a:cxn ang="0">
                  <a:pos x="275" y="265"/>
                </a:cxn>
                <a:cxn ang="0">
                  <a:pos x="251" y="291"/>
                </a:cxn>
                <a:cxn ang="0">
                  <a:pos x="226" y="306"/>
                </a:cxn>
                <a:cxn ang="0">
                  <a:pos x="210" y="328"/>
                </a:cxn>
                <a:cxn ang="0">
                  <a:pos x="193" y="371"/>
                </a:cxn>
                <a:cxn ang="0">
                  <a:pos x="156" y="381"/>
                </a:cxn>
                <a:cxn ang="0">
                  <a:pos x="116" y="370"/>
                </a:cxn>
                <a:cxn ang="0">
                  <a:pos x="109" y="375"/>
                </a:cxn>
                <a:cxn ang="0">
                  <a:pos x="90" y="380"/>
                </a:cxn>
                <a:cxn ang="0">
                  <a:pos x="62" y="377"/>
                </a:cxn>
                <a:cxn ang="0">
                  <a:pos x="46" y="369"/>
                </a:cxn>
                <a:cxn ang="0">
                  <a:pos x="40" y="351"/>
                </a:cxn>
                <a:cxn ang="0">
                  <a:pos x="51" y="333"/>
                </a:cxn>
                <a:cxn ang="0">
                  <a:pos x="63" y="329"/>
                </a:cxn>
                <a:cxn ang="0">
                  <a:pos x="25" y="273"/>
                </a:cxn>
                <a:cxn ang="0">
                  <a:pos x="9" y="212"/>
                </a:cxn>
                <a:cxn ang="0">
                  <a:pos x="12" y="169"/>
                </a:cxn>
                <a:cxn ang="0">
                  <a:pos x="0" y="134"/>
                </a:cxn>
                <a:cxn ang="0">
                  <a:pos x="48" y="93"/>
                </a:cxn>
                <a:cxn ang="0">
                  <a:pos x="67" y="72"/>
                </a:cxn>
                <a:cxn ang="0">
                  <a:pos x="111" y="45"/>
                </a:cxn>
                <a:cxn ang="0">
                  <a:pos x="170" y="31"/>
                </a:cxn>
                <a:cxn ang="0">
                  <a:pos x="205" y="27"/>
                </a:cxn>
                <a:cxn ang="0">
                  <a:pos x="207" y="14"/>
                </a:cxn>
                <a:cxn ang="0">
                  <a:pos x="228" y="0"/>
                </a:cxn>
              </a:cxnLst>
              <a:rect l="0" t="0" r="r" b="b"/>
              <a:pathLst>
                <a:path w="311" h="381">
                  <a:moveTo>
                    <a:pt x="228" y="0"/>
                  </a:moveTo>
                  <a:lnTo>
                    <a:pt x="238" y="0"/>
                  </a:lnTo>
                  <a:lnTo>
                    <a:pt x="246" y="3"/>
                  </a:lnTo>
                  <a:lnTo>
                    <a:pt x="251" y="7"/>
                  </a:lnTo>
                  <a:lnTo>
                    <a:pt x="252" y="8"/>
                  </a:lnTo>
                  <a:lnTo>
                    <a:pt x="255" y="9"/>
                  </a:lnTo>
                  <a:lnTo>
                    <a:pt x="256" y="12"/>
                  </a:lnTo>
                  <a:lnTo>
                    <a:pt x="258" y="14"/>
                  </a:lnTo>
                  <a:lnTo>
                    <a:pt x="261" y="16"/>
                  </a:lnTo>
                  <a:lnTo>
                    <a:pt x="263" y="18"/>
                  </a:lnTo>
                  <a:lnTo>
                    <a:pt x="265" y="21"/>
                  </a:lnTo>
                  <a:lnTo>
                    <a:pt x="267" y="23"/>
                  </a:lnTo>
                  <a:lnTo>
                    <a:pt x="269" y="27"/>
                  </a:lnTo>
                  <a:lnTo>
                    <a:pt x="270" y="30"/>
                  </a:lnTo>
                  <a:lnTo>
                    <a:pt x="271" y="33"/>
                  </a:lnTo>
                  <a:lnTo>
                    <a:pt x="272" y="35"/>
                  </a:lnTo>
                  <a:lnTo>
                    <a:pt x="272" y="37"/>
                  </a:lnTo>
                  <a:lnTo>
                    <a:pt x="274" y="39"/>
                  </a:lnTo>
                  <a:lnTo>
                    <a:pt x="275" y="41"/>
                  </a:lnTo>
                  <a:lnTo>
                    <a:pt x="275" y="44"/>
                  </a:lnTo>
                  <a:lnTo>
                    <a:pt x="290" y="49"/>
                  </a:lnTo>
                  <a:lnTo>
                    <a:pt x="300" y="51"/>
                  </a:lnTo>
                  <a:lnTo>
                    <a:pt x="308" y="54"/>
                  </a:lnTo>
                  <a:lnTo>
                    <a:pt x="311" y="55"/>
                  </a:lnTo>
                  <a:lnTo>
                    <a:pt x="311" y="167"/>
                  </a:lnTo>
                  <a:lnTo>
                    <a:pt x="308" y="179"/>
                  </a:lnTo>
                  <a:lnTo>
                    <a:pt x="303" y="194"/>
                  </a:lnTo>
                  <a:lnTo>
                    <a:pt x="298" y="208"/>
                  </a:lnTo>
                  <a:lnTo>
                    <a:pt x="294" y="221"/>
                  </a:lnTo>
                  <a:lnTo>
                    <a:pt x="289" y="233"/>
                  </a:lnTo>
                  <a:lnTo>
                    <a:pt x="284" y="249"/>
                  </a:lnTo>
                  <a:lnTo>
                    <a:pt x="275" y="265"/>
                  </a:lnTo>
                  <a:lnTo>
                    <a:pt x="265" y="279"/>
                  </a:lnTo>
                  <a:lnTo>
                    <a:pt x="251" y="291"/>
                  </a:lnTo>
                  <a:lnTo>
                    <a:pt x="235" y="300"/>
                  </a:lnTo>
                  <a:lnTo>
                    <a:pt x="226" y="306"/>
                  </a:lnTo>
                  <a:lnTo>
                    <a:pt x="218" y="316"/>
                  </a:lnTo>
                  <a:lnTo>
                    <a:pt x="210" y="328"/>
                  </a:lnTo>
                  <a:lnTo>
                    <a:pt x="193" y="361"/>
                  </a:lnTo>
                  <a:lnTo>
                    <a:pt x="193" y="371"/>
                  </a:lnTo>
                  <a:lnTo>
                    <a:pt x="176" y="379"/>
                  </a:lnTo>
                  <a:lnTo>
                    <a:pt x="156" y="381"/>
                  </a:lnTo>
                  <a:lnTo>
                    <a:pt x="136" y="377"/>
                  </a:lnTo>
                  <a:lnTo>
                    <a:pt x="116" y="370"/>
                  </a:lnTo>
                  <a:lnTo>
                    <a:pt x="117" y="371"/>
                  </a:lnTo>
                  <a:lnTo>
                    <a:pt x="109" y="375"/>
                  </a:lnTo>
                  <a:lnTo>
                    <a:pt x="100" y="377"/>
                  </a:lnTo>
                  <a:lnTo>
                    <a:pt x="90" y="380"/>
                  </a:lnTo>
                  <a:lnTo>
                    <a:pt x="80" y="380"/>
                  </a:lnTo>
                  <a:lnTo>
                    <a:pt x="62" y="377"/>
                  </a:lnTo>
                  <a:lnTo>
                    <a:pt x="53" y="374"/>
                  </a:lnTo>
                  <a:lnTo>
                    <a:pt x="46" y="369"/>
                  </a:lnTo>
                  <a:lnTo>
                    <a:pt x="40" y="361"/>
                  </a:lnTo>
                  <a:lnTo>
                    <a:pt x="40" y="351"/>
                  </a:lnTo>
                  <a:lnTo>
                    <a:pt x="44" y="339"/>
                  </a:lnTo>
                  <a:lnTo>
                    <a:pt x="51" y="333"/>
                  </a:lnTo>
                  <a:lnTo>
                    <a:pt x="57" y="330"/>
                  </a:lnTo>
                  <a:lnTo>
                    <a:pt x="63" y="329"/>
                  </a:lnTo>
                  <a:lnTo>
                    <a:pt x="42" y="302"/>
                  </a:lnTo>
                  <a:lnTo>
                    <a:pt x="25" y="273"/>
                  </a:lnTo>
                  <a:lnTo>
                    <a:pt x="14" y="242"/>
                  </a:lnTo>
                  <a:lnTo>
                    <a:pt x="9" y="212"/>
                  </a:lnTo>
                  <a:lnTo>
                    <a:pt x="9" y="190"/>
                  </a:lnTo>
                  <a:lnTo>
                    <a:pt x="12" y="169"/>
                  </a:lnTo>
                  <a:lnTo>
                    <a:pt x="20" y="147"/>
                  </a:lnTo>
                  <a:lnTo>
                    <a:pt x="0" y="134"/>
                  </a:lnTo>
                  <a:lnTo>
                    <a:pt x="26" y="83"/>
                  </a:lnTo>
                  <a:lnTo>
                    <a:pt x="48" y="93"/>
                  </a:lnTo>
                  <a:lnTo>
                    <a:pt x="49" y="92"/>
                  </a:lnTo>
                  <a:lnTo>
                    <a:pt x="67" y="72"/>
                  </a:lnTo>
                  <a:lnTo>
                    <a:pt x="88" y="56"/>
                  </a:lnTo>
                  <a:lnTo>
                    <a:pt x="111" y="45"/>
                  </a:lnTo>
                  <a:lnTo>
                    <a:pt x="133" y="37"/>
                  </a:lnTo>
                  <a:lnTo>
                    <a:pt x="170" y="31"/>
                  </a:lnTo>
                  <a:lnTo>
                    <a:pt x="206" y="31"/>
                  </a:lnTo>
                  <a:lnTo>
                    <a:pt x="205" y="27"/>
                  </a:lnTo>
                  <a:lnTo>
                    <a:pt x="204" y="21"/>
                  </a:lnTo>
                  <a:lnTo>
                    <a:pt x="207" y="14"/>
                  </a:lnTo>
                  <a:lnTo>
                    <a:pt x="216" y="5"/>
                  </a:lnTo>
                  <a:lnTo>
                    <a:pt x="228" y="0"/>
                  </a:lnTo>
                  <a:close/>
                </a:path>
              </a:pathLst>
            </a:custGeom>
            <a:solidFill>
              <a:srgbClr val="F9CCC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5" name="Freeform 81"/>
            <p:cNvSpPr>
              <a:spLocks/>
            </p:cNvSpPr>
            <p:nvPr/>
          </p:nvSpPr>
          <p:spPr bwMode="auto">
            <a:xfrm>
              <a:off x="6426201" y="4110038"/>
              <a:ext cx="909638" cy="1460500"/>
            </a:xfrm>
            <a:custGeom>
              <a:avLst/>
              <a:gdLst/>
              <a:ahLst/>
              <a:cxnLst>
                <a:cxn ang="0">
                  <a:pos x="391" y="14"/>
                </a:cxn>
                <a:cxn ang="0">
                  <a:pos x="389" y="42"/>
                </a:cxn>
                <a:cxn ang="0">
                  <a:pos x="364" y="67"/>
                </a:cxn>
                <a:cxn ang="0">
                  <a:pos x="320" y="101"/>
                </a:cxn>
                <a:cxn ang="0">
                  <a:pos x="336" y="186"/>
                </a:cxn>
                <a:cxn ang="0">
                  <a:pos x="396" y="272"/>
                </a:cxn>
                <a:cxn ang="0">
                  <a:pos x="473" y="330"/>
                </a:cxn>
                <a:cxn ang="0">
                  <a:pos x="517" y="368"/>
                </a:cxn>
                <a:cxn ang="0">
                  <a:pos x="558" y="430"/>
                </a:cxn>
                <a:cxn ang="0">
                  <a:pos x="573" y="518"/>
                </a:cxn>
                <a:cxn ang="0">
                  <a:pos x="541" y="630"/>
                </a:cxn>
                <a:cxn ang="0">
                  <a:pos x="475" y="714"/>
                </a:cxn>
                <a:cxn ang="0">
                  <a:pos x="396" y="754"/>
                </a:cxn>
                <a:cxn ang="0">
                  <a:pos x="318" y="759"/>
                </a:cxn>
                <a:cxn ang="0">
                  <a:pos x="264" y="745"/>
                </a:cxn>
                <a:cxn ang="0">
                  <a:pos x="206" y="725"/>
                </a:cxn>
                <a:cxn ang="0">
                  <a:pos x="145" y="712"/>
                </a:cxn>
                <a:cxn ang="0">
                  <a:pos x="89" y="725"/>
                </a:cxn>
                <a:cxn ang="0">
                  <a:pos x="45" y="778"/>
                </a:cxn>
                <a:cxn ang="0">
                  <a:pos x="55" y="836"/>
                </a:cxn>
                <a:cxn ang="0">
                  <a:pos x="50" y="879"/>
                </a:cxn>
                <a:cxn ang="0">
                  <a:pos x="28" y="912"/>
                </a:cxn>
                <a:cxn ang="0">
                  <a:pos x="19" y="920"/>
                </a:cxn>
                <a:cxn ang="0">
                  <a:pos x="5" y="899"/>
                </a:cxn>
                <a:cxn ang="0">
                  <a:pos x="2" y="851"/>
                </a:cxn>
                <a:cxn ang="0">
                  <a:pos x="28" y="773"/>
                </a:cxn>
                <a:cxn ang="0">
                  <a:pos x="64" y="698"/>
                </a:cxn>
                <a:cxn ang="0">
                  <a:pos x="126" y="663"/>
                </a:cxn>
                <a:cxn ang="0">
                  <a:pos x="209" y="666"/>
                </a:cxn>
                <a:cxn ang="0">
                  <a:pos x="274" y="669"/>
                </a:cxn>
                <a:cxn ang="0">
                  <a:pos x="290" y="614"/>
                </a:cxn>
                <a:cxn ang="0">
                  <a:pos x="317" y="562"/>
                </a:cxn>
                <a:cxn ang="0">
                  <a:pos x="385" y="542"/>
                </a:cxn>
                <a:cxn ang="0">
                  <a:pos x="420" y="500"/>
                </a:cxn>
                <a:cxn ang="0">
                  <a:pos x="396" y="356"/>
                </a:cxn>
                <a:cxn ang="0">
                  <a:pos x="355" y="325"/>
                </a:cxn>
                <a:cxn ang="0">
                  <a:pos x="330" y="290"/>
                </a:cxn>
                <a:cxn ang="0">
                  <a:pos x="298" y="225"/>
                </a:cxn>
                <a:cxn ang="0">
                  <a:pos x="293" y="136"/>
                </a:cxn>
                <a:cxn ang="0">
                  <a:pos x="317" y="52"/>
                </a:cxn>
                <a:cxn ang="0">
                  <a:pos x="336" y="15"/>
                </a:cxn>
                <a:cxn ang="0">
                  <a:pos x="373" y="6"/>
                </a:cxn>
              </a:cxnLst>
              <a:rect l="0" t="0" r="r" b="b"/>
              <a:pathLst>
                <a:path w="573" h="920">
                  <a:moveTo>
                    <a:pt x="395" y="0"/>
                  </a:moveTo>
                  <a:lnTo>
                    <a:pt x="392" y="6"/>
                  </a:lnTo>
                  <a:lnTo>
                    <a:pt x="391" y="14"/>
                  </a:lnTo>
                  <a:lnTo>
                    <a:pt x="391" y="22"/>
                  </a:lnTo>
                  <a:lnTo>
                    <a:pt x="390" y="33"/>
                  </a:lnTo>
                  <a:lnTo>
                    <a:pt x="389" y="42"/>
                  </a:lnTo>
                  <a:lnTo>
                    <a:pt x="385" y="52"/>
                  </a:lnTo>
                  <a:lnTo>
                    <a:pt x="377" y="59"/>
                  </a:lnTo>
                  <a:lnTo>
                    <a:pt x="364" y="67"/>
                  </a:lnTo>
                  <a:lnTo>
                    <a:pt x="348" y="72"/>
                  </a:lnTo>
                  <a:lnTo>
                    <a:pt x="324" y="76"/>
                  </a:lnTo>
                  <a:lnTo>
                    <a:pt x="320" y="101"/>
                  </a:lnTo>
                  <a:lnTo>
                    <a:pt x="321" y="128"/>
                  </a:lnTo>
                  <a:lnTo>
                    <a:pt x="326" y="156"/>
                  </a:lnTo>
                  <a:lnTo>
                    <a:pt x="336" y="186"/>
                  </a:lnTo>
                  <a:lnTo>
                    <a:pt x="352" y="216"/>
                  </a:lnTo>
                  <a:lnTo>
                    <a:pt x="371" y="244"/>
                  </a:lnTo>
                  <a:lnTo>
                    <a:pt x="396" y="272"/>
                  </a:lnTo>
                  <a:lnTo>
                    <a:pt x="426" y="299"/>
                  </a:lnTo>
                  <a:lnTo>
                    <a:pt x="460" y="322"/>
                  </a:lnTo>
                  <a:lnTo>
                    <a:pt x="473" y="330"/>
                  </a:lnTo>
                  <a:lnTo>
                    <a:pt x="487" y="340"/>
                  </a:lnTo>
                  <a:lnTo>
                    <a:pt x="502" y="353"/>
                  </a:lnTo>
                  <a:lnTo>
                    <a:pt x="517" y="368"/>
                  </a:lnTo>
                  <a:lnTo>
                    <a:pt x="533" y="387"/>
                  </a:lnTo>
                  <a:lnTo>
                    <a:pt x="547" y="407"/>
                  </a:lnTo>
                  <a:lnTo>
                    <a:pt x="558" y="430"/>
                  </a:lnTo>
                  <a:lnTo>
                    <a:pt x="567" y="457"/>
                  </a:lnTo>
                  <a:lnTo>
                    <a:pt x="572" y="486"/>
                  </a:lnTo>
                  <a:lnTo>
                    <a:pt x="573" y="518"/>
                  </a:lnTo>
                  <a:lnTo>
                    <a:pt x="568" y="553"/>
                  </a:lnTo>
                  <a:lnTo>
                    <a:pt x="558" y="591"/>
                  </a:lnTo>
                  <a:lnTo>
                    <a:pt x="541" y="630"/>
                  </a:lnTo>
                  <a:lnTo>
                    <a:pt x="521" y="665"/>
                  </a:lnTo>
                  <a:lnTo>
                    <a:pt x="499" y="692"/>
                  </a:lnTo>
                  <a:lnTo>
                    <a:pt x="475" y="714"/>
                  </a:lnTo>
                  <a:lnTo>
                    <a:pt x="450" y="732"/>
                  </a:lnTo>
                  <a:lnTo>
                    <a:pt x="423" y="745"/>
                  </a:lnTo>
                  <a:lnTo>
                    <a:pt x="396" y="754"/>
                  </a:lnTo>
                  <a:lnTo>
                    <a:pt x="369" y="759"/>
                  </a:lnTo>
                  <a:lnTo>
                    <a:pt x="344" y="760"/>
                  </a:lnTo>
                  <a:lnTo>
                    <a:pt x="318" y="759"/>
                  </a:lnTo>
                  <a:lnTo>
                    <a:pt x="296" y="755"/>
                  </a:lnTo>
                  <a:lnTo>
                    <a:pt x="280" y="751"/>
                  </a:lnTo>
                  <a:lnTo>
                    <a:pt x="264" y="745"/>
                  </a:lnTo>
                  <a:lnTo>
                    <a:pt x="245" y="739"/>
                  </a:lnTo>
                  <a:lnTo>
                    <a:pt x="225" y="731"/>
                  </a:lnTo>
                  <a:lnTo>
                    <a:pt x="206" y="725"/>
                  </a:lnTo>
                  <a:lnTo>
                    <a:pt x="186" y="718"/>
                  </a:lnTo>
                  <a:lnTo>
                    <a:pt x="166" y="714"/>
                  </a:lnTo>
                  <a:lnTo>
                    <a:pt x="145" y="712"/>
                  </a:lnTo>
                  <a:lnTo>
                    <a:pt x="126" y="713"/>
                  </a:lnTo>
                  <a:lnTo>
                    <a:pt x="107" y="717"/>
                  </a:lnTo>
                  <a:lnTo>
                    <a:pt x="89" y="725"/>
                  </a:lnTo>
                  <a:lnTo>
                    <a:pt x="73" y="737"/>
                  </a:lnTo>
                  <a:lnTo>
                    <a:pt x="57" y="754"/>
                  </a:lnTo>
                  <a:lnTo>
                    <a:pt x="45" y="778"/>
                  </a:lnTo>
                  <a:lnTo>
                    <a:pt x="33" y="807"/>
                  </a:lnTo>
                  <a:lnTo>
                    <a:pt x="47" y="820"/>
                  </a:lnTo>
                  <a:lnTo>
                    <a:pt x="55" y="836"/>
                  </a:lnTo>
                  <a:lnTo>
                    <a:pt x="57" y="851"/>
                  </a:lnTo>
                  <a:lnTo>
                    <a:pt x="55" y="865"/>
                  </a:lnTo>
                  <a:lnTo>
                    <a:pt x="50" y="879"/>
                  </a:lnTo>
                  <a:lnTo>
                    <a:pt x="43" y="893"/>
                  </a:lnTo>
                  <a:lnTo>
                    <a:pt x="36" y="903"/>
                  </a:lnTo>
                  <a:lnTo>
                    <a:pt x="28" y="912"/>
                  </a:lnTo>
                  <a:lnTo>
                    <a:pt x="24" y="917"/>
                  </a:lnTo>
                  <a:lnTo>
                    <a:pt x="22" y="920"/>
                  </a:lnTo>
                  <a:lnTo>
                    <a:pt x="19" y="920"/>
                  </a:lnTo>
                  <a:lnTo>
                    <a:pt x="15" y="917"/>
                  </a:lnTo>
                  <a:lnTo>
                    <a:pt x="10" y="909"/>
                  </a:lnTo>
                  <a:lnTo>
                    <a:pt x="5" y="899"/>
                  </a:lnTo>
                  <a:lnTo>
                    <a:pt x="1" y="885"/>
                  </a:lnTo>
                  <a:lnTo>
                    <a:pt x="0" y="869"/>
                  </a:lnTo>
                  <a:lnTo>
                    <a:pt x="2" y="851"/>
                  </a:lnTo>
                  <a:lnTo>
                    <a:pt x="9" y="830"/>
                  </a:lnTo>
                  <a:lnTo>
                    <a:pt x="23" y="809"/>
                  </a:lnTo>
                  <a:lnTo>
                    <a:pt x="28" y="773"/>
                  </a:lnTo>
                  <a:lnTo>
                    <a:pt x="37" y="744"/>
                  </a:lnTo>
                  <a:lnTo>
                    <a:pt x="50" y="718"/>
                  </a:lnTo>
                  <a:lnTo>
                    <a:pt x="64" y="698"/>
                  </a:lnTo>
                  <a:lnTo>
                    <a:pt x="81" y="683"/>
                  </a:lnTo>
                  <a:lnTo>
                    <a:pt x="103" y="671"/>
                  </a:lnTo>
                  <a:lnTo>
                    <a:pt x="126" y="663"/>
                  </a:lnTo>
                  <a:lnTo>
                    <a:pt x="152" y="661"/>
                  </a:lnTo>
                  <a:lnTo>
                    <a:pt x="178" y="661"/>
                  </a:lnTo>
                  <a:lnTo>
                    <a:pt x="209" y="666"/>
                  </a:lnTo>
                  <a:lnTo>
                    <a:pt x="241" y="672"/>
                  </a:lnTo>
                  <a:lnTo>
                    <a:pt x="274" y="683"/>
                  </a:lnTo>
                  <a:lnTo>
                    <a:pt x="274" y="669"/>
                  </a:lnTo>
                  <a:lnTo>
                    <a:pt x="278" y="652"/>
                  </a:lnTo>
                  <a:lnTo>
                    <a:pt x="283" y="634"/>
                  </a:lnTo>
                  <a:lnTo>
                    <a:pt x="290" y="614"/>
                  </a:lnTo>
                  <a:lnTo>
                    <a:pt x="299" y="595"/>
                  </a:lnTo>
                  <a:lnTo>
                    <a:pt x="310" y="577"/>
                  </a:lnTo>
                  <a:lnTo>
                    <a:pt x="317" y="562"/>
                  </a:lnTo>
                  <a:lnTo>
                    <a:pt x="325" y="550"/>
                  </a:lnTo>
                  <a:lnTo>
                    <a:pt x="331" y="542"/>
                  </a:lnTo>
                  <a:lnTo>
                    <a:pt x="385" y="542"/>
                  </a:lnTo>
                  <a:lnTo>
                    <a:pt x="338" y="522"/>
                  </a:lnTo>
                  <a:lnTo>
                    <a:pt x="357" y="476"/>
                  </a:lnTo>
                  <a:lnTo>
                    <a:pt x="420" y="500"/>
                  </a:lnTo>
                  <a:lnTo>
                    <a:pt x="363" y="460"/>
                  </a:lnTo>
                  <a:lnTo>
                    <a:pt x="418" y="369"/>
                  </a:lnTo>
                  <a:lnTo>
                    <a:pt x="396" y="356"/>
                  </a:lnTo>
                  <a:lnTo>
                    <a:pt x="378" y="345"/>
                  </a:lnTo>
                  <a:lnTo>
                    <a:pt x="366" y="335"/>
                  </a:lnTo>
                  <a:lnTo>
                    <a:pt x="355" y="325"/>
                  </a:lnTo>
                  <a:lnTo>
                    <a:pt x="347" y="314"/>
                  </a:lnTo>
                  <a:lnTo>
                    <a:pt x="338" y="303"/>
                  </a:lnTo>
                  <a:lnTo>
                    <a:pt x="330" y="290"/>
                  </a:lnTo>
                  <a:lnTo>
                    <a:pt x="320" y="274"/>
                  </a:lnTo>
                  <a:lnTo>
                    <a:pt x="308" y="252"/>
                  </a:lnTo>
                  <a:lnTo>
                    <a:pt x="298" y="225"/>
                  </a:lnTo>
                  <a:lnTo>
                    <a:pt x="293" y="197"/>
                  </a:lnTo>
                  <a:lnTo>
                    <a:pt x="290" y="166"/>
                  </a:lnTo>
                  <a:lnTo>
                    <a:pt x="293" y="136"/>
                  </a:lnTo>
                  <a:lnTo>
                    <a:pt x="301" y="105"/>
                  </a:lnTo>
                  <a:lnTo>
                    <a:pt x="313" y="75"/>
                  </a:lnTo>
                  <a:lnTo>
                    <a:pt x="317" y="52"/>
                  </a:lnTo>
                  <a:lnTo>
                    <a:pt x="322" y="35"/>
                  </a:lnTo>
                  <a:lnTo>
                    <a:pt x="329" y="22"/>
                  </a:lnTo>
                  <a:lnTo>
                    <a:pt x="336" y="15"/>
                  </a:lnTo>
                  <a:lnTo>
                    <a:pt x="344" y="11"/>
                  </a:lnTo>
                  <a:lnTo>
                    <a:pt x="353" y="8"/>
                  </a:lnTo>
                  <a:lnTo>
                    <a:pt x="373" y="6"/>
                  </a:lnTo>
                  <a:lnTo>
                    <a:pt x="383" y="3"/>
                  </a:lnTo>
                  <a:lnTo>
                    <a:pt x="395" y="0"/>
                  </a:lnTo>
                  <a:close/>
                </a:path>
              </a:pathLst>
            </a:custGeom>
            <a:solidFill>
              <a:srgbClr val="FE511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6" name="Freeform 82"/>
            <p:cNvSpPr>
              <a:spLocks noEditPoints="1"/>
            </p:cNvSpPr>
            <p:nvPr/>
          </p:nvSpPr>
          <p:spPr bwMode="auto">
            <a:xfrm>
              <a:off x="6426201" y="4740276"/>
              <a:ext cx="636588" cy="830263"/>
            </a:xfrm>
            <a:custGeom>
              <a:avLst/>
              <a:gdLst/>
              <a:ahLst/>
              <a:cxnLst>
                <a:cxn ang="0">
                  <a:pos x="354" y="145"/>
                </a:cxn>
                <a:cxn ang="0">
                  <a:pos x="335" y="185"/>
                </a:cxn>
                <a:cxn ang="0">
                  <a:pos x="320" y="224"/>
                </a:cxn>
                <a:cxn ang="0">
                  <a:pos x="312" y="260"/>
                </a:cxn>
                <a:cxn ang="0">
                  <a:pos x="315" y="284"/>
                </a:cxn>
                <a:cxn ang="0">
                  <a:pos x="338" y="315"/>
                </a:cxn>
                <a:cxn ang="0">
                  <a:pos x="368" y="330"/>
                </a:cxn>
                <a:cxn ang="0">
                  <a:pos x="391" y="331"/>
                </a:cxn>
                <a:cxn ang="0">
                  <a:pos x="380" y="334"/>
                </a:cxn>
                <a:cxn ang="0">
                  <a:pos x="348" y="338"/>
                </a:cxn>
                <a:cxn ang="0">
                  <a:pos x="302" y="339"/>
                </a:cxn>
                <a:cxn ang="0">
                  <a:pos x="250" y="333"/>
                </a:cxn>
                <a:cxn ang="0">
                  <a:pos x="197" y="316"/>
                </a:cxn>
                <a:cxn ang="0">
                  <a:pos x="153" y="305"/>
                </a:cxn>
                <a:cxn ang="0">
                  <a:pos x="118" y="312"/>
                </a:cxn>
                <a:cxn ang="0">
                  <a:pos x="87" y="328"/>
                </a:cxn>
                <a:cxn ang="0">
                  <a:pos x="56" y="358"/>
                </a:cxn>
                <a:cxn ang="0">
                  <a:pos x="33" y="410"/>
                </a:cxn>
                <a:cxn ang="0">
                  <a:pos x="55" y="439"/>
                </a:cxn>
                <a:cxn ang="0">
                  <a:pos x="55" y="468"/>
                </a:cxn>
                <a:cxn ang="0">
                  <a:pos x="43" y="496"/>
                </a:cxn>
                <a:cxn ang="0">
                  <a:pos x="28" y="515"/>
                </a:cxn>
                <a:cxn ang="0">
                  <a:pos x="22" y="523"/>
                </a:cxn>
                <a:cxn ang="0">
                  <a:pos x="15" y="520"/>
                </a:cxn>
                <a:cxn ang="0">
                  <a:pos x="5" y="502"/>
                </a:cxn>
                <a:cxn ang="0">
                  <a:pos x="0" y="472"/>
                </a:cxn>
                <a:cxn ang="0">
                  <a:pos x="9" y="433"/>
                </a:cxn>
                <a:cxn ang="0">
                  <a:pos x="28" y="376"/>
                </a:cxn>
                <a:cxn ang="0">
                  <a:pos x="50" y="321"/>
                </a:cxn>
                <a:cxn ang="0">
                  <a:pos x="81" y="286"/>
                </a:cxn>
                <a:cxn ang="0">
                  <a:pos x="126" y="266"/>
                </a:cxn>
                <a:cxn ang="0">
                  <a:pos x="178" y="264"/>
                </a:cxn>
                <a:cxn ang="0">
                  <a:pos x="241" y="275"/>
                </a:cxn>
                <a:cxn ang="0">
                  <a:pos x="274" y="272"/>
                </a:cxn>
                <a:cxn ang="0">
                  <a:pos x="283" y="237"/>
                </a:cxn>
                <a:cxn ang="0">
                  <a:pos x="299" y="198"/>
                </a:cxn>
                <a:cxn ang="0">
                  <a:pos x="317" y="165"/>
                </a:cxn>
                <a:cxn ang="0">
                  <a:pos x="331" y="145"/>
                </a:cxn>
                <a:cxn ang="0">
                  <a:pos x="387" y="91"/>
                </a:cxn>
                <a:cxn ang="0">
                  <a:pos x="369" y="116"/>
                </a:cxn>
                <a:cxn ang="0">
                  <a:pos x="338" y="125"/>
                </a:cxn>
                <a:cxn ang="0">
                  <a:pos x="401" y="0"/>
                </a:cxn>
                <a:cxn ang="0">
                  <a:pos x="399" y="38"/>
                </a:cxn>
                <a:cxn ang="0">
                  <a:pos x="390" y="82"/>
                </a:cxn>
                <a:cxn ang="0">
                  <a:pos x="401" y="0"/>
                </a:cxn>
              </a:cxnLst>
              <a:rect l="0" t="0" r="r" b="b"/>
              <a:pathLst>
                <a:path w="401" h="523">
                  <a:moveTo>
                    <a:pt x="331" y="145"/>
                  </a:moveTo>
                  <a:lnTo>
                    <a:pt x="354" y="145"/>
                  </a:lnTo>
                  <a:lnTo>
                    <a:pt x="345" y="165"/>
                  </a:lnTo>
                  <a:lnTo>
                    <a:pt x="335" y="185"/>
                  </a:lnTo>
                  <a:lnTo>
                    <a:pt x="327" y="205"/>
                  </a:lnTo>
                  <a:lnTo>
                    <a:pt x="320" y="224"/>
                  </a:lnTo>
                  <a:lnTo>
                    <a:pt x="315" y="244"/>
                  </a:lnTo>
                  <a:lnTo>
                    <a:pt x="312" y="260"/>
                  </a:lnTo>
                  <a:lnTo>
                    <a:pt x="312" y="274"/>
                  </a:lnTo>
                  <a:lnTo>
                    <a:pt x="315" y="284"/>
                  </a:lnTo>
                  <a:lnTo>
                    <a:pt x="325" y="301"/>
                  </a:lnTo>
                  <a:lnTo>
                    <a:pt x="338" y="315"/>
                  </a:lnTo>
                  <a:lnTo>
                    <a:pt x="352" y="324"/>
                  </a:lnTo>
                  <a:lnTo>
                    <a:pt x="368" y="330"/>
                  </a:lnTo>
                  <a:lnTo>
                    <a:pt x="386" y="331"/>
                  </a:lnTo>
                  <a:lnTo>
                    <a:pt x="391" y="331"/>
                  </a:lnTo>
                  <a:lnTo>
                    <a:pt x="389" y="333"/>
                  </a:lnTo>
                  <a:lnTo>
                    <a:pt x="380" y="334"/>
                  </a:lnTo>
                  <a:lnTo>
                    <a:pt x="366" y="337"/>
                  </a:lnTo>
                  <a:lnTo>
                    <a:pt x="348" y="338"/>
                  </a:lnTo>
                  <a:lnTo>
                    <a:pt x="326" y="339"/>
                  </a:lnTo>
                  <a:lnTo>
                    <a:pt x="302" y="339"/>
                  </a:lnTo>
                  <a:lnTo>
                    <a:pt x="276" y="338"/>
                  </a:lnTo>
                  <a:lnTo>
                    <a:pt x="250" y="333"/>
                  </a:lnTo>
                  <a:lnTo>
                    <a:pt x="223" y="326"/>
                  </a:lnTo>
                  <a:lnTo>
                    <a:pt x="197" y="316"/>
                  </a:lnTo>
                  <a:lnTo>
                    <a:pt x="173" y="307"/>
                  </a:lnTo>
                  <a:lnTo>
                    <a:pt x="153" y="305"/>
                  </a:lnTo>
                  <a:lnTo>
                    <a:pt x="134" y="306"/>
                  </a:lnTo>
                  <a:lnTo>
                    <a:pt x="118" y="312"/>
                  </a:lnTo>
                  <a:lnTo>
                    <a:pt x="104" y="320"/>
                  </a:lnTo>
                  <a:lnTo>
                    <a:pt x="87" y="328"/>
                  </a:lnTo>
                  <a:lnTo>
                    <a:pt x="70" y="340"/>
                  </a:lnTo>
                  <a:lnTo>
                    <a:pt x="56" y="358"/>
                  </a:lnTo>
                  <a:lnTo>
                    <a:pt x="43" y="381"/>
                  </a:lnTo>
                  <a:lnTo>
                    <a:pt x="33" y="410"/>
                  </a:lnTo>
                  <a:lnTo>
                    <a:pt x="47" y="423"/>
                  </a:lnTo>
                  <a:lnTo>
                    <a:pt x="55" y="439"/>
                  </a:lnTo>
                  <a:lnTo>
                    <a:pt x="57" y="454"/>
                  </a:lnTo>
                  <a:lnTo>
                    <a:pt x="55" y="468"/>
                  </a:lnTo>
                  <a:lnTo>
                    <a:pt x="50" y="482"/>
                  </a:lnTo>
                  <a:lnTo>
                    <a:pt x="43" y="496"/>
                  </a:lnTo>
                  <a:lnTo>
                    <a:pt x="36" y="506"/>
                  </a:lnTo>
                  <a:lnTo>
                    <a:pt x="28" y="515"/>
                  </a:lnTo>
                  <a:lnTo>
                    <a:pt x="24" y="520"/>
                  </a:lnTo>
                  <a:lnTo>
                    <a:pt x="22" y="523"/>
                  </a:lnTo>
                  <a:lnTo>
                    <a:pt x="19" y="523"/>
                  </a:lnTo>
                  <a:lnTo>
                    <a:pt x="15" y="520"/>
                  </a:lnTo>
                  <a:lnTo>
                    <a:pt x="10" y="512"/>
                  </a:lnTo>
                  <a:lnTo>
                    <a:pt x="5" y="502"/>
                  </a:lnTo>
                  <a:lnTo>
                    <a:pt x="1" y="488"/>
                  </a:lnTo>
                  <a:lnTo>
                    <a:pt x="0" y="472"/>
                  </a:lnTo>
                  <a:lnTo>
                    <a:pt x="2" y="454"/>
                  </a:lnTo>
                  <a:lnTo>
                    <a:pt x="9" y="433"/>
                  </a:lnTo>
                  <a:lnTo>
                    <a:pt x="23" y="412"/>
                  </a:lnTo>
                  <a:lnTo>
                    <a:pt x="28" y="376"/>
                  </a:lnTo>
                  <a:lnTo>
                    <a:pt x="37" y="347"/>
                  </a:lnTo>
                  <a:lnTo>
                    <a:pt x="50" y="321"/>
                  </a:lnTo>
                  <a:lnTo>
                    <a:pt x="64" y="301"/>
                  </a:lnTo>
                  <a:lnTo>
                    <a:pt x="81" y="286"/>
                  </a:lnTo>
                  <a:lnTo>
                    <a:pt x="103" y="274"/>
                  </a:lnTo>
                  <a:lnTo>
                    <a:pt x="126" y="266"/>
                  </a:lnTo>
                  <a:lnTo>
                    <a:pt x="152" y="264"/>
                  </a:lnTo>
                  <a:lnTo>
                    <a:pt x="178" y="264"/>
                  </a:lnTo>
                  <a:lnTo>
                    <a:pt x="209" y="269"/>
                  </a:lnTo>
                  <a:lnTo>
                    <a:pt x="241" y="275"/>
                  </a:lnTo>
                  <a:lnTo>
                    <a:pt x="274" y="286"/>
                  </a:lnTo>
                  <a:lnTo>
                    <a:pt x="274" y="272"/>
                  </a:lnTo>
                  <a:lnTo>
                    <a:pt x="278" y="255"/>
                  </a:lnTo>
                  <a:lnTo>
                    <a:pt x="283" y="237"/>
                  </a:lnTo>
                  <a:lnTo>
                    <a:pt x="290" y="217"/>
                  </a:lnTo>
                  <a:lnTo>
                    <a:pt x="299" y="198"/>
                  </a:lnTo>
                  <a:lnTo>
                    <a:pt x="310" y="180"/>
                  </a:lnTo>
                  <a:lnTo>
                    <a:pt x="317" y="165"/>
                  </a:lnTo>
                  <a:lnTo>
                    <a:pt x="325" y="153"/>
                  </a:lnTo>
                  <a:lnTo>
                    <a:pt x="331" y="145"/>
                  </a:lnTo>
                  <a:close/>
                  <a:moveTo>
                    <a:pt x="357" y="79"/>
                  </a:moveTo>
                  <a:lnTo>
                    <a:pt x="387" y="91"/>
                  </a:lnTo>
                  <a:lnTo>
                    <a:pt x="380" y="103"/>
                  </a:lnTo>
                  <a:lnTo>
                    <a:pt x="369" y="116"/>
                  </a:lnTo>
                  <a:lnTo>
                    <a:pt x="359" y="134"/>
                  </a:lnTo>
                  <a:lnTo>
                    <a:pt x="338" y="125"/>
                  </a:lnTo>
                  <a:lnTo>
                    <a:pt x="357" y="79"/>
                  </a:lnTo>
                  <a:close/>
                  <a:moveTo>
                    <a:pt x="401" y="0"/>
                  </a:moveTo>
                  <a:lnTo>
                    <a:pt x="401" y="17"/>
                  </a:lnTo>
                  <a:lnTo>
                    <a:pt x="399" y="38"/>
                  </a:lnTo>
                  <a:lnTo>
                    <a:pt x="395" y="60"/>
                  </a:lnTo>
                  <a:lnTo>
                    <a:pt x="390" y="82"/>
                  </a:lnTo>
                  <a:lnTo>
                    <a:pt x="363" y="63"/>
                  </a:lnTo>
                  <a:lnTo>
                    <a:pt x="401" y="0"/>
                  </a:lnTo>
                  <a:close/>
                </a:path>
              </a:pathLst>
            </a:custGeom>
            <a:solidFill>
              <a:srgbClr val="F1320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7" name="Freeform 83"/>
            <p:cNvSpPr>
              <a:spLocks/>
            </p:cNvSpPr>
            <p:nvPr/>
          </p:nvSpPr>
          <p:spPr bwMode="auto">
            <a:xfrm>
              <a:off x="6886576" y="4110038"/>
              <a:ext cx="447675" cy="908050"/>
            </a:xfrm>
            <a:custGeom>
              <a:avLst/>
              <a:gdLst/>
              <a:ahLst/>
              <a:cxnLst>
                <a:cxn ang="0">
                  <a:pos x="102" y="6"/>
                </a:cxn>
                <a:cxn ang="0">
                  <a:pos x="101" y="22"/>
                </a:cxn>
                <a:cxn ang="0">
                  <a:pos x="99" y="42"/>
                </a:cxn>
                <a:cxn ang="0">
                  <a:pos x="87" y="59"/>
                </a:cxn>
                <a:cxn ang="0">
                  <a:pos x="58" y="72"/>
                </a:cxn>
                <a:cxn ang="0">
                  <a:pos x="30" y="101"/>
                </a:cxn>
                <a:cxn ang="0">
                  <a:pos x="36" y="156"/>
                </a:cxn>
                <a:cxn ang="0">
                  <a:pos x="62" y="216"/>
                </a:cxn>
                <a:cxn ang="0">
                  <a:pos x="106" y="272"/>
                </a:cxn>
                <a:cxn ang="0">
                  <a:pos x="181" y="330"/>
                </a:cxn>
                <a:cxn ang="0">
                  <a:pos x="209" y="351"/>
                </a:cxn>
                <a:cxn ang="0">
                  <a:pos x="239" y="383"/>
                </a:cxn>
                <a:cxn ang="0">
                  <a:pos x="264" y="424"/>
                </a:cxn>
                <a:cxn ang="0">
                  <a:pos x="280" y="475"/>
                </a:cxn>
                <a:cxn ang="0">
                  <a:pos x="281" y="537"/>
                </a:cxn>
                <a:cxn ang="0">
                  <a:pos x="273" y="551"/>
                </a:cxn>
                <a:cxn ang="0">
                  <a:pos x="268" y="505"/>
                </a:cxn>
                <a:cxn ang="0">
                  <a:pos x="254" y="457"/>
                </a:cxn>
                <a:cxn ang="0">
                  <a:pos x="227" y="416"/>
                </a:cxn>
                <a:cxn ang="0">
                  <a:pos x="185" y="386"/>
                </a:cxn>
                <a:cxn ang="0">
                  <a:pos x="148" y="372"/>
                </a:cxn>
                <a:cxn ang="0">
                  <a:pos x="95" y="349"/>
                </a:cxn>
                <a:cxn ang="0">
                  <a:pos x="68" y="327"/>
                </a:cxn>
                <a:cxn ang="0">
                  <a:pos x="49" y="304"/>
                </a:cxn>
                <a:cxn ang="0">
                  <a:pos x="30" y="274"/>
                </a:cxn>
                <a:cxn ang="0">
                  <a:pos x="8" y="225"/>
                </a:cxn>
                <a:cxn ang="0">
                  <a:pos x="0" y="166"/>
                </a:cxn>
                <a:cxn ang="0">
                  <a:pos x="11" y="105"/>
                </a:cxn>
                <a:cxn ang="0">
                  <a:pos x="27" y="52"/>
                </a:cxn>
                <a:cxn ang="0">
                  <a:pos x="39" y="22"/>
                </a:cxn>
                <a:cxn ang="0">
                  <a:pos x="54" y="11"/>
                </a:cxn>
                <a:cxn ang="0">
                  <a:pos x="83" y="6"/>
                </a:cxn>
                <a:cxn ang="0">
                  <a:pos x="105" y="0"/>
                </a:cxn>
              </a:cxnLst>
              <a:rect l="0" t="0" r="r" b="b"/>
              <a:pathLst>
                <a:path w="282" h="572">
                  <a:moveTo>
                    <a:pt x="105" y="0"/>
                  </a:moveTo>
                  <a:lnTo>
                    <a:pt x="102" y="6"/>
                  </a:lnTo>
                  <a:lnTo>
                    <a:pt x="101" y="14"/>
                  </a:lnTo>
                  <a:lnTo>
                    <a:pt x="101" y="22"/>
                  </a:lnTo>
                  <a:lnTo>
                    <a:pt x="100" y="33"/>
                  </a:lnTo>
                  <a:lnTo>
                    <a:pt x="99" y="42"/>
                  </a:lnTo>
                  <a:lnTo>
                    <a:pt x="95" y="52"/>
                  </a:lnTo>
                  <a:lnTo>
                    <a:pt x="87" y="59"/>
                  </a:lnTo>
                  <a:lnTo>
                    <a:pt x="74" y="67"/>
                  </a:lnTo>
                  <a:lnTo>
                    <a:pt x="58" y="72"/>
                  </a:lnTo>
                  <a:lnTo>
                    <a:pt x="34" y="76"/>
                  </a:lnTo>
                  <a:lnTo>
                    <a:pt x="30" y="101"/>
                  </a:lnTo>
                  <a:lnTo>
                    <a:pt x="31" y="128"/>
                  </a:lnTo>
                  <a:lnTo>
                    <a:pt x="36" y="156"/>
                  </a:lnTo>
                  <a:lnTo>
                    <a:pt x="46" y="186"/>
                  </a:lnTo>
                  <a:lnTo>
                    <a:pt x="62" y="216"/>
                  </a:lnTo>
                  <a:lnTo>
                    <a:pt x="81" y="244"/>
                  </a:lnTo>
                  <a:lnTo>
                    <a:pt x="106" y="272"/>
                  </a:lnTo>
                  <a:lnTo>
                    <a:pt x="136" y="299"/>
                  </a:lnTo>
                  <a:lnTo>
                    <a:pt x="181" y="330"/>
                  </a:lnTo>
                  <a:lnTo>
                    <a:pt x="195" y="340"/>
                  </a:lnTo>
                  <a:lnTo>
                    <a:pt x="209" y="351"/>
                  </a:lnTo>
                  <a:lnTo>
                    <a:pt x="225" y="365"/>
                  </a:lnTo>
                  <a:lnTo>
                    <a:pt x="239" y="383"/>
                  </a:lnTo>
                  <a:lnTo>
                    <a:pt x="253" y="402"/>
                  </a:lnTo>
                  <a:lnTo>
                    <a:pt x="264" y="424"/>
                  </a:lnTo>
                  <a:lnTo>
                    <a:pt x="274" y="448"/>
                  </a:lnTo>
                  <a:lnTo>
                    <a:pt x="280" y="475"/>
                  </a:lnTo>
                  <a:lnTo>
                    <a:pt x="282" y="504"/>
                  </a:lnTo>
                  <a:lnTo>
                    <a:pt x="281" y="537"/>
                  </a:lnTo>
                  <a:lnTo>
                    <a:pt x="273" y="572"/>
                  </a:lnTo>
                  <a:lnTo>
                    <a:pt x="273" y="551"/>
                  </a:lnTo>
                  <a:lnTo>
                    <a:pt x="271" y="530"/>
                  </a:lnTo>
                  <a:lnTo>
                    <a:pt x="268" y="505"/>
                  </a:lnTo>
                  <a:lnTo>
                    <a:pt x="262" y="481"/>
                  </a:lnTo>
                  <a:lnTo>
                    <a:pt x="254" y="457"/>
                  </a:lnTo>
                  <a:lnTo>
                    <a:pt x="243" y="435"/>
                  </a:lnTo>
                  <a:lnTo>
                    <a:pt x="227" y="416"/>
                  </a:lnTo>
                  <a:lnTo>
                    <a:pt x="208" y="400"/>
                  </a:lnTo>
                  <a:lnTo>
                    <a:pt x="185" y="386"/>
                  </a:lnTo>
                  <a:lnTo>
                    <a:pt x="166" y="377"/>
                  </a:lnTo>
                  <a:lnTo>
                    <a:pt x="148" y="372"/>
                  </a:lnTo>
                  <a:lnTo>
                    <a:pt x="115" y="361"/>
                  </a:lnTo>
                  <a:lnTo>
                    <a:pt x="95" y="349"/>
                  </a:lnTo>
                  <a:lnTo>
                    <a:pt x="79" y="337"/>
                  </a:lnTo>
                  <a:lnTo>
                    <a:pt x="68" y="327"/>
                  </a:lnTo>
                  <a:lnTo>
                    <a:pt x="58" y="316"/>
                  </a:lnTo>
                  <a:lnTo>
                    <a:pt x="49" y="304"/>
                  </a:lnTo>
                  <a:lnTo>
                    <a:pt x="40" y="290"/>
                  </a:lnTo>
                  <a:lnTo>
                    <a:pt x="30" y="274"/>
                  </a:lnTo>
                  <a:lnTo>
                    <a:pt x="18" y="252"/>
                  </a:lnTo>
                  <a:lnTo>
                    <a:pt x="8" y="225"/>
                  </a:lnTo>
                  <a:lnTo>
                    <a:pt x="3" y="197"/>
                  </a:lnTo>
                  <a:lnTo>
                    <a:pt x="0" y="166"/>
                  </a:lnTo>
                  <a:lnTo>
                    <a:pt x="3" y="136"/>
                  </a:lnTo>
                  <a:lnTo>
                    <a:pt x="11" y="105"/>
                  </a:lnTo>
                  <a:lnTo>
                    <a:pt x="23" y="75"/>
                  </a:lnTo>
                  <a:lnTo>
                    <a:pt x="27" y="52"/>
                  </a:lnTo>
                  <a:lnTo>
                    <a:pt x="32" y="35"/>
                  </a:lnTo>
                  <a:lnTo>
                    <a:pt x="39" y="22"/>
                  </a:lnTo>
                  <a:lnTo>
                    <a:pt x="46" y="15"/>
                  </a:lnTo>
                  <a:lnTo>
                    <a:pt x="54" y="11"/>
                  </a:lnTo>
                  <a:lnTo>
                    <a:pt x="63" y="8"/>
                  </a:lnTo>
                  <a:lnTo>
                    <a:pt x="83" y="6"/>
                  </a:lnTo>
                  <a:lnTo>
                    <a:pt x="93" y="3"/>
                  </a:lnTo>
                  <a:lnTo>
                    <a:pt x="105" y="0"/>
                  </a:lnTo>
                  <a:close/>
                </a:path>
              </a:pathLst>
            </a:custGeom>
            <a:solidFill>
              <a:srgbClr val="F1320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8" name="Freeform 84"/>
            <p:cNvSpPr>
              <a:spLocks/>
            </p:cNvSpPr>
            <p:nvPr/>
          </p:nvSpPr>
          <p:spPr bwMode="auto">
            <a:xfrm>
              <a:off x="6442076" y="5359401"/>
              <a:ext cx="63500" cy="60325"/>
            </a:xfrm>
            <a:custGeom>
              <a:avLst/>
              <a:gdLst/>
              <a:ahLst/>
              <a:cxnLst>
                <a:cxn ang="0">
                  <a:pos x="19" y="0"/>
                </a:cxn>
                <a:cxn ang="0">
                  <a:pos x="29" y="3"/>
                </a:cxn>
                <a:cxn ang="0">
                  <a:pos x="37" y="9"/>
                </a:cxn>
                <a:cxn ang="0">
                  <a:pos x="40" y="19"/>
                </a:cxn>
                <a:cxn ang="0">
                  <a:pos x="37" y="28"/>
                </a:cxn>
                <a:cxn ang="0">
                  <a:pos x="29" y="36"/>
                </a:cxn>
                <a:cxn ang="0">
                  <a:pos x="20" y="38"/>
                </a:cxn>
                <a:cxn ang="0">
                  <a:pos x="10" y="36"/>
                </a:cxn>
                <a:cxn ang="0">
                  <a:pos x="3" y="29"/>
                </a:cxn>
                <a:cxn ang="0">
                  <a:pos x="0" y="19"/>
                </a:cxn>
                <a:cxn ang="0">
                  <a:pos x="3" y="9"/>
                </a:cxn>
                <a:cxn ang="0">
                  <a:pos x="9" y="1"/>
                </a:cxn>
                <a:cxn ang="0">
                  <a:pos x="19" y="0"/>
                </a:cxn>
              </a:cxnLst>
              <a:rect l="0" t="0" r="r" b="b"/>
              <a:pathLst>
                <a:path w="40" h="38">
                  <a:moveTo>
                    <a:pt x="19" y="0"/>
                  </a:moveTo>
                  <a:lnTo>
                    <a:pt x="29" y="3"/>
                  </a:lnTo>
                  <a:lnTo>
                    <a:pt x="37" y="9"/>
                  </a:lnTo>
                  <a:lnTo>
                    <a:pt x="40" y="19"/>
                  </a:lnTo>
                  <a:lnTo>
                    <a:pt x="37" y="28"/>
                  </a:lnTo>
                  <a:lnTo>
                    <a:pt x="29" y="36"/>
                  </a:lnTo>
                  <a:lnTo>
                    <a:pt x="20" y="38"/>
                  </a:lnTo>
                  <a:lnTo>
                    <a:pt x="10" y="36"/>
                  </a:lnTo>
                  <a:lnTo>
                    <a:pt x="3" y="29"/>
                  </a:lnTo>
                  <a:lnTo>
                    <a:pt x="0" y="19"/>
                  </a:lnTo>
                  <a:lnTo>
                    <a:pt x="3" y="9"/>
                  </a:lnTo>
                  <a:lnTo>
                    <a:pt x="9" y="1"/>
                  </a:lnTo>
                  <a:lnTo>
                    <a:pt x="19" y="0"/>
                  </a:lnTo>
                  <a:close/>
                </a:path>
              </a:pathLst>
            </a:custGeom>
            <a:solidFill>
              <a:srgbClr val="E4FF4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9" name="Freeform 85"/>
            <p:cNvSpPr>
              <a:spLocks/>
            </p:cNvSpPr>
            <p:nvPr/>
          </p:nvSpPr>
          <p:spPr bwMode="auto">
            <a:xfrm>
              <a:off x="6442076" y="5359401"/>
              <a:ext cx="52388" cy="52388"/>
            </a:xfrm>
            <a:custGeom>
              <a:avLst/>
              <a:gdLst/>
              <a:ahLst/>
              <a:cxnLst>
                <a:cxn ang="0">
                  <a:pos x="19" y="0"/>
                </a:cxn>
                <a:cxn ang="0">
                  <a:pos x="29" y="3"/>
                </a:cxn>
                <a:cxn ang="0">
                  <a:pos x="32" y="4"/>
                </a:cxn>
                <a:cxn ang="0">
                  <a:pos x="33" y="5"/>
                </a:cxn>
                <a:cxn ang="0">
                  <a:pos x="32" y="8"/>
                </a:cxn>
                <a:cxn ang="0">
                  <a:pos x="29" y="10"/>
                </a:cxn>
                <a:cxn ang="0">
                  <a:pos x="26" y="12"/>
                </a:cxn>
                <a:cxn ang="0">
                  <a:pos x="22" y="14"/>
                </a:cxn>
                <a:cxn ang="0">
                  <a:pos x="17" y="15"/>
                </a:cxn>
                <a:cxn ang="0">
                  <a:pos x="13" y="18"/>
                </a:cxn>
                <a:cxn ang="0">
                  <a:pos x="9" y="22"/>
                </a:cxn>
                <a:cxn ang="0">
                  <a:pos x="6" y="29"/>
                </a:cxn>
                <a:cxn ang="0">
                  <a:pos x="6" y="33"/>
                </a:cxn>
                <a:cxn ang="0">
                  <a:pos x="1" y="26"/>
                </a:cxn>
                <a:cxn ang="0">
                  <a:pos x="0" y="18"/>
                </a:cxn>
                <a:cxn ang="0">
                  <a:pos x="3" y="9"/>
                </a:cxn>
                <a:cxn ang="0">
                  <a:pos x="9" y="1"/>
                </a:cxn>
                <a:cxn ang="0">
                  <a:pos x="19" y="0"/>
                </a:cxn>
              </a:cxnLst>
              <a:rect l="0" t="0" r="r" b="b"/>
              <a:pathLst>
                <a:path w="33" h="33">
                  <a:moveTo>
                    <a:pt x="19" y="0"/>
                  </a:moveTo>
                  <a:lnTo>
                    <a:pt x="29" y="3"/>
                  </a:lnTo>
                  <a:lnTo>
                    <a:pt x="32" y="4"/>
                  </a:lnTo>
                  <a:lnTo>
                    <a:pt x="33" y="5"/>
                  </a:lnTo>
                  <a:lnTo>
                    <a:pt x="32" y="8"/>
                  </a:lnTo>
                  <a:lnTo>
                    <a:pt x="29" y="10"/>
                  </a:lnTo>
                  <a:lnTo>
                    <a:pt x="26" y="12"/>
                  </a:lnTo>
                  <a:lnTo>
                    <a:pt x="22" y="14"/>
                  </a:lnTo>
                  <a:lnTo>
                    <a:pt x="17" y="15"/>
                  </a:lnTo>
                  <a:lnTo>
                    <a:pt x="13" y="18"/>
                  </a:lnTo>
                  <a:lnTo>
                    <a:pt x="9" y="22"/>
                  </a:lnTo>
                  <a:lnTo>
                    <a:pt x="6" y="29"/>
                  </a:lnTo>
                  <a:lnTo>
                    <a:pt x="6" y="33"/>
                  </a:lnTo>
                  <a:lnTo>
                    <a:pt x="1" y="26"/>
                  </a:lnTo>
                  <a:lnTo>
                    <a:pt x="0" y="18"/>
                  </a:lnTo>
                  <a:lnTo>
                    <a:pt x="3" y="9"/>
                  </a:lnTo>
                  <a:lnTo>
                    <a:pt x="9" y="1"/>
                  </a:lnTo>
                  <a:lnTo>
                    <a:pt x="19" y="0"/>
                  </a:lnTo>
                  <a:close/>
                </a:path>
              </a:pathLst>
            </a:custGeom>
            <a:solidFill>
              <a:srgbClr val="C5EE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0" name="Freeform 86"/>
            <p:cNvSpPr>
              <a:spLocks/>
            </p:cNvSpPr>
            <p:nvPr/>
          </p:nvSpPr>
          <p:spPr bwMode="auto">
            <a:xfrm>
              <a:off x="6891338" y="4208463"/>
              <a:ext cx="60325" cy="60325"/>
            </a:xfrm>
            <a:custGeom>
              <a:avLst/>
              <a:gdLst/>
              <a:ahLst/>
              <a:cxnLst>
                <a:cxn ang="0">
                  <a:pos x="19" y="0"/>
                </a:cxn>
                <a:cxn ang="0">
                  <a:pos x="28" y="3"/>
                </a:cxn>
                <a:cxn ang="0">
                  <a:pos x="36" y="9"/>
                </a:cxn>
                <a:cxn ang="0">
                  <a:pos x="38" y="19"/>
                </a:cxn>
                <a:cxn ang="0">
                  <a:pos x="36" y="28"/>
                </a:cxn>
                <a:cxn ang="0">
                  <a:pos x="29" y="36"/>
                </a:cxn>
                <a:cxn ang="0">
                  <a:pos x="19" y="38"/>
                </a:cxn>
                <a:cxn ang="0">
                  <a:pos x="10" y="36"/>
                </a:cxn>
                <a:cxn ang="0">
                  <a:pos x="3" y="29"/>
                </a:cxn>
                <a:cxn ang="0">
                  <a:pos x="0" y="19"/>
                </a:cxn>
                <a:cxn ang="0">
                  <a:pos x="3" y="10"/>
                </a:cxn>
                <a:cxn ang="0">
                  <a:pos x="9" y="3"/>
                </a:cxn>
                <a:cxn ang="0">
                  <a:pos x="19" y="0"/>
                </a:cxn>
              </a:cxnLst>
              <a:rect l="0" t="0" r="r" b="b"/>
              <a:pathLst>
                <a:path w="38" h="38">
                  <a:moveTo>
                    <a:pt x="19" y="0"/>
                  </a:moveTo>
                  <a:lnTo>
                    <a:pt x="28" y="3"/>
                  </a:lnTo>
                  <a:lnTo>
                    <a:pt x="36" y="9"/>
                  </a:lnTo>
                  <a:lnTo>
                    <a:pt x="38" y="19"/>
                  </a:lnTo>
                  <a:lnTo>
                    <a:pt x="36" y="28"/>
                  </a:lnTo>
                  <a:lnTo>
                    <a:pt x="29" y="36"/>
                  </a:lnTo>
                  <a:lnTo>
                    <a:pt x="19" y="38"/>
                  </a:lnTo>
                  <a:lnTo>
                    <a:pt x="10" y="36"/>
                  </a:lnTo>
                  <a:lnTo>
                    <a:pt x="3" y="29"/>
                  </a:lnTo>
                  <a:lnTo>
                    <a:pt x="0" y="19"/>
                  </a:lnTo>
                  <a:lnTo>
                    <a:pt x="3" y="10"/>
                  </a:lnTo>
                  <a:lnTo>
                    <a:pt x="9" y="3"/>
                  </a:lnTo>
                  <a:lnTo>
                    <a:pt x="19" y="0"/>
                  </a:lnTo>
                  <a:close/>
                </a:path>
              </a:pathLst>
            </a:custGeom>
            <a:solidFill>
              <a:srgbClr val="E4FF4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1" name="Freeform 87"/>
            <p:cNvSpPr>
              <a:spLocks/>
            </p:cNvSpPr>
            <p:nvPr/>
          </p:nvSpPr>
          <p:spPr bwMode="auto">
            <a:xfrm>
              <a:off x="6891338" y="4208463"/>
              <a:ext cx="52388" cy="52388"/>
            </a:xfrm>
            <a:custGeom>
              <a:avLst/>
              <a:gdLst/>
              <a:ahLst/>
              <a:cxnLst>
                <a:cxn ang="0">
                  <a:pos x="19" y="0"/>
                </a:cxn>
                <a:cxn ang="0">
                  <a:pos x="28" y="3"/>
                </a:cxn>
                <a:cxn ang="0">
                  <a:pos x="31" y="3"/>
                </a:cxn>
                <a:cxn ang="0">
                  <a:pos x="33" y="5"/>
                </a:cxn>
                <a:cxn ang="0">
                  <a:pos x="32" y="8"/>
                </a:cxn>
                <a:cxn ang="0">
                  <a:pos x="29" y="10"/>
                </a:cxn>
                <a:cxn ang="0">
                  <a:pos x="25" y="11"/>
                </a:cxn>
                <a:cxn ang="0">
                  <a:pos x="15" y="17"/>
                </a:cxn>
                <a:cxn ang="0">
                  <a:pos x="10" y="20"/>
                </a:cxn>
                <a:cxn ang="0">
                  <a:pos x="8" y="24"/>
                </a:cxn>
                <a:cxn ang="0">
                  <a:pos x="6" y="28"/>
                </a:cxn>
                <a:cxn ang="0">
                  <a:pos x="6" y="33"/>
                </a:cxn>
                <a:cxn ang="0">
                  <a:pos x="1" y="25"/>
                </a:cxn>
                <a:cxn ang="0">
                  <a:pos x="0" y="18"/>
                </a:cxn>
                <a:cxn ang="0">
                  <a:pos x="3" y="10"/>
                </a:cxn>
                <a:cxn ang="0">
                  <a:pos x="9" y="3"/>
                </a:cxn>
                <a:cxn ang="0">
                  <a:pos x="19" y="0"/>
                </a:cxn>
              </a:cxnLst>
              <a:rect l="0" t="0" r="r" b="b"/>
              <a:pathLst>
                <a:path w="33" h="33">
                  <a:moveTo>
                    <a:pt x="19" y="0"/>
                  </a:moveTo>
                  <a:lnTo>
                    <a:pt x="28" y="3"/>
                  </a:lnTo>
                  <a:lnTo>
                    <a:pt x="31" y="3"/>
                  </a:lnTo>
                  <a:lnTo>
                    <a:pt x="33" y="5"/>
                  </a:lnTo>
                  <a:lnTo>
                    <a:pt x="32" y="8"/>
                  </a:lnTo>
                  <a:lnTo>
                    <a:pt x="29" y="10"/>
                  </a:lnTo>
                  <a:lnTo>
                    <a:pt x="25" y="11"/>
                  </a:lnTo>
                  <a:lnTo>
                    <a:pt x="15" y="17"/>
                  </a:lnTo>
                  <a:lnTo>
                    <a:pt x="10" y="20"/>
                  </a:lnTo>
                  <a:lnTo>
                    <a:pt x="8" y="24"/>
                  </a:lnTo>
                  <a:lnTo>
                    <a:pt x="6" y="28"/>
                  </a:lnTo>
                  <a:lnTo>
                    <a:pt x="6" y="33"/>
                  </a:lnTo>
                  <a:lnTo>
                    <a:pt x="1" y="25"/>
                  </a:lnTo>
                  <a:lnTo>
                    <a:pt x="0" y="18"/>
                  </a:lnTo>
                  <a:lnTo>
                    <a:pt x="3" y="10"/>
                  </a:lnTo>
                  <a:lnTo>
                    <a:pt x="9" y="3"/>
                  </a:lnTo>
                  <a:lnTo>
                    <a:pt x="19" y="0"/>
                  </a:lnTo>
                  <a:close/>
                </a:path>
              </a:pathLst>
            </a:custGeom>
            <a:solidFill>
              <a:srgbClr val="C5EE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2" name="Freeform 88"/>
            <p:cNvSpPr>
              <a:spLocks/>
            </p:cNvSpPr>
            <p:nvPr/>
          </p:nvSpPr>
          <p:spPr bwMode="auto">
            <a:xfrm>
              <a:off x="6773863" y="4956176"/>
              <a:ext cx="101600" cy="165100"/>
            </a:xfrm>
            <a:custGeom>
              <a:avLst/>
              <a:gdLst/>
              <a:ahLst/>
              <a:cxnLst>
                <a:cxn ang="0">
                  <a:pos x="43" y="0"/>
                </a:cxn>
                <a:cxn ang="0">
                  <a:pos x="45" y="2"/>
                </a:cxn>
                <a:cxn ang="0">
                  <a:pos x="45" y="3"/>
                </a:cxn>
                <a:cxn ang="0">
                  <a:pos x="49" y="7"/>
                </a:cxn>
                <a:cxn ang="0">
                  <a:pos x="54" y="11"/>
                </a:cxn>
                <a:cxn ang="0">
                  <a:pos x="59" y="18"/>
                </a:cxn>
                <a:cxn ang="0">
                  <a:pos x="63" y="30"/>
                </a:cxn>
                <a:cxn ang="0">
                  <a:pos x="64" y="40"/>
                </a:cxn>
                <a:cxn ang="0">
                  <a:pos x="64" y="53"/>
                </a:cxn>
                <a:cxn ang="0">
                  <a:pos x="61" y="64"/>
                </a:cxn>
                <a:cxn ang="0">
                  <a:pos x="56" y="77"/>
                </a:cxn>
                <a:cxn ang="0">
                  <a:pos x="50" y="87"/>
                </a:cxn>
                <a:cxn ang="0">
                  <a:pos x="40" y="95"/>
                </a:cxn>
                <a:cxn ang="0">
                  <a:pos x="26" y="101"/>
                </a:cxn>
                <a:cxn ang="0">
                  <a:pos x="8" y="104"/>
                </a:cxn>
                <a:cxn ang="0">
                  <a:pos x="6" y="101"/>
                </a:cxn>
                <a:cxn ang="0">
                  <a:pos x="4" y="92"/>
                </a:cxn>
                <a:cxn ang="0">
                  <a:pos x="1" y="81"/>
                </a:cxn>
                <a:cxn ang="0">
                  <a:pos x="0" y="67"/>
                </a:cxn>
                <a:cxn ang="0">
                  <a:pos x="1" y="51"/>
                </a:cxn>
                <a:cxn ang="0">
                  <a:pos x="6" y="37"/>
                </a:cxn>
                <a:cxn ang="0">
                  <a:pos x="15" y="25"/>
                </a:cxn>
                <a:cxn ang="0">
                  <a:pos x="24" y="15"/>
                </a:cxn>
                <a:cxn ang="0">
                  <a:pos x="33" y="7"/>
                </a:cxn>
                <a:cxn ang="0">
                  <a:pos x="40" y="2"/>
                </a:cxn>
                <a:cxn ang="0">
                  <a:pos x="43" y="0"/>
                </a:cxn>
              </a:cxnLst>
              <a:rect l="0" t="0" r="r" b="b"/>
              <a:pathLst>
                <a:path w="64" h="104">
                  <a:moveTo>
                    <a:pt x="43" y="0"/>
                  </a:moveTo>
                  <a:lnTo>
                    <a:pt x="45" y="2"/>
                  </a:lnTo>
                  <a:lnTo>
                    <a:pt x="45" y="3"/>
                  </a:lnTo>
                  <a:lnTo>
                    <a:pt x="49" y="7"/>
                  </a:lnTo>
                  <a:lnTo>
                    <a:pt x="54" y="11"/>
                  </a:lnTo>
                  <a:lnTo>
                    <a:pt x="59" y="18"/>
                  </a:lnTo>
                  <a:lnTo>
                    <a:pt x="63" y="30"/>
                  </a:lnTo>
                  <a:lnTo>
                    <a:pt x="64" y="40"/>
                  </a:lnTo>
                  <a:lnTo>
                    <a:pt x="64" y="53"/>
                  </a:lnTo>
                  <a:lnTo>
                    <a:pt x="61" y="64"/>
                  </a:lnTo>
                  <a:lnTo>
                    <a:pt x="56" y="77"/>
                  </a:lnTo>
                  <a:lnTo>
                    <a:pt x="50" y="87"/>
                  </a:lnTo>
                  <a:lnTo>
                    <a:pt x="40" y="95"/>
                  </a:lnTo>
                  <a:lnTo>
                    <a:pt x="26" y="101"/>
                  </a:lnTo>
                  <a:lnTo>
                    <a:pt x="8" y="104"/>
                  </a:lnTo>
                  <a:lnTo>
                    <a:pt x="6" y="101"/>
                  </a:lnTo>
                  <a:lnTo>
                    <a:pt x="4" y="92"/>
                  </a:lnTo>
                  <a:lnTo>
                    <a:pt x="1" y="81"/>
                  </a:lnTo>
                  <a:lnTo>
                    <a:pt x="0" y="67"/>
                  </a:lnTo>
                  <a:lnTo>
                    <a:pt x="1" y="51"/>
                  </a:lnTo>
                  <a:lnTo>
                    <a:pt x="6" y="37"/>
                  </a:lnTo>
                  <a:lnTo>
                    <a:pt x="15" y="25"/>
                  </a:lnTo>
                  <a:lnTo>
                    <a:pt x="24" y="15"/>
                  </a:lnTo>
                  <a:lnTo>
                    <a:pt x="33" y="7"/>
                  </a:lnTo>
                  <a:lnTo>
                    <a:pt x="40" y="2"/>
                  </a:lnTo>
                  <a:lnTo>
                    <a:pt x="43" y="0"/>
                  </a:lnTo>
                  <a:close/>
                </a:path>
              </a:pathLst>
            </a:custGeom>
            <a:solidFill>
              <a:srgbClr val="CD988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3" name="Freeform 89"/>
            <p:cNvSpPr>
              <a:spLocks/>
            </p:cNvSpPr>
            <p:nvPr/>
          </p:nvSpPr>
          <p:spPr bwMode="auto">
            <a:xfrm>
              <a:off x="6781801" y="4962526"/>
              <a:ext cx="87313" cy="146050"/>
            </a:xfrm>
            <a:custGeom>
              <a:avLst/>
              <a:gdLst/>
              <a:ahLst/>
              <a:cxnLst>
                <a:cxn ang="0">
                  <a:pos x="38" y="0"/>
                </a:cxn>
                <a:cxn ang="0">
                  <a:pos x="38" y="2"/>
                </a:cxn>
                <a:cxn ang="0">
                  <a:pos x="40" y="4"/>
                </a:cxn>
                <a:cxn ang="0">
                  <a:pos x="45" y="8"/>
                </a:cxn>
                <a:cxn ang="0">
                  <a:pos x="50" y="14"/>
                </a:cxn>
                <a:cxn ang="0">
                  <a:pos x="54" y="26"/>
                </a:cxn>
                <a:cxn ang="0">
                  <a:pos x="55" y="37"/>
                </a:cxn>
                <a:cxn ang="0">
                  <a:pos x="55" y="49"/>
                </a:cxn>
                <a:cxn ang="0">
                  <a:pos x="51" y="61"/>
                </a:cxn>
                <a:cxn ang="0">
                  <a:pos x="46" y="73"/>
                </a:cxn>
                <a:cxn ang="0">
                  <a:pos x="36" y="83"/>
                </a:cxn>
                <a:cxn ang="0">
                  <a:pos x="23" y="90"/>
                </a:cxn>
                <a:cxn ang="0">
                  <a:pos x="5" y="92"/>
                </a:cxn>
                <a:cxn ang="0">
                  <a:pos x="4" y="90"/>
                </a:cxn>
                <a:cxn ang="0">
                  <a:pos x="3" y="83"/>
                </a:cxn>
                <a:cxn ang="0">
                  <a:pos x="0" y="73"/>
                </a:cxn>
                <a:cxn ang="0">
                  <a:pos x="0" y="60"/>
                </a:cxn>
                <a:cxn ang="0">
                  <a:pos x="1" y="47"/>
                </a:cxn>
                <a:cxn ang="0">
                  <a:pos x="7" y="35"/>
                </a:cxn>
                <a:cxn ang="0">
                  <a:pos x="22" y="14"/>
                </a:cxn>
                <a:cxn ang="0">
                  <a:pos x="28" y="8"/>
                </a:cxn>
                <a:cxn ang="0">
                  <a:pos x="35" y="3"/>
                </a:cxn>
                <a:cxn ang="0">
                  <a:pos x="38" y="0"/>
                </a:cxn>
              </a:cxnLst>
              <a:rect l="0" t="0" r="r" b="b"/>
              <a:pathLst>
                <a:path w="55" h="92">
                  <a:moveTo>
                    <a:pt x="38" y="0"/>
                  </a:moveTo>
                  <a:lnTo>
                    <a:pt x="38" y="2"/>
                  </a:lnTo>
                  <a:lnTo>
                    <a:pt x="40" y="4"/>
                  </a:lnTo>
                  <a:lnTo>
                    <a:pt x="45" y="8"/>
                  </a:lnTo>
                  <a:lnTo>
                    <a:pt x="50" y="14"/>
                  </a:lnTo>
                  <a:lnTo>
                    <a:pt x="54" y="26"/>
                  </a:lnTo>
                  <a:lnTo>
                    <a:pt x="55" y="37"/>
                  </a:lnTo>
                  <a:lnTo>
                    <a:pt x="55" y="49"/>
                  </a:lnTo>
                  <a:lnTo>
                    <a:pt x="51" y="61"/>
                  </a:lnTo>
                  <a:lnTo>
                    <a:pt x="46" y="73"/>
                  </a:lnTo>
                  <a:lnTo>
                    <a:pt x="36" y="83"/>
                  </a:lnTo>
                  <a:lnTo>
                    <a:pt x="23" y="90"/>
                  </a:lnTo>
                  <a:lnTo>
                    <a:pt x="5" y="92"/>
                  </a:lnTo>
                  <a:lnTo>
                    <a:pt x="4" y="90"/>
                  </a:lnTo>
                  <a:lnTo>
                    <a:pt x="3" y="83"/>
                  </a:lnTo>
                  <a:lnTo>
                    <a:pt x="0" y="73"/>
                  </a:lnTo>
                  <a:lnTo>
                    <a:pt x="0" y="60"/>
                  </a:lnTo>
                  <a:lnTo>
                    <a:pt x="1" y="47"/>
                  </a:lnTo>
                  <a:lnTo>
                    <a:pt x="7" y="35"/>
                  </a:lnTo>
                  <a:lnTo>
                    <a:pt x="22" y="14"/>
                  </a:lnTo>
                  <a:lnTo>
                    <a:pt x="28" y="8"/>
                  </a:lnTo>
                  <a:lnTo>
                    <a:pt x="35" y="3"/>
                  </a:lnTo>
                  <a:lnTo>
                    <a:pt x="3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4" name="Freeform 90"/>
            <p:cNvSpPr>
              <a:spLocks/>
            </p:cNvSpPr>
            <p:nvPr/>
          </p:nvSpPr>
          <p:spPr bwMode="auto">
            <a:xfrm>
              <a:off x="6781801" y="4984751"/>
              <a:ext cx="87313" cy="111125"/>
            </a:xfrm>
            <a:custGeom>
              <a:avLst/>
              <a:gdLst/>
              <a:ahLst/>
              <a:cxnLst>
                <a:cxn ang="0">
                  <a:pos x="24" y="0"/>
                </a:cxn>
                <a:cxn ang="0">
                  <a:pos x="36" y="0"/>
                </a:cxn>
                <a:cxn ang="0">
                  <a:pos x="45" y="3"/>
                </a:cxn>
                <a:cxn ang="0">
                  <a:pos x="52" y="8"/>
                </a:cxn>
                <a:cxn ang="0">
                  <a:pos x="54" y="11"/>
                </a:cxn>
                <a:cxn ang="0">
                  <a:pos x="54" y="12"/>
                </a:cxn>
                <a:cxn ang="0">
                  <a:pos x="55" y="23"/>
                </a:cxn>
                <a:cxn ang="0">
                  <a:pos x="55" y="36"/>
                </a:cxn>
                <a:cxn ang="0">
                  <a:pos x="51" y="49"/>
                </a:cxn>
                <a:cxn ang="0">
                  <a:pos x="45" y="60"/>
                </a:cxn>
                <a:cxn ang="0">
                  <a:pos x="35" y="70"/>
                </a:cxn>
                <a:cxn ang="0">
                  <a:pos x="19" y="70"/>
                </a:cxn>
                <a:cxn ang="0">
                  <a:pos x="9" y="64"/>
                </a:cxn>
                <a:cxn ang="0">
                  <a:pos x="0" y="54"/>
                </a:cxn>
                <a:cxn ang="0">
                  <a:pos x="0" y="42"/>
                </a:cxn>
                <a:cxn ang="0">
                  <a:pos x="1" y="32"/>
                </a:cxn>
                <a:cxn ang="0">
                  <a:pos x="7" y="21"/>
                </a:cxn>
                <a:cxn ang="0">
                  <a:pos x="10" y="13"/>
                </a:cxn>
                <a:cxn ang="0">
                  <a:pos x="15" y="7"/>
                </a:cxn>
                <a:cxn ang="0">
                  <a:pos x="21" y="2"/>
                </a:cxn>
                <a:cxn ang="0">
                  <a:pos x="22" y="2"/>
                </a:cxn>
                <a:cxn ang="0">
                  <a:pos x="24" y="0"/>
                </a:cxn>
              </a:cxnLst>
              <a:rect l="0" t="0" r="r" b="b"/>
              <a:pathLst>
                <a:path w="55" h="70">
                  <a:moveTo>
                    <a:pt x="24" y="0"/>
                  </a:moveTo>
                  <a:lnTo>
                    <a:pt x="36" y="0"/>
                  </a:lnTo>
                  <a:lnTo>
                    <a:pt x="45" y="3"/>
                  </a:lnTo>
                  <a:lnTo>
                    <a:pt x="52" y="8"/>
                  </a:lnTo>
                  <a:lnTo>
                    <a:pt x="54" y="11"/>
                  </a:lnTo>
                  <a:lnTo>
                    <a:pt x="54" y="12"/>
                  </a:lnTo>
                  <a:lnTo>
                    <a:pt x="55" y="23"/>
                  </a:lnTo>
                  <a:lnTo>
                    <a:pt x="55" y="36"/>
                  </a:lnTo>
                  <a:lnTo>
                    <a:pt x="51" y="49"/>
                  </a:lnTo>
                  <a:lnTo>
                    <a:pt x="45" y="60"/>
                  </a:lnTo>
                  <a:lnTo>
                    <a:pt x="35" y="70"/>
                  </a:lnTo>
                  <a:lnTo>
                    <a:pt x="19" y="70"/>
                  </a:lnTo>
                  <a:lnTo>
                    <a:pt x="9" y="64"/>
                  </a:lnTo>
                  <a:lnTo>
                    <a:pt x="0" y="54"/>
                  </a:lnTo>
                  <a:lnTo>
                    <a:pt x="0" y="42"/>
                  </a:lnTo>
                  <a:lnTo>
                    <a:pt x="1" y="32"/>
                  </a:lnTo>
                  <a:lnTo>
                    <a:pt x="7" y="21"/>
                  </a:lnTo>
                  <a:lnTo>
                    <a:pt x="10" y="13"/>
                  </a:lnTo>
                  <a:lnTo>
                    <a:pt x="15" y="7"/>
                  </a:lnTo>
                  <a:lnTo>
                    <a:pt x="21" y="2"/>
                  </a:lnTo>
                  <a:lnTo>
                    <a:pt x="22" y="2"/>
                  </a:lnTo>
                  <a:lnTo>
                    <a:pt x="24" y="0"/>
                  </a:lnTo>
                  <a:close/>
                </a:path>
              </a:pathLst>
            </a:custGeom>
            <a:solidFill>
              <a:srgbClr val="98FDD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5" name="Freeform 91"/>
            <p:cNvSpPr>
              <a:spLocks/>
            </p:cNvSpPr>
            <p:nvPr/>
          </p:nvSpPr>
          <p:spPr bwMode="auto">
            <a:xfrm>
              <a:off x="6797676" y="5013326"/>
              <a:ext cx="55563" cy="57150"/>
            </a:xfrm>
            <a:custGeom>
              <a:avLst/>
              <a:gdLst/>
              <a:ahLst/>
              <a:cxnLst>
                <a:cxn ang="0">
                  <a:pos x="16" y="0"/>
                </a:cxn>
                <a:cxn ang="0">
                  <a:pos x="22" y="0"/>
                </a:cxn>
                <a:cxn ang="0">
                  <a:pos x="26" y="1"/>
                </a:cxn>
                <a:cxn ang="0">
                  <a:pos x="31" y="5"/>
                </a:cxn>
                <a:cxn ang="0">
                  <a:pos x="34" y="10"/>
                </a:cxn>
                <a:cxn ang="0">
                  <a:pos x="35" y="15"/>
                </a:cxn>
                <a:cxn ang="0">
                  <a:pos x="34" y="24"/>
                </a:cxn>
                <a:cxn ang="0">
                  <a:pos x="27" y="32"/>
                </a:cxn>
                <a:cxn ang="0">
                  <a:pos x="19" y="36"/>
                </a:cxn>
                <a:cxn ang="0">
                  <a:pos x="11" y="36"/>
                </a:cxn>
                <a:cxn ang="0">
                  <a:pos x="7" y="33"/>
                </a:cxn>
                <a:cxn ang="0">
                  <a:pos x="3" y="29"/>
                </a:cxn>
                <a:cxn ang="0">
                  <a:pos x="2" y="26"/>
                </a:cxn>
                <a:cxn ang="0">
                  <a:pos x="0" y="21"/>
                </a:cxn>
                <a:cxn ang="0">
                  <a:pos x="2" y="12"/>
                </a:cxn>
                <a:cxn ang="0">
                  <a:pos x="7" y="4"/>
                </a:cxn>
                <a:cxn ang="0">
                  <a:pos x="16" y="0"/>
                </a:cxn>
              </a:cxnLst>
              <a:rect l="0" t="0" r="r" b="b"/>
              <a:pathLst>
                <a:path w="35" h="36">
                  <a:moveTo>
                    <a:pt x="16" y="0"/>
                  </a:moveTo>
                  <a:lnTo>
                    <a:pt x="22" y="0"/>
                  </a:lnTo>
                  <a:lnTo>
                    <a:pt x="26" y="1"/>
                  </a:lnTo>
                  <a:lnTo>
                    <a:pt x="31" y="5"/>
                  </a:lnTo>
                  <a:lnTo>
                    <a:pt x="34" y="10"/>
                  </a:lnTo>
                  <a:lnTo>
                    <a:pt x="35" y="15"/>
                  </a:lnTo>
                  <a:lnTo>
                    <a:pt x="34" y="24"/>
                  </a:lnTo>
                  <a:lnTo>
                    <a:pt x="27" y="32"/>
                  </a:lnTo>
                  <a:lnTo>
                    <a:pt x="19" y="36"/>
                  </a:lnTo>
                  <a:lnTo>
                    <a:pt x="11" y="36"/>
                  </a:lnTo>
                  <a:lnTo>
                    <a:pt x="7" y="33"/>
                  </a:lnTo>
                  <a:lnTo>
                    <a:pt x="3" y="29"/>
                  </a:lnTo>
                  <a:lnTo>
                    <a:pt x="2" y="26"/>
                  </a:lnTo>
                  <a:lnTo>
                    <a:pt x="0" y="21"/>
                  </a:lnTo>
                  <a:lnTo>
                    <a:pt x="2" y="12"/>
                  </a:lnTo>
                  <a:lnTo>
                    <a:pt x="7" y="4"/>
                  </a:lnTo>
                  <a:lnTo>
                    <a:pt x="16" y="0"/>
                  </a:lnTo>
                  <a:close/>
                </a:path>
              </a:pathLst>
            </a:custGeom>
            <a:solidFill>
              <a:srgbClr val="74F7D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6" name="Freeform 92"/>
            <p:cNvSpPr>
              <a:spLocks/>
            </p:cNvSpPr>
            <p:nvPr/>
          </p:nvSpPr>
          <p:spPr bwMode="auto">
            <a:xfrm>
              <a:off x="6808788" y="5026026"/>
              <a:ext cx="30163" cy="30163"/>
            </a:xfrm>
            <a:custGeom>
              <a:avLst/>
              <a:gdLst/>
              <a:ahLst/>
              <a:cxnLst>
                <a:cxn ang="0">
                  <a:pos x="9" y="0"/>
                </a:cxn>
                <a:cxn ang="0">
                  <a:pos x="12" y="0"/>
                </a:cxn>
                <a:cxn ang="0">
                  <a:pos x="16" y="1"/>
                </a:cxn>
                <a:cxn ang="0">
                  <a:pos x="18" y="4"/>
                </a:cxn>
                <a:cxn ang="0">
                  <a:pos x="19" y="7"/>
                </a:cxn>
                <a:cxn ang="0">
                  <a:pos x="19" y="11"/>
                </a:cxn>
                <a:cxn ang="0">
                  <a:pos x="18" y="14"/>
                </a:cxn>
                <a:cxn ang="0">
                  <a:pos x="12" y="19"/>
                </a:cxn>
                <a:cxn ang="0">
                  <a:pos x="6" y="19"/>
                </a:cxn>
                <a:cxn ang="0">
                  <a:pos x="4" y="18"/>
                </a:cxn>
                <a:cxn ang="0">
                  <a:pos x="1" y="15"/>
                </a:cxn>
                <a:cxn ang="0">
                  <a:pos x="0" y="11"/>
                </a:cxn>
                <a:cxn ang="0">
                  <a:pos x="1" y="6"/>
                </a:cxn>
                <a:cxn ang="0">
                  <a:pos x="2" y="4"/>
                </a:cxn>
                <a:cxn ang="0">
                  <a:pos x="5" y="1"/>
                </a:cxn>
                <a:cxn ang="0">
                  <a:pos x="9" y="0"/>
                </a:cxn>
              </a:cxnLst>
              <a:rect l="0" t="0" r="r" b="b"/>
              <a:pathLst>
                <a:path w="19" h="19">
                  <a:moveTo>
                    <a:pt x="9" y="0"/>
                  </a:moveTo>
                  <a:lnTo>
                    <a:pt x="12" y="0"/>
                  </a:lnTo>
                  <a:lnTo>
                    <a:pt x="16" y="1"/>
                  </a:lnTo>
                  <a:lnTo>
                    <a:pt x="18" y="4"/>
                  </a:lnTo>
                  <a:lnTo>
                    <a:pt x="19" y="7"/>
                  </a:lnTo>
                  <a:lnTo>
                    <a:pt x="19" y="11"/>
                  </a:lnTo>
                  <a:lnTo>
                    <a:pt x="18" y="14"/>
                  </a:lnTo>
                  <a:lnTo>
                    <a:pt x="12" y="19"/>
                  </a:lnTo>
                  <a:lnTo>
                    <a:pt x="6" y="19"/>
                  </a:lnTo>
                  <a:lnTo>
                    <a:pt x="4" y="18"/>
                  </a:lnTo>
                  <a:lnTo>
                    <a:pt x="1" y="15"/>
                  </a:lnTo>
                  <a:lnTo>
                    <a:pt x="0" y="11"/>
                  </a:lnTo>
                  <a:lnTo>
                    <a:pt x="1" y="6"/>
                  </a:lnTo>
                  <a:lnTo>
                    <a:pt x="2" y="4"/>
                  </a:lnTo>
                  <a:lnTo>
                    <a:pt x="5" y="1"/>
                  </a:lnTo>
                  <a:lnTo>
                    <a:pt x="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7" name="Freeform 93"/>
            <p:cNvSpPr>
              <a:spLocks/>
            </p:cNvSpPr>
            <p:nvPr/>
          </p:nvSpPr>
          <p:spPr bwMode="auto">
            <a:xfrm>
              <a:off x="6831013" y="5021263"/>
              <a:ext cx="15875" cy="19050"/>
            </a:xfrm>
            <a:custGeom>
              <a:avLst/>
              <a:gdLst/>
              <a:ahLst/>
              <a:cxnLst>
                <a:cxn ang="0">
                  <a:pos x="5" y="0"/>
                </a:cxn>
                <a:cxn ang="0">
                  <a:pos x="7" y="2"/>
                </a:cxn>
                <a:cxn ang="0">
                  <a:pos x="9" y="3"/>
                </a:cxn>
                <a:cxn ang="0">
                  <a:pos x="10" y="5"/>
                </a:cxn>
                <a:cxn ang="0">
                  <a:pos x="10" y="9"/>
                </a:cxn>
                <a:cxn ang="0">
                  <a:pos x="7" y="12"/>
                </a:cxn>
                <a:cxn ang="0">
                  <a:pos x="4" y="12"/>
                </a:cxn>
                <a:cxn ang="0">
                  <a:pos x="1" y="10"/>
                </a:cxn>
                <a:cxn ang="0">
                  <a:pos x="0" y="9"/>
                </a:cxn>
                <a:cxn ang="0">
                  <a:pos x="0" y="5"/>
                </a:cxn>
                <a:cxn ang="0">
                  <a:pos x="1" y="3"/>
                </a:cxn>
                <a:cxn ang="0">
                  <a:pos x="2" y="2"/>
                </a:cxn>
                <a:cxn ang="0">
                  <a:pos x="5" y="0"/>
                </a:cxn>
              </a:cxnLst>
              <a:rect l="0" t="0" r="r" b="b"/>
              <a:pathLst>
                <a:path w="10" h="12">
                  <a:moveTo>
                    <a:pt x="5" y="0"/>
                  </a:moveTo>
                  <a:lnTo>
                    <a:pt x="7" y="2"/>
                  </a:lnTo>
                  <a:lnTo>
                    <a:pt x="9" y="3"/>
                  </a:lnTo>
                  <a:lnTo>
                    <a:pt x="10" y="5"/>
                  </a:lnTo>
                  <a:lnTo>
                    <a:pt x="10" y="9"/>
                  </a:lnTo>
                  <a:lnTo>
                    <a:pt x="7" y="12"/>
                  </a:lnTo>
                  <a:lnTo>
                    <a:pt x="4" y="12"/>
                  </a:lnTo>
                  <a:lnTo>
                    <a:pt x="1" y="10"/>
                  </a:lnTo>
                  <a:lnTo>
                    <a:pt x="0" y="9"/>
                  </a:lnTo>
                  <a:lnTo>
                    <a:pt x="0" y="5"/>
                  </a:lnTo>
                  <a:lnTo>
                    <a:pt x="1" y="3"/>
                  </a:lnTo>
                  <a:lnTo>
                    <a:pt x="2" y="2"/>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8" name="Freeform 94"/>
            <p:cNvSpPr>
              <a:spLocks/>
            </p:cNvSpPr>
            <p:nvPr/>
          </p:nvSpPr>
          <p:spPr bwMode="auto">
            <a:xfrm>
              <a:off x="6800851" y="5054601"/>
              <a:ext cx="7938" cy="4763"/>
            </a:xfrm>
            <a:custGeom>
              <a:avLst/>
              <a:gdLst/>
              <a:ahLst/>
              <a:cxnLst>
                <a:cxn ang="0">
                  <a:pos x="2" y="0"/>
                </a:cxn>
                <a:cxn ang="0">
                  <a:pos x="5" y="0"/>
                </a:cxn>
                <a:cxn ang="0">
                  <a:pos x="5" y="1"/>
                </a:cxn>
                <a:cxn ang="0">
                  <a:pos x="2" y="3"/>
                </a:cxn>
                <a:cxn ang="0">
                  <a:pos x="0" y="3"/>
                </a:cxn>
                <a:cxn ang="0">
                  <a:pos x="0" y="2"/>
                </a:cxn>
                <a:cxn ang="0">
                  <a:pos x="2" y="0"/>
                </a:cxn>
              </a:cxnLst>
              <a:rect l="0" t="0" r="r" b="b"/>
              <a:pathLst>
                <a:path w="5" h="3">
                  <a:moveTo>
                    <a:pt x="2" y="0"/>
                  </a:moveTo>
                  <a:lnTo>
                    <a:pt x="5" y="0"/>
                  </a:lnTo>
                  <a:lnTo>
                    <a:pt x="5" y="1"/>
                  </a:lnTo>
                  <a:lnTo>
                    <a:pt x="2" y="3"/>
                  </a:lnTo>
                  <a:lnTo>
                    <a:pt x="0" y="3"/>
                  </a:lnTo>
                  <a:lnTo>
                    <a:pt x="0" y="2"/>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9" name="Freeform 95"/>
            <p:cNvSpPr>
              <a:spLocks/>
            </p:cNvSpPr>
            <p:nvPr/>
          </p:nvSpPr>
          <p:spPr bwMode="auto">
            <a:xfrm>
              <a:off x="6808788" y="5091113"/>
              <a:ext cx="42863" cy="58738"/>
            </a:xfrm>
            <a:custGeom>
              <a:avLst/>
              <a:gdLst/>
              <a:ahLst/>
              <a:cxnLst>
                <a:cxn ang="0">
                  <a:pos x="27" y="0"/>
                </a:cxn>
                <a:cxn ang="0">
                  <a:pos x="27" y="2"/>
                </a:cxn>
                <a:cxn ang="0">
                  <a:pos x="25" y="9"/>
                </a:cxn>
                <a:cxn ang="0">
                  <a:pos x="25" y="23"/>
                </a:cxn>
                <a:cxn ang="0">
                  <a:pos x="23" y="25"/>
                </a:cxn>
                <a:cxn ang="0">
                  <a:pos x="21" y="24"/>
                </a:cxn>
                <a:cxn ang="0">
                  <a:pos x="21" y="23"/>
                </a:cxn>
                <a:cxn ang="0">
                  <a:pos x="20" y="21"/>
                </a:cxn>
                <a:cxn ang="0">
                  <a:pos x="20" y="6"/>
                </a:cxn>
                <a:cxn ang="0">
                  <a:pos x="16" y="10"/>
                </a:cxn>
                <a:cxn ang="0">
                  <a:pos x="16" y="30"/>
                </a:cxn>
                <a:cxn ang="0">
                  <a:pos x="15" y="31"/>
                </a:cxn>
                <a:cxn ang="0">
                  <a:pos x="14" y="31"/>
                </a:cxn>
                <a:cxn ang="0">
                  <a:pos x="12" y="29"/>
                </a:cxn>
                <a:cxn ang="0">
                  <a:pos x="12" y="25"/>
                </a:cxn>
                <a:cxn ang="0">
                  <a:pos x="11" y="21"/>
                </a:cxn>
                <a:cxn ang="0">
                  <a:pos x="11" y="12"/>
                </a:cxn>
                <a:cxn ang="0">
                  <a:pos x="10" y="14"/>
                </a:cxn>
                <a:cxn ang="0">
                  <a:pos x="7" y="14"/>
                </a:cxn>
                <a:cxn ang="0">
                  <a:pos x="7" y="15"/>
                </a:cxn>
                <a:cxn ang="0">
                  <a:pos x="6" y="15"/>
                </a:cxn>
                <a:cxn ang="0">
                  <a:pos x="6" y="20"/>
                </a:cxn>
                <a:cxn ang="0">
                  <a:pos x="7" y="25"/>
                </a:cxn>
                <a:cxn ang="0">
                  <a:pos x="7" y="30"/>
                </a:cxn>
                <a:cxn ang="0">
                  <a:pos x="9" y="34"/>
                </a:cxn>
                <a:cxn ang="0">
                  <a:pos x="9" y="35"/>
                </a:cxn>
                <a:cxn ang="0">
                  <a:pos x="7" y="37"/>
                </a:cxn>
                <a:cxn ang="0">
                  <a:pos x="6" y="37"/>
                </a:cxn>
                <a:cxn ang="0">
                  <a:pos x="5" y="35"/>
                </a:cxn>
                <a:cxn ang="0">
                  <a:pos x="4" y="33"/>
                </a:cxn>
                <a:cxn ang="0">
                  <a:pos x="2" y="29"/>
                </a:cxn>
                <a:cxn ang="0">
                  <a:pos x="0" y="19"/>
                </a:cxn>
                <a:cxn ang="0">
                  <a:pos x="0" y="15"/>
                </a:cxn>
                <a:cxn ang="0">
                  <a:pos x="2" y="12"/>
                </a:cxn>
                <a:cxn ang="0">
                  <a:pos x="5" y="11"/>
                </a:cxn>
                <a:cxn ang="0">
                  <a:pos x="9" y="10"/>
                </a:cxn>
                <a:cxn ang="0">
                  <a:pos x="11" y="9"/>
                </a:cxn>
                <a:cxn ang="0">
                  <a:pos x="15" y="6"/>
                </a:cxn>
                <a:cxn ang="0">
                  <a:pos x="19" y="5"/>
                </a:cxn>
                <a:cxn ang="0">
                  <a:pos x="21" y="2"/>
                </a:cxn>
                <a:cxn ang="0">
                  <a:pos x="27" y="0"/>
                </a:cxn>
              </a:cxnLst>
              <a:rect l="0" t="0" r="r" b="b"/>
              <a:pathLst>
                <a:path w="27" h="37">
                  <a:moveTo>
                    <a:pt x="27" y="0"/>
                  </a:moveTo>
                  <a:lnTo>
                    <a:pt x="27" y="2"/>
                  </a:lnTo>
                  <a:lnTo>
                    <a:pt x="25" y="9"/>
                  </a:lnTo>
                  <a:lnTo>
                    <a:pt x="25" y="23"/>
                  </a:lnTo>
                  <a:lnTo>
                    <a:pt x="23" y="25"/>
                  </a:lnTo>
                  <a:lnTo>
                    <a:pt x="21" y="24"/>
                  </a:lnTo>
                  <a:lnTo>
                    <a:pt x="21" y="23"/>
                  </a:lnTo>
                  <a:lnTo>
                    <a:pt x="20" y="21"/>
                  </a:lnTo>
                  <a:lnTo>
                    <a:pt x="20" y="6"/>
                  </a:lnTo>
                  <a:lnTo>
                    <a:pt x="16" y="10"/>
                  </a:lnTo>
                  <a:lnTo>
                    <a:pt x="16" y="30"/>
                  </a:lnTo>
                  <a:lnTo>
                    <a:pt x="15" y="31"/>
                  </a:lnTo>
                  <a:lnTo>
                    <a:pt x="14" y="31"/>
                  </a:lnTo>
                  <a:lnTo>
                    <a:pt x="12" y="29"/>
                  </a:lnTo>
                  <a:lnTo>
                    <a:pt x="12" y="25"/>
                  </a:lnTo>
                  <a:lnTo>
                    <a:pt x="11" y="21"/>
                  </a:lnTo>
                  <a:lnTo>
                    <a:pt x="11" y="12"/>
                  </a:lnTo>
                  <a:lnTo>
                    <a:pt x="10" y="14"/>
                  </a:lnTo>
                  <a:lnTo>
                    <a:pt x="7" y="14"/>
                  </a:lnTo>
                  <a:lnTo>
                    <a:pt x="7" y="15"/>
                  </a:lnTo>
                  <a:lnTo>
                    <a:pt x="6" y="15"/>
                  </a:lnTo>
                  <a:lnTo>
                    <a:pt x="6" y="20"/>
                  </a:lnTo>
                  <a:lnTo>
                    <a:pt x="7" y="25"/>
                  </a:lnTo>
                  <a:lnTo>
                    <a:pt x="7" y="30"/>
                  </a:lnTo>
                  <a:lnTo>
                    <a:pt x="9" y="34"/>
                  </a:lnTo>
                  <a:lnTo>
                    <a:pt x="9" y="35"/>
                  </a:lnTo>
                  <a:lnTo>
                    <a:pt x="7" y="37"/>
                  </a:lnTo>
                  <a:lnTo>
                    <a:pt x="6" y="37"/>
                  </a:lnTo>
                  <a:lnTo>
                    <a:pt x="5" y="35"/>
                  </a:lnTo>
                  <a:lnTo>
                    <a:pt x="4" y="33"/>
                  </a:lnTo>
                  <a:lnTo>
                    <a:pt x="2" y="29"/>
                  </a:lnTo>
                  <a:lnTo>
                    <a:pt x="0" y="19"/>
                  </a:lnTo>
                  <a:lnTo>
                    <a:pt x="0" y="15"/>
                  </a:lnTo>
                  <a:lnTo>
                    <a:pt x="2" y="12"/>
                  </a:lnTo>
                  <a:lnTo>
                    <a:pt x="5" y="11"/>
                  </a:lnTo>
                  <a:lnTo>
                    <a:pt x="9" y="10"/>
                  </a:lnTo>
                  <a:lnTo>
                    <a:pt x="11" y="9"/>
                  </a:lnTo>
                  <a:lnTo>
                    <a:pt x="15" y="6"/>
                  </a:lnTo>
                  <a:lnTo>
                    <a:pt x="19" y="5"/>
                  </a:lnTo>
                  <a:lnTo>
                    <a:pt x="21" y="2"/>
                  </a:lnTo>
                  <a:lnTo>
                    <a:pt x="27" y="0"/>
                  </a:lnTo>
                  <a:close/>
                </a:path>
              </a:pathLst>
            </a:custGeom>
            <a:solidFill>
              <a:srgbClr val="CD988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0" name="Freeform 96"/>
            <p:cNvSpPr>
              <a:spLocks/>
            </p:cNvSpPr>
            <p:nvPr/>
          </p:nvSpPr>
          <p:spPr bwMode="auto">
            <a:xfrm>
              <a:off x="6899276" y="4700588"/>
              <a:ext cx="123825" cy="141288"/>
            </a:xfrm>
            <a:custGeom>
              <a:avLst/>
              <a:gdLst/>
              <a:ahLst/>
              <a:cxnLst>
                <a:cxn ang="0">
                  <a:pos x="68" y="0"/>
                </a:cxn>
                <a:cxn ang="0">
                  <a:pos x="75" y="19"/>
                </a:cxn>
                <a:cxn ang="0">
                  <a:pos x="78" y="35"/>
                </a:cxn>
                <a:cxn ang="0">
                  <a:pos x="74" y="51"/>
                </a:cxn>
                <a:cxn ang="0">
                  <a:pos x="66" y="63"/>
                </a:cxn>
                <a:cxn ang="0">
                  <a:pos x="57" y="74"/>
                </a:cxn>
                <a:cxn ang="0">
                  <a:pos x="46" y="81"/>
                </a:cxn>
                <a:cxn ang="0">
                  <a:pos x="34" y="86"/>
                </a:cxn>
                <a:cxn ang="0">
                  <a:pos x="20" y="89"/>
                </a:cxn>
                <a:cxn ang="0">
                  <a:pos x="10" y="89"/>
                </a:cxn>
                <a:cxn ang="0">
                  <a:pos x="4" y="86"/>
                </a:cxn>
                <a:cxn ang="0">
                  <a:pos x="0" y="86"/>
                </a:cxn>
                <a:cxn ang="0">
                  <a:pos x="0" y="79"/>
                </a:cxn>
                <a:cxn ang="0">
                  <a:pos x="1" y="67"/>
                </a:cxn>
                <a:cxn ang="0">
                  <a:pos x="5" y="52"/>
                </a:cxn>
                <a:cxn ang="0">
                  <a:pos x="12" y="35"/>
                </a:cxn>
                <a:cxn ang="0">
                  <a:pos x="20" y="24"/>
                </a:cxn>
                <a:cxn ang="0">
                  <a:pos x="32" y="14"/>
                </a:cxn>
                <a:cxn ang="0">
                  <a:pos x="45" y="7"/>
                </a:cxn>
                <a:cxn ang="0">
                  <a:pos x="56" y="3"/>
                </a:cxn>
                <a:cxn ang="0">
                  <a:pos x="65" y="1"/>
                </a:cxn>
                <a:cxn ang="0">
                  <a:pos x="68" y="0"/>
                </a:cxn>
              </a:cxnLst>
              <a:rect l="0" t="0" r="r" b="b"/>
              <a:pathLst>
                <a:path w="78" h="89">
                  <a:moveTo>
                    <a:pt x="68" y="0"/>
                  </a:moveTo>
                  <a:lnTo>
                    <a:pt x="75" y="19"/>
                  </a:lnTo>
                  <a:lnTo>
                    <a:pt x="78" y="35"/>
                  </a:lnTo>
                  <a:lnTo>
                    <a:pt x="74" y="51"/>
                  </a:lnTo>
                  <a:lnTo>
                    <a:pt x="66" y="63"/>
                  </a:lnTo>
                  <a:lnTo>
                    <a:pt x="57" y="74"/>
                  </a:lnTo>
                  <a:lnTo>
                    <a:pt x="46" y="81"/>
                  </a:lnTo>
                  <a:lnTo>
                    <a:pt x="34" y="86"/>
                  </a:lnTo>
                  <a:lnTo>
                    <a:pt x="20" y="89"/>
                  </a:lnTo>
                  <a:lnTo>
                    <a:pt x="10" y="89"/>
                  </a:lnTo>
                  <a:lnTo>
                    <a:pt x="4" y="86"/>
                  </a:lnTo>
                  <a:lnTo>
                    <a:pt x="0" y="86"/>
                  </a:lnTo>
                  <a:lnTo>
                    <a:pt x="0" y="79"/>
                  </a:lnTo>
                  <a:lnTo>
                    <a:pt x="1" y="67"/>
                  </a:lnTo>
                  <a:lnTo>
                    <a:pt x="5" y="52"/>
                  </a:lnTo>
                  <a:lnTo>
                    <a:pt x="12" y="35"/>
                  </a:lnTo>
                  <a:lnTo>
                    <a:pt x="20" y="24"/>
                  </a:lnTo>
                  <a:lnTo>
                    <a:pt x="32" y="14"/>
                  </a:lnTo>
                  <a:lnTo>
                    <a:pt x="45" y="7"/>
                  </a:lnTo>
                  <a:lnTo>
                    <a:pt x="56" y="3"/>
                  </a:lnTo>
                  <a:lnTo>
                    <a:pt x="65" y="1"/>
                  </a:lnTo>
                  <a:lnTo>
                    <a:pt x="68" y="0"/>
                  </a:lnTo>
                  <a:close/>
                </a:path>
              </a:pathLst>
            </a:custGeom>
            <a:solidFill>
              <a:srgbClr val="CD988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1" name="Freeform 97"/>
            <p:cNvSpPr>
              <a:spLocks/>
            </p:cNvSpPr>
            <p:nvPr/>
          </p:nvSpPr>
          <p:spPr bwMode="auto">
            <a:xfrm>
              <a:off x="6904038" y="4711701"/>
              <a:ext cx="107950" cy="125413"/>
            </a:xfrm>
            <a:custGeom>
              <a:avLst/>
              <a:gdLst/>
              <a:ahLst/>
              <a:cxnLst>
                <a:cxn ang="0">
                  <a:pos x="60" y="0"/>
                </a:cxn>
                <a:cxn ang="0">
                  <a:pos x="67" y="17"/>
                </a:cxn>
                <a:cxn ang="0">
                  <a:pos x="68" y="31"/>
                </a:cxn>
                <a:cxn ang="0">
                  <a:pos x="66" y="44"/>
                </a:cxn>
                <a:cxn ang="0">
                  <a:pos x="60" y="55"/>
                </a:cxn>
                <a:cxn ang="0">
                  <a:pos x="51" y="64"/>
                </a:cxn>
                <a:cxn ang="0">
                  <a:pos x="40" y="72"/>
                </a:cxn>
                <a:cxn ang="0">
                  <a:pos x="30" y="77"/>
                </a:cxn>
                <a:cxn ang="0">
                  <a:pos x="19" y="79"/>
                </a:cxn>
                <a:cxn ang="0">
                  <a:pos x="10" y="78"/>
                </a:cxn>
                <a:cxn ang="0">
                  <a:pos x="3" y="77"/>
                </a:cxn>
                <a:cxn ang="0">
                  <a:pos x="0" y="77"/>
                </a:cxn>
                <a:cxn ang="0">
                  <a:pos x="0" y="70"/>
                </a:cxn>
                <a:cxn ang="0">
                  <a:pos x="2" y="59"/>
                </a:cxn>
                <a:cxn ang="0">
                  <a:pos x="6" y="46"/>
                </a:cxn>
                <a:cxn ang="0">
                  <a:pos x="12" y="31"/>
                </a:cxn>
                <a:cxn ang="0">
                  <a:pos x="21" y="18"/>
                </a:cxn>
                <a:cxn ang="0">
                  <a:pos x="34" y="9"/>
                </a:cxn>
                <a:cxn ang="0">
                  <a:pos x="47" y="4"/>
                </a:cxn>
                <a:cxn ang="0">
                  <a:pos x="56" y="2"/>
                </a:cxn>
                <a:cxn ang="0">
                  <a:pos x="60" y="0"/>
                </a:cxn>
              </a:cxnLst>
              <a:rect l="0" t="0" r="r" b="b"/>
              <a:pathLst>
                <a:path w="68" h="79">
                  <a:moveTo>
                    <a:pt x="60" y="0"/>
                  </a:moveTo>
                  <a:lnTo>
                    <a:pt x="67" y="17"/>
                  </a:lnTo>
                  <a:lnTo>
                    <a:pt x="68" y="31"/>
                  </a:lnTo>
                  <a:lnTo>
                    <a:pt x="66" y="44"/>
                  </a:lnTo>
                  <a:lnTo>
                    <a:pt x="60" y="55"/>
                  </a:lnTo>
                  <a:lnTo>
                    <a:pt x="51" y="64"/>
                  </a:lnTo>
                  <a:lnTo>
                    <a:pt x="40" y="72"/>
                  </a:lnTo>
                  <a:lnTo>
                    <a:pt x="30" y="77"/>
                  </a:lnTo>
                  <a:lnTo>
                    <a:pt x="19" y="79"/>
                  </a:lnTo>
                  <a:lnTo>
                    <a:pt x="10" y="78"/>
                  </a:lnTo>
                  <a:lnTo>
                    <a:pt x="3" y="77"/>
                  </a:lnTo>
                  <a:lnTo>
                    <a:pt x="0" y="77"/>
                  </a:lnTo>
                  <a:lnTo>
                    <a:pt x="0" y="70"/>
                  </a:lnTo>
                  <a:lnTo>
                    <a:pt x="2" y="59"/>
                  </a:lnTo>
                  <a:lnTo>
                    <a:pt x="6" y="46"/>
                  </a:lnTo>
                  <a:lnTo>
                    <a:pt x="12" y="31"/>
                  </a:lnTo>
                  <a:lnTo>
                    <a:pt x="21" y="18"/>
                  </a:lnTo>
                  <a:lnTo>
                    <a:pt x="34" y="9"/>
                  </a:lnTo>
                  <a:lnTo>
                    <a:pt x="47" y="4"/>
                  </a:lnTo>
                  <a:lnTo>
                    <a:pt x="56" y="2"/>
                  </a:lnTo>
                  <a:lnTo>
                    <a:pt x="6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2" name="Freeform 98"/>
            <p:cNvSpPr>
              <a:spLocks/>
            </p:cNvSpPr>
            <p:nvPr/>
          </p:nvSpPr>
          <p:spPr bwMode="auto">
            <a:xfrm>
              <a:off x="6908801" y="4725988"/>
              <a:ext cx="103188" cy="109538"/>
            </a:xfrm>
            <a:custGeom>
              <a:avLst/>
              <a:gdLst/>
              <a:ahLst/>
              <a:cxnLst>
                <a:cxn ang="0">
                  <a:pos x="34" y="0"/>
                </a:cxn>
                <a:cxn ang="0">
                  <a:pos x="46" y="1"/>
                </a:cxn>
                <a:cxn ang="0">
                  <a:pos x="58" y="8"/>
                </a:cxn>
                <a:cxn ang="0">
                  <a:pos x="65" y="18"/>
                </a:cxn>
                <a:cxn ang="0">
                  <a:pos x="65" y="19"/>
                </a:cxn>
                <a:cxn ang="0">
                  <a:pos x="63" y="33"/>
                </a:cxn>
                <a:cxn ang="0">
                  <a:pos x="57" y="45"/>
                </a:cxn>
                <a:cxn ang="0">
                  <a:pos x="48" y="55"/>
                </a:cxn>
                <a:cxn ang="0">
                  <a:pos x="37" y="63"/>
                </a:cxn>
                <a:cxn ang="0">
                  <a:pos x="27" y="68"/>
                </a:cxn>
                <a:cxn ang="0">
                  <a:pos x="23" y="68"/>
                </a:cxn>
                <a:cxn ang="0">
                  <a:pos x="22" y="69"/>
                </a:cxn>
                <a:cxn ang="0">
                  <a:pos x="16" y="66"/>
                </a:cxn>
                <a:cxn ang="0">
                  <a:pos x="11" y="63"/>
                </a:cxn>
                <a:cxn ang="0">
                  <a:pos x="7" y="58"/>
                </a:cxn>
                <a:cxn ang="0">
                  <a:pos x="3" y="51"/>
                </a:cxn>
                <a:cxn ang="0">
                  <a:pos x="2" y="49"/>
                </a:cxn>
                <a:cxn ang="0">
                  <a:pos x="0" y="47"/>
                </a:cxn>
                <a:cxn ang="0">
                  <a:pos x="0" y="45"/>
                </a:cxn>
                <a:cxn ang="0">
                  <a:pos x="3" y="33"/>
                </a:cxn>
                <a:cxn ang="0">
                  <a:pos x="9" y="22"/>
                </a:cxn>
                <a:cxn ang="0">
                  <a:pos x="20" y="9"/>
                </a:cxn>
                <a:cxn ang="0">
                  <a:pos x="34" y="0"/>
                </a:cxn>
              </a:cxnLst>
              <a:rect l="0" t="0" r="r" b="b"/>
              <a:pathLst>
                <a:path w="65" h="69">
                  <a:moveTo>
                    <a:pt x="34" y="0"/>
                  </a:moveTo>
                  <a:lnTo>
                    <a:pt x="46" y="1"/>
                  </a:lnTo>
                  <a:lnTo>
                    <a:pt x="58" y="8"/>
                  </a:lnTo>
                  <a:lnTo>
                    <a:pt x="65" y="18"/>
                  </a:lnTo>
                  <a:lnTo>
                    <a:pt x="65" y="19"/>
                  </a:lnTo>
                  <a:lnTo>
                    <a:pt x="63" y="33"/>
                  </a:lnTo>
                  <a:lnTo>
                    <a:pt x="57" y="45"/>
                  </a:lnTo>
                  <a:lnTo>
                    <a:pt x="48" y="55"/>
                  </a:lnTo>
                  <a:lnTo>
                    <a:pt x="37" y="63"/>
                  </a:lnTo>
                  <a:lnTo>
                    <a:pt x="27" y="68"/>
                  </a:lnTo>
                  <a:lnTo>
                    <a:pt x="23" y="68"/>
                  </a:lnTo>
                  <a:lnTo>
                    <a:pt x="22" y="69"/>
                  </a:lnTo>
                  <a:lnTo>
                    <a:pt x="16" y="66"/>
                  </a:lnTo>
                  <a:lnTo>
                    <a:pt x="11" y="63"/>
                  </a:lnTo>
                  <a:lnTo>
                    <a:pt x="7" y="58"/>
                  </a:lnTo>
                  <a:lnTo>
                    <a:pt x="3" y="51"/>
                  </a:lnTo>
                  <a:lnTo>
                    <a:pt x="2" y="49"/>
                  </a:lnTo>
                  <a:lnTo>
                    <a:pt x="0" y="47"/>
                  </a:lnTo>
                  <a:lnTo>
                    <a:pt x="0" y="45"/>
                  </a:lnTo>
                  <a:lnTo>
                    <a:pt x="3" y="33"/>
                  </a:lnTo>
                  <a:lnTo>
                    <a:pt x="9" y="22"/>
                  </a:lnTo>
                  <a:lnTo>
                    <a:pt x="20" y="9"/>
                  </a:lnTo>
                  <a:lnTo>
                    <a:pt x="34" y="0"/>
                  </a:lnTo>
                  <a:close/>
                </a:path>
              </a:pathLst>
            </a:custGeom>
            <a:solidFill>
              <a:srgbClr val="98FDD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3" name="Freeform 99"/>
            <p:cNvSpPr>
              <a:spLocks/>
            </p:cNvSpPr>
            <p:nvPr/>
          </p:nvSpPr>
          <p:spPr bwMode="auto">
            <a:xfrm>
              <a:off x="6934201" y="4748213"/>
              <a:ext cx="53975" cy="57150"/>
            </a:xfrm>
            <a:custGeom>
              <a:avLst/>
              <a:gdLst/>
              <a:ahLst/>
              <a:cxnLst>
                <a:cxn ang="0">
                  <a:pos x="19" y="0"/>
                </a:cxn>
                <a:cxn ang="0">
                  <a:pos x="28" y="3"/>
                </a:cxn>
                <a:cxn ang="0">
                  <a:pos x="33" y="9"/>
                </a:cxn>
                <a:cxn ang="0">
                  <a:pos x="34" y="18"/>
                </a:cxn>
                <a:cxn ang="0">
                  <a:pos x="32" y="28"/>
                </a:cxn>
                <a:cxn ang="0">
                  <a:pos x="24" y="35"/>
                </a:cxn>
                <a:cxn ang="0">
                  <a:pos x="15" y="36"/>
                </a:cxn>
                <a:cxn ang="0">
                  <a:pos x="6" y="33"/>
                </a:cxn>
                <a:cxn ang="0">
                  <a:pos x="1" y="27"/>
                </a:cxn>
                <a:cxn ang="0">
                  <a:pos x="0" y="18"/>
                </a:cxn>
                <a:cxn ang="0">
                  <a:pos x="2" y="8"/>
                </a:cxn>
                <a:cxn ang="0">
                  <a:pos x="10" y="2"/>
                </a:cxn>
                <a:cxn ang="0">
                  <a:pos x="19" y="0"/>
                </a:cxn>
              </a:cxnLst>
              <a:rect l="0" t="0" r="r" b="b"/>
              <a:pathLst>
                <a:path w="34" h="36">
                  <a:moveTo>
                    <a:pt x="19" y="0"/>
                  </a:moveTo>
                  <a:lnTo>
                    <a:pt x="28" y="3"/>
                  </a:lnTo>
                  <a:lnTo>
                    <a:pt x="33" y="9"/>
                  </a:lnTo>
                  <a:lnTo>
                    <a:pt x="34" y="18"/>
                  </a:lnTo>
                  <a:lnTo>
                    <a:pt x="32" y="28"/>
                  </a:lnTo>
                  <a:lnTo>
                    <a:pt x="24" y="35"/>
                  </a:lnTo>
                  <a:lnTo>
                    <a:pt x="15" y="36"/>
                  </a:lnTo>
                  <a:lnTo>
                    <a:pt x="6" y="33"/>
                  </a:lnTo>
                  <a:lnTo>
                    <a:pt x="1" y="27"/>
                  </a:lnTo>
                  <a:lnTo>
                    <a:pt x="0" y="18"/>
                  </a:lnTo>
                  <a:lnTo>
                    <a:pt x="2" y="8"/>
                  </a:lnTo>
                  <a:lnTo>
                    <a:pt x="10" y="2"/>
                  </a:lnTo>
                  <a:lnTo>
                    <a:pt x="19" y="0"/>
                  </a:lnTo>
                  <a:close/>
                </a:path>
              </a:pathLst>
            </a:custGeom>
            <a:solidFill>
              <a:srgbClr val="74F7D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4" name="Freeform 100"/>
            <p:cNvSpPr>
              <a:spLocks/>
            </p:cNvSpPr>
            <p:nvPr/>
          </p:nvSpPr>
          <p:spPr bwMode="auto">
            <a:xfrm>
              <a:off x="6943726" y="4760913"/>
              <a:ext cx="30163" cy="31750"/>
            </a:xfrm>
            <a:custGeom>
              <a:avLst/>
              <a:gdLst/>
              <a:ahLst/>
              <a:cxnLst>
                <a:cxn ang="0">
                  <a:pos x="8" y="0"/>
                </a:cxn>
                <a:cxn ang="0">
                  <a:pos x="12" y="0"/>
                </a:cxn>
                <a:cxn ang="0">
                  <a:pos x="17" y="2"/>
                </a:cxn>
                <a:cxn ang="0">
                  <a:pos x="19" y="5"/>
                </a:cxn>
                <a:cxn ang="0">
                  <a:pos x="19" y="11"/>
                </a:cxn>
                <a:cxn ang="0">
                  <a:pos x="17" y="16"/>
                </a:cxn>
                <a:cxn ang="0">
                  <a:pos x="14" y="19"/>
                </a:cxn>
                <a:cxn ang="0">
                  <a:pos x="12" y="20"/>
                </a:cxn>
                <a:cxn ang="0">
                  <a:pos x="8" y="20"/>
                </a:cxn>
                <a:cxn ang="0">
                  <a:pos x="5" y="19"/>
                </a:cxn>
                <a:cxn ang="0">
                  <a:pos x="3" y="16"/>
                </a:cxn>
                <a:cxn ang="0">
                  <a:pos x="1" y="14"/>
                </a:cxn>
                <a:cxn ang="0">
                  <a:pos x="0" y="10"/>
                </a:cxn>
                <a:cxn ang="0">
                  <a:pos x="1" y="6"/>
                </a:cxn>
                <a:cxn ang="0">
                  <a:pos x="3" y="4"/>
                </a:cxn>
                <a:cxn ang="0">
                  <a:pos x="5" y="1"/>
                </a:cxn>
                <a:cxn ang="0">
                  <a:pos x="8" y="0"/>
                </a:cxn>
              </a:cxnLst>
              <a:rect l="0" t="0" r="r" b="b"/>
              <a:pathLst>
                <a:path w="19" h="20">
                  <a:moveTo>
                    <a:pt x="8" y="0"/>
                  </a:moveTo>
                  <a:lnTo>
                    <a:pt x="12" y="0"/>
                  </a:lnTo>
                  <a:lnTo>
                    <a:pt x="17" y="2"/>
                  </a:lnTo>
                  <a:lnTo>
                    <a:pt x="19" y="5"/>
                  </a:lnTo>
                  <a:lnTo>
                    <a:pt x="19" y="11"/>
                  </a:lnTo>
                  <a:lnTo>
                    <a:pt x="17" y="16"/>
                  </a:lnTo>
                  <a:lnTo>
                    <a:pt x="14" y="19"/>
                  </a:lnTo>
                  <a:lnTo>
                    <a:pt x="12" y="20"/>
                  </a:lnTo>
                  <a:lnTo>
                    <a:pt x="8" y="20"/>
                  </a:lnTo>
                  <a:lnTo>
                    <a:pt x="5" y="19"/>
                  </a:lnTo>
                  <a:lnTo>
                    <a:pt x="3" y="16"/>
                  </a:lnTo>
                  <a:lnTo>
                    <a:pt x="1" y="14"/>
                  </a:lnTo>
                  <a:lnTo>
                    <a:pt x="0" y="10"/>
                  </a:lnTo>
                  <a:lnTo>
                    <a:pt x="1" y="6"/>
                  </a:lnTo>
                  <a:lnTo>
                    <a:pt x="3" y="4"/>
                  </a:lnTo>
                  <a:lnTo>
                    <a:pt x="5" y="1"/>
                  </a:lnTo>
                  <a:lnTo>
                    <a:pt x="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5" name="Freeform 101"/>
            <p:cNvSpPr>
              <a:spLocks/>
            </p:cNvSpPr>
            <p:nvPr/>
          </p:nvSpPr>
          <p:spPr bwMode="auto">
            <a:xfrm>
              <a:off x="6951663" y="4784726"/>
              <a:ext cx="15875" cy="19050"/>
            </a:xfrm>
            <a:custGeom>
              <a:avLst/>
              <a:gdLst/>
              <a:ahLst/>
              <a:cxnLst>
                <a:cxn ang="0">
                  <a:pos x="5" y="0"/>
                </a:cxn>
                <a:cxn ang="0">
                  <a:pos x="7" y="1"/>
                </a:cxn>
                <a:cxn ang="0">
                  <a:pos x="9" y="1"/>
                </a:cxn>
                <a:cxn ang="0">
                  <a:pos x="10" y="4"/>
                </a:cxn>
                <a:cxn ang="0">
                  <a:pos x="10" y="7"/>
                </a:cxn>
                <a:cxn ang="0">
                  <a:pos x="9" y="9"/>
                </a:cxn>
                <a:cxn ang="0">
                  <a:pos x="7" y="12"/>
                </a:cxn>
                <a:cxn ang="0">
                  <a:pos x="1" y="12"/>
                </a:cxn>
                <a:cxn ang="0">
                  <a:pos x="0" y="9"/>
                </a:cxn>
                <a:cxn ang="0">
                  <a:pos x="0" y="5"/>
                </a:cxn>
                <a:cxn ang="0">
                  <a:pos x="1" y="3"/>
                </a:cxn>
                <a:cxn ang="0">
                  <a:pos x="3" y="1"/>
                </a:cxn>
                <a:cxn ang="0">
                  <a:pos x="5" y="0"/>
                </a:cxn>
              </a:cxnLst>
              <a:rect l="0" t="0" r="r" b="b"/>
              <a:pathLst>
                <a:path w="10" h="12">
                  <a:moveTo>
                    <a:pt x="5" y="0"/>
                  </a:moveTo>
                  <a:lnTo>
                    <a:pt x="7" y="1"/>
                  </a:lnTo>
                  <a:lnTo>
                    <a:pt x="9" y="1"/>
                  </a:lnTo>
                  <a:lnTo>
                    <a:pt x="10" y="4"/>
                  </a:lnTo>
                  <a:lnTo>
                    <a:pt x="10" y="7"/>
                  </a:lnTo>
                  <a:lnTo>
                    <a:pt x="9" y="9"/>
                  </a:lnTo>
                  <a:lnTo>
                    <a:pt x="7" y="12"/>
                  </a:lnTo>
                  <a:lnTo>
                    <a:pt x="1" y="12"/>
                  </a:lnTo>
                  <a:lnTo>
                    <a:pt x="0" y="9"/>
                  </a:lnTo>
                  <a:lnTo>
                    <a:pt x="0" y="5"/>
                  </a:lnTo>
                  <a:lnTo>
                    <a:pt x="1" y="3"/>
                  </a:lnTo>
                  <a:lnTo>
                    <a:pt x="3" y="1"/>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6" name="Freeform 102"/>
            <p:cNvSpPr>
              <a:spLocks/>
            </p:cNvSpPr>
            <p:nvPr/>
          </p:nvSpPr>
          <p:spPr bwMode="auto">
            <a:xfrm>
              <a:off x="6959601" y="4748213"/>
              <a:ext cx="6350" cy="6350"/>
            </a:xfrm>
            <a:custGeom>
              <a:avLst/>
              <a:gdLst/>
              <a:ahLst/>
              <a:cxnLst>
                <a:cxn ang="0">
                  <a:pos x="0" y="0"/>
                </a:cxn>
                <a:cxn ang="0">
                  <a:pos x="4" y="0"/>
                </a:cxn>
                <a:cxn ang="0">
                  <a:pos x="4" y="3"/>
                </a:cxn>
                <a:cxn ang="0">
                  <a:pos x="3" y="4"/>
                </a:cxn>
                <a:cxn ang="0">
                  <a:pos x="0" y="4"/>
                </a:cxn>
                <a:cxn ang="0">
                  <a:pos x="0" y="0"/>
                </a:cxn>
              </a:cxnLst>
              <a:rect l="0" t="0" r="r" b="b"/>
              <a:pathLst>
                <a:path w="4" h="4">
                  <a:moveTo>
                    <a:pt x="0" y="0"/>
                  </a:moveTo>
                  <a:lnTo>
                    <a:pt x="4" y="0"/>
                  </a:lnTo>
                  <a:lnTo>
                    <a:pt x="4" y="3"/>
                  </a:lnTo>
                  <a:lnTo>
                    <a:pt x="3" y="4"/>
                  </a:lnTo>
                  <a:lnTo>
                    <a:pt x="0" y="4"/>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7" name="Freeform 103"/>
            <p:cNvSpPr>
              <a:spLocks/>
            </p:cNvSpPr>
            <p:nvPr/>
          </p:nvSpPr>
          <p:spPr bwMode="auto">
            <a:xfrm>
              <a:off x="7011988" y="4714876"/>
              <a:ext cx="36513" cy="55563"/>
            </a:xfrm>
            <a:custGeom>
              <a:avLst/>
              <a:gdLst/>
              <a:ahLst/>
              <a:cxnLst>
                <a:cxn ang="0">
                  <a:pos x="14" y="0"/>
                </a:cxn>
                <a:cxn ang="0">
                  <a:pos x="23" y="0"/>
                </a:cxn>
                <a:cxn ang="0">
                  <a:pos x="23" y="1"/>
                </a:cxn>
                <a:cxn ang="0">
                  <a:pos x="21" y="3"/>
                </a:cxn>
                <a:cxn ang="0">
                  <a:pos x="17" y="5"/>
                </a:cxn>
                <a:cxn ang="0">
                  <a:pos x="12" y="7"/>
                </a:cxn>
                <a:cxn ang="0">
                  <a:pos x="6" y="10"/>
                </a:cxn>
                <a:cxn ang="0">
                  <a:pos x="4" y="11"/>
                </a:cxn>
                <a:cxn ang="0">
                  <a:pos x="4" y="16"/>
                </a:cxn>
                <a:cxn ang="0">
                  <a:pos x="7" y="16"/>
                </a:cxn>
                <a:cxn ang="0">
                  <a:pos x="9" y="14"/>
                </a:cxn>
                <a:cxn ang="0">
                  <a:pos x="13" y="12"/>
                </a:cxn>
                <a:cxn ang="0">
                  <a:pos x="16" y="10"/>
                </a:cxn>
                <a:cxn ang="0">
                  <a:pos x="20" y="8"/>
                </a:cxn>
                <a:cxn ang="0">
                  <a:pos x="23" y="8"/>
                </a:cxn>
                <a:cxn ang="0">
                  <a:pos x="23" y="11"/>
                </a:cxn>
                <a:cxn ang="0">
                  <a:pos x="13" y="16"/>
                </a:cxn>
                <a:cxn ang="0">
                  <a:pos x="9" y="19"/>
                </a:cxn>
                <a:cxn ang="0">
                  <a:pos x="4" y="24"/>
                </a:cxn>
                <a:cxn ang="0">
                  <a:pos x="6" y="28"/>
                </a:cxn>
                <a:cxn ang="0">
                  <a:pos x="8" y="26"/>
                </a:cxn>
                <a:cxn ang="0">
                  <a:pos x="9" y="24"/>
                </a:cxn>
                <a:cxn ang="0">
                  <a:pos x="17" y="20"/>
                </a:cxn>
                <a:cxn ang="0">
                  <a:pos x="21" y="20"/>
                </a:cxn>
                <a:cxn ang="0">
                  <a:pos x="21" y="23"/>
                </a:cxn>
                <a:cxn ang="0">
                  <a:pos x="13" y="26"/>
                </a:cxn>
                <a:cxn ang="0">
                  <a:pos x="11" y="29"/>
                </a:cxn>
                <a:cxn ang="0">
                  <a:pos x="7" y="31"/>
                </a:cxn>
                <a:cxn ang="0">
                  <a:pos x="3" y="35"/>
                </a:cxn>
                <a:cxn ang="0">
                  <a:pos x="3" y="30"/>
                </a:cxn>
                <a:cxn ang="0">
                  <a:pos x="2" y="26"/>
                </a:cxn>
                <a:cxn ang="0">
                  <a:pos x="2" y="15"/>
                </a:cxn>
                <a:cxn ang="0">
                  <a:pos x="0" y="11"/>
                </a:cxn>
                <a:cxn ang="0">
                  <a:pos x="0" y="6"/>
                </a:cxn>
                <a:cxn ang="0">
                  <a:pos x="4" y="3"/>
                </a:cxn>
                <a:cxn ang="0">
                  <a:pos x="9" y="1"/>
                </a:cxn>
                <a:cxn ang="0">
                  <a:pos x="14" y="0"/>
                </a:cxn>
              </a:cxnLst>
              <a:rect l="0" t="0" r="r" b="b"/>
              <a:pathLst>
                <a:path w="23" h="35">
                  <a:moveTo>
                    <a:pt x="14" y="0"/>
                  </a:moveTo>
                  <a:lnTo>
                    <a:pt x="23" y="0"/>
                  </a:lnTo>
                  <a:lnTo>
                    <a:pt x="23" y="1"/>
                  </a:lnTo>
                  <a:lnTo>
                    <a:pt x="21" y="3"/>
                  </a:lnTo>
                  <a:lnTo>
                    <a:pt x="17" y="5"/>
                  </a:lnTo>
                  <a:lnTo>
                    <a:pt x="12" y="7"/>
                  </a:lnTo>
                  <a:lnTo>
                    <a:pt x="6" y="10"/>
                  </a:lnTo>
                  <a:lnTo>
                    <a:pt x="4" y="11"/>
                  </a:lnTo>
                  <a:lnTo>
                    <a:pt x="4" y="16"/>
                  </a:lnTo>
                  <a:lnTo>
                    <a:pt x="7" y="16"/>
                  </a:lnTo>
                  <a:lnTo>
                    <a:pt x="9" y="14"/>
                  </a:lnTo>
                  <a:lnTo>
                    <a:pt x="13" y="12"/>
                  </a:lnTo>
                  <a:lnTo>
                    <a:pt x="16" y="10"/>
                  </a:lnTo>
                  <a:lnTo>
                    <a:pt x="20" y="8"/>
                  </a:lnTo>
                  <a:lnTo>
                    <a:pt x="23" y="8"/>
                  </a:lnTo>
                  <a:lnTo>
                    <a:pt x="23" y="11"/>
                  </a:lnTo>
                  <a:lnTo>
                    <a:pt x="13" y="16"/>
                  </a:lnTo>
                  <a:lnTo>
                    <a:pt x="9" y="19"/>
                  </a:lnTo>
                  <a:lnTo>
                    <a:pt x="4" y="24"/>
                  </a:lnTo>
                  <a:lnTo>
                    <a:pt x="6" y="28"/>
                  </a:lnTo>
                  <a:lnTo>
                    <a:pt x="8" y="26"/>
                  </a:lnTo>
                  <a:lnTo>
                    <a:pt x="9" y="24"/>
                  </a:lnTo>
                  <a:lnTo>
                    <a:pt x="17" y="20"/>
                  </a:lnTo>
                  <a:lnTo>
                    <a:pt x="21" y="20"/>
                  </a:lnTo>
                  <a:lnTo>
                    <a:pt x="21" y="23"/>
                  </a:lnTo>
                  <a:lnTo>
                    <a:pt x="13" y="26"/>
                  </a:lnTo>
                  <a:lnTo>
                    <a:pt x="11" y="29"/>
                  </a:lnTo>
                  <a:lnTo>
                    <a:pt x="7" y="31"/>
                  </a:lnTo>
                  <a:lnTo>
                    <a:pt x="3" y="35"/>
                  </a:lnTo>
                  <a:lnTo>
                    <a:pt x="3" y="30"/>
                  </a:lnTo>
                  <a:lnTo>
                    <a:pt x="2" y="26"/>
                  </a:lnTo>
                  <a:lnTo>
                    <a:pt x="2" y="15"/>
                  </a:lnTo>
                  <a:lnTo>
                    <a:pt x="0" y="11"/>
                  </a:lnTo>
                  <a:lnTo>
                    <a:pt x="0" y="6"/>
                  </a:lnTo>
                  <a:lnTo>
                    <a:pt x="4" y="3"/>
                  </a:lnTo>
                  <a:lnTo>
                    <a:pt x="9" y="1"/>
                  </a:lnTo>
                  <a:lnTo>
                    <a:pt x="14" y="0"/>
                  </a:lnTo>
                  <a:close/>
                </a:path>
              </a:pathLst>
            </a:custGeom>
            <a:solidFill>
              <a:srgbClr val="CD988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8" name="Freeform 104"/>
            <p:cNvSpPr>
              <a:spLocks/>
            </p:cNvSpPr>
            <p:nvPr/>
          </p:nvSpPr>
          <p:spPr bwMode="auto">
            <a:xfrm>
              <a:off x="6661151" y="4694238"/>
              <a:ext cx="153988" cy="290513"/>
            </a:xfrm>
            <a:custGeom>
              <a:avLst/>
              <a:gdLst/>
              <a:ahLst/>
              <a:cxnLst>
                <a:cxn ang="0">
                  <a:pos x="97" y="0"/>
                </a:cxn>
                <a:cxn ang="0">
                  <a:pos x="84" y="9"/>
                </a:cxn>
                <a:cxn ang="0">
                  <a:pos x="71" y="20"/>
                </a:cxn>
                <a:cxn ang="0">
                  <a:pos x="57" y="34"/>
                </a:cxn>
                <a:cxn ang="0">
                  <a:pos x="44" y="52"/>
                </a:cxn>
                <a:cxn ang="0">
                  <a:pos x="32" y="72"/>
                </a:cxn>
                <a:cxn ang="0">
                  <a:pos x="23" y="95"/>
                </a:cxn>
                <a:cxn ang="0">
                  <a:pos x="15" y="121"/>
                </a:cxn>
                <a:cxn ang="0">
                  <a:pos x="11" y="150"/>
                </a:cxn>
                <a:cxn ang="0">
                  <a:pos x="12" y="183"/>
                </a:cxn>
                <a:cxn ang="0">
                  <a:pos x="2" y="155"/>
                </a:cxn>
                <a:cxn ang="0">
                  <a:pos x="0" y="130"/>
                </a:cxn>
                <a:cxn ang="0">
                  <a:pos x="2" y="106"/>
                </a:cxn>
                <a:cxn ang="0">
                  <a:pos x="10" y="83"/>
                </a:cxn>
                <a:cxn ang="0">
                  <a:pos x="21" y="62"/>
                </a:cxn>
                <a:cxn ang="0">
                  <a:pos x="35" y="44"/>
                </a:cxn>
                <a:cxn ang="0">
                  <a:pos x="51" y="28"/>
                </a:cxn>
                <a:cxn ang="0">
                  <a:pos x="67" y="15"/>
                </a:cxn>
                <a:cxn ang="0">
                  <a:pos x="83" y="6"/>
                </a:cxn>
                <a:cxn ang="0">
                  <a:pos x="97" y="0"/>
                </a:cxn>
              </a:cxnLst>
              <a:rect l="0" t="0" r="r" b="b"/>
              <a:pathLst>
                <a:path w="97" h="183">
                  <a:moveTo>
                    <a:pt x="97" y="0"/>
                  </a:moveTo>
                  <a:lnTo>
                    <a:pt x="84" y="9"/>
                  </a:lnTo>
                  <a:lnTo>
                    <a:pt x="71" y="20"/>
                  </a:lnTo>
                  <a:lnTo>
                    <a:pt x="57" y="34"/>
                  </a:lnTo>
                  <a:lnTo>
                    <a:pt x="44" y="52"/>
                  </a:lnTo>
                  <a:lnTo>
                    <a:pt x="32" y="72"/>
                  </a:lnTo>
                  <a:lnTo>
                    <a:pt x="23" y="95"/>
                  </a:lnTo>
                  <a:lnTo>
                    <a:pt x="15" y="121"/>
                  </a:lnTo>
                  <a:lnTo>
                    <a:pt x="11" y="150"/>
                  </a:lnTo>
                  <a:lnTo>
                    <a:pt x="12" y="183"/>
                  </a:lnTo>
                  <a:lnTo>
                    <a:pt x="2" y="155"/>
                  </a:lnTo>
                  <a:lnTo>
                    <a:pt x="0" y="130"/>
                  </a:lnTo>
                  <a:lnTo>
                    <a:pt x="2" y="106"/>
                  </a:lnTo>
                  <a:lnTo>
                    <a:pt x="10" y="83"/>
                  </a:lnTo>
                  <a:lnTo>
                    <a:pt x="21" y="62"/>
                  </a:lnTo>
                  <a:lnTo>
                    <a:pt x="35" y="44"/>
                  </a:lnTo>
                  <a:lnTo>
                    <a:pt x="51" y="28"/>
                  </a:lnTo>
                  <a:lnTo>
                    <a:pt x="67" y="15"/>
                  </a:lnTo>
                  <a:lnTo>
                    <a:pt x="83" y="6"/>
                  </a:lnTo>
                  <a:lnTo>
                    <a:pt x="97" y="0"/>
                  </a:lnTo>
                  <a:close/>
                </a:path>
              </a:pathLst>
            </a:custGeom>
            <a:solidFill>
              <a:srgbClr val="EC3BC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9" name="Freeform 105"/>
            <p:cNvSpPr>
              <a:spLocks/>
            </p:cNvSpPr>
            <p:nvPr/>
          </p:nvSpPr>
          <p:spPr bwMode="auto">
            <a:xfrm>
              <a:off x="6800851" y="4819651"/>
              <a:ext cx="15875" cy="15875"/>
            </a:xfrm>
            <a:custGeom>
              <a:avLst/>
              <a:gdLst/>
              <a:ahLst/>
              <a:cxnLst>
                <a:cxn ang="0">
                  <a:pos x="3" y="0"/>
                </a:cxn>
                <a:cxn ang="0">
                  <a:pos x="5" y="0"/>
                </a:cxn>
                <a:cxn ang="0">
                  <a:pos x="7" y="1"/>
                </a:cxn>
                <a:cxn ang="0">
                  <a:pos x="10" y="4"/>
                </a:cxn>
                <a:cxn ang="0">
                  <a:pos x="10" y="6"/>
                </a:cxn>
                <a:cxn ang="0">
                  <a:pos x="9" y="7"/>
                </a:cxn>
                <a:cxn ang="0">
                  <a:pos x="7" y="10"/>
                </a:cxn>
                <a:cxn ang="0">
                  <a:pos x="2" y="10"/>
                </a:cxn>
                <a:cxn ang="0">
                  <a:pos x="1" y="9"/>
                </a:cxn>
                <a:cxn ang="0">
                  <a:pos x="0" y="6"/>
                </a:cxn>
                <a:cxn ang="0">
                  <a:pos x="0" y="2"/>
                </a:cxn>
                <a:cxn ang="0">
                  <a:pos x="1" y="1"/>
                </a:cxn>
                <a:cxn ang="0">
                  <a:pos x="3" y="0"/>
                </a:cxn>
              </a:cxnLst>
              <a:rect l="0" t="0" r="r" b="b"/>
              <a:pathLst>
                <a:path w="10" h="10">
                  <a:moveTo>
                    <a:pt x="3" y="0"/>
                  </a:moveTo>
                  <a:lnTo>
                    <a:pt x="5" y="0"/>
                  </a:lnTo>
                  <a:lnTo>
                    <a:pt x="7" y="1"/>
                  </a:lnTo>
                  <a:lnTo>
                    <a:pt x="10" y="4"/>
                  </a:lnTo>
                  <a:lnTo>
                    <a:pt x="10" y="6"/>
                  </a:lnTo>
                  <a:lnTo>
                    <a:pt x="9" y="7"/>
                  </a:lnTo>
                  <a:lnTo>
                    <a:pt x="7" y="10"/>
                  </a:lnTo>
                  <a:lnTo>
                    <a:pt x="2" y="10"/>
                  </a:lnTo>
                  <a:lnTo>
                    <a:pt x="1" y="9"/>
                  </a:lnTo>
                  <a:lnTo>
                    <a:pt x="0" y="6"/>
                  </a:lnTo>
                  <a:lnTo>
                    <a:pt x="0" y="2"/>
                  </a:lnTo>
                  <a:lnTo>
                    <a:pt x="1" y="1"/>
                  </a:lnTo>
                  <a:lnTo>
                    <a:pt x="3" y="0"/>
                  </a:lnTo>
                  <a:close/>
                </a:path>
              </a:pathLst>
            </a:custGeom>
            <a:solidFill>
              <a:srgbClr val="F19EA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0" name="Freeform 106"/>
            <p:cNvSpPr>
              <a:spLocks/>
            </p:cNvSpPr>
            <p:nvPr/>
          </p:nvSpPr>
          <p:spPr bwMode="auto">
            <a:xfrm>
              <a:off x="6770688" y="4872038"/>
              <a:ext cx="15875" cy="15875"/>
            </a:xfrm>
            <a:custGeom>
              <a:avLst/>
              <a:gdLst/>
              <a:ahLst/>
              <a:cxnLst>
                <a:cxn ang="0">
                  <a:pos x="3" y="0"/>
                </a:cxn>
                <a:cxn ang="0">
                  <a:pos x="6" y="0"/>
                </a:cxn>
                <a:cxn ang="0">
                  <a:pos x="7" y="1"/>
                </a:cxn>
                <a:cxn ang="0">
                  <a:pos x="10" y="3"/>
                </a:cxn>
                <a:cxn ang="0">
                  <a:pos x="10" y="8"/>
                </a:cxn>
                <a:cxn ang="0">
                  <a:pos x="8" y="9"/>
                </a:cxn>
                <a:cxn ang="0">
                  <a:pos x="6" y="10"/>
                </a:cxn>
                <a:cxn ang="0">
                  <a:pos x="2" y="10"/>
                </a:cxn>
                <a:cxn ang="0">
                  <a:pos x="0" y="5"/>
                </a:cxn>
                <a:cxn ang="0">
                  <a:pos x="1" y="3"/>
                </a:cxn>
                <a:cxn ang="0">
                  <a:pos x="3" y="0"/>
                </a:cxn>
              </a:cxnLst>
              <a:rect l="0" t="0" r="r" b="b"/>
              <a:pathLst>
                <a:path w="10" h="10">
                  <a:moveTo>
                    <a:pt x="3" y="0"/>
                  </a:moveTo>
                  <a:lnTo>
                    <a:pt x="6" y="0"/>
                  </a:lnTo>
                  <a:lnTo>
                    <a:pt x="7" y="1"/>
                  </a:lnTo>
                  <a:lnTo>
                    <a:pt x="10" y="3"/>
                  </a:lnTo>
                  <a:lnTo>
                    <a:pt x="10" y="8"/>
                  </a:lnTo>
                  <a:lnTo>
                    <a:pt x="8" y="9"/>
                  </a:lnTo>
                  <a:lnTo>
                    <a:pt x="6" y="10"/>
                  </a:lnTo>
                  <a:lnTo>
                    <a:pt x="2" y="10"/>
                  </a:lnTo>
                  <a:lnTo>
                    <a:pt x="0" y="5"/>
                  </a:lnTo>
                  <a:lnTo>
                    <a:pt x="1" y="3"/>
                  </a:lnTo>
                  <a:lnTo>
                    <a:pt x="3" y="0"/>
                  </a:lnTo>
                  <a:close/>
                </a:path>
              </a:pathLst>
            </a:custGeom>
            <a:solidFill>
              <a:srgbClr val="F19EA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1" name="Freeform 107"/>
            <p:cNvSpPr>
              <a:spLocks noEditPoints="1"/>
            </p:cNvSpPr>
            <p:nvPr/>
          </p:nvSpPr>
          <p:spPr bwMode="auto">
            <a:xfrm>
              <a:off x="6030913" y="4117976"/>
              <a:ext cx="644525" cy="1011238"/>
            </a:xfrm>
            <a:custGeom>
              <a:avLst/>
              <a:gdLst/>
              <a:ahLst/>
              <a:cxnLst>
                <a:cxn ang="0">
                  <a:pos x="328" y="26"/>
                </a:cxn>
                <a:cxn ang="0">
                  <a:pos x="327" y="26"/>
                </a:cxn>
                <a:cxn ang="0">
                  <a:pos x="358" y="0"/>
                </a:cxn>
                <a:cxn ang="0">
                  <a:pos x="375" y="6"/>
                </a:cxn>
                <a:cxn ang="0">
                  <a:pos x="380" y="21"/>
                </a:cxn>
                <a:cxn ang="0">
                  <a:pos x="369" y="46"/>
                </a:cxn>
                <a:cxn ang="0">
                  <a:pos x="360" y="53"/>
                </a:cxn>
                <a:cxn ang="0">
                  <a:pos x="350" y="62"/>
                </a:cxn>
                <a:cxn ang="0">
                  <a:pos x="350" y="122"/>
                </a:cxn>
                <a:cxn ang="0">
                  <a:pos x="364" y="173"/>
                </a:cxn>
                <a:cxn ang="0">
                  <a:pos x="383" y="223"/>
                </a:cxn>
                <a:cxn ang="0">
                  <a:pos x="399" y="276"/>
                </a:cxn>
                <a:cxn ang="0">
                  <a:pos x="406" y="308"/>
                </a:cxn>
                <a:cxn ang="0">
                  <a:pos x="394" y="340"/>
                </a:cxn>
                <a:cxn ang="0">
                  <a:pos x="380" y="360"/>
                </a:cxn>
                <a:cxn ang="0">
                  <a:pos x="362" y="392"/>
                </a:cxn>
                <a:cxn ang="0">
                  <a:pos x="343" y="425"/>
                </a:cxn>
                <a:cxn ang="0">
                  <a:pos x="329" y="452"/>
                </a:cxn>
                <a:cxn ang="0">
                  <a:pos x="324" y="464"/>
                </a:cxn>
                <a:cxn ang="0">
                  <a:pos x="316" y="470"/>
                </a:cxn>
                <a:cxn ang="0">
                  <a:pos x="295" y="485"/>
                </a:cxn>
                <a:cxn ang="0">
                  <a:pos x="259" y="503"/>
                </a:cxn>
                <a:cxn ang="0">
                  <a:pos x="221" y="514"/>
                </a:cxn>
                <a:cxn ang="0">
                  <a:pos x="183" y="530"/>
                </a:cxn>
                <a:cxn ang="0">
                  <a:pos x="124" y="560"/>
                </a:cxn>
                <a:cxn ang="0">
                  <a:pos x="92" y="579"/>
                </a:cxn>
                <a:cxn ang="0">
                  <a:pos x="73" y="591"/>
                </a:cxn>
                <a:cxn ang="0">
                  <a:pos x="58" y="609"/>
                </a:cxn>
                <a:cxn ang="0">
                  <a:pos x="0" y="628"/>
                </a:cxn>
                <a:cxn ang="0">
                  <a:pos x="16" y="588"/>
                </a:cxn>
                <a:cxn ang="0">
                  <a:pos x="77" y="564"/>
                </a:cxn>
                <a:cxn ang="0">
                  <a:pos x="106" y="546"/>
                </a:cxn>
                <a:cxn ang="0">
                  <a:pos x="133" y="525"/>
                </a:cxn>
                <a:cxn ang="0">
                  <a:pos x="166" y="498"/>
                </a:cxn>
                <a:cxn ang="0">
                  <a:pos x="217" y="469"/>
                </a:cxn>
                <a:cxn ang="0">
                  <a:pos x="319" y="360"/>
                </a:cxn>
                <a:cxn ang="0">
                  <a:pos x="351" y="307"/>
                </a:cxn>
                <a:cxn ang="0">
                  <a:pos x="352" y="289"/>
                </a:cxn>
                <a:cxn ang="0">
                  <a:pos x="347" y="262"/>
                </a:cxn>
                <a:cxn ang="0">
                  <a:pos x="337" y="223"/>
                </a:cxn>
                <a:cxn ang="0">
                  <a:pos x="327" y="168"/>
                </a:cxn>
                <a:cxn ang="0">
                  <a:pos x="322" y="109"/>
                </a:cxn>
                <a:cxn ang="0">
                  <a:pos x="328" y="56"/>
                </a:cxn>
                <a:cxn ang="0">
                  <a:pos x="330" y="14"/>
                </a:cxn>
                <a:cxn ang="0">
                  <a:pos x="339" y="2"/>
                </a:cxn>
              </a:cxnLst>
              <a:rect l="0" t="0" r="r" b="b"/>
              <a:pathLst>
                <a:path w="406" h="637">
                  <a:moveTo>
                    <a:pt x="327" y="26"/>
                  </a:moveTo>
                  <a:lnTo>
                    <a:pt x="328" y="26"/>
                  </a:lnTo>
                  <a:lnTo>
                    <a:pt x="327" y="32"/>
                  </a:lnTo>
                  <a:lnTo>
                    <a:pt x="327" y="26"/>
                  </a:lnTo>
                  <a:close/>
                  <a:moveTo>
                    <a:pt x="347" y="0"/>
                  </a:moveTo>
                  <a:lnTo>
                    <a:pt x="358" y="0"/>
                  </a:lnTo>
                  <a:lnTo>
                    <a:pt x="367" y="2"/>
                  </a:lnTo>
                  <a:lnTo>
                    <a:pt x="375" y="6"/>
                  </a:lnTo>
                  <a:lnTo>
                    <a:pt x="379" y="14"/>
                  </a:lnTo>
                  <a:lnTo>
                    <a:pt x="380" y="21"/>
                  </a:lnTo>
                  <a:lnTo>
                    <a:pt x="378" y="33"/>
                  </a:lnTo>
                  <a:lnTo>
                    <a:pt x="369" y="46"/>
                  </a:lnTo>
                  <a:lnTo>
                    <a:pt x="364" y="51"/>
                  </a:lnTo>
                  <a:lnTo>
                    <a:pt x="360" y="53"/>
                  </a:lnTo>
                  <a:lnTo>
                    <a:pt x="352" y="61"/>
                  </a:lnTo>
                  <a:lnTo>
                    <a:pt x="350" y="62"/>
                  </a:lnTo>
                  <a:lnTo>
                    <a:pt x="348" y="94"/>
                  </a:lnTo>
                  <a:lnTo>
                    <a:pt x="350" y="122"/>
                  </a:lnTo>
                  <a:lnTo>
                    <a:pt x="356" y="147"/>
                  </a:lnTo>
                  <a:lnTo>
                    <a:pt x="364" y="173"/>
                  </a:lnTo>
                  <a:lnTo>
                    <a:pt x="373" y="197"/>
                  </a:lnTo>
                  <a:lnTo>
                    <a:pt x="383" y="223"/>
                  </a:lnTo>
                  <a:lnTo>
                    <a:pt x="392" y="248"/>
                  </a:lnTo>
                  <a:lnTo>
                    <a:pt x="399" y="276"/>
                  </a:lnTo>
                  <a:lnTo>
                    <a:pt x="403" y="293"/>
                  </a:lnTo>
                  <a:lnTo>
                    <a:pt x="406" y="308"/>
                  </a:lnTo>
                  <a:lnTo>
                    <a:pt x="403" y="323"/>
                  </a:lnTo>
                  <a:lnTo>
                    <a:pt x="394" y="340"/>
                  </a:lnTo>
                  <a:lnTo>
                    <a:pt x="388" y="349"/>
                  </a:lnTo>
                  <a:lnTo>
                    <a:pt x="380" y="360"/>
                  </a:lnTo>
                  <a:lnTo>
                    <a:pt x="371" y="376"/>
                  </a:lnTo>
                  <a:lnTo>
                    <a:pt x="362" y="392"/>
                  </a:lnTo>
                  <a:lnTo>
                    <a:pt x="352" y="410"/>
                  </a:lnTo>
                  <a:lnTo>
                    <a:pt x="343" y="425"/>
                  </a:lnTo>
                  <a:lnTo>
                    <a:pt x="336" y="441"/>
                  </a:lnTo>
                  <a:lnTo>
                    <a:pt x="329" y="452"/>
                  </a:lnTo>
                  <a:lnTo>
                    <a:pt x="325" y="461"/>
                  </a:lnTo>
                  <a:lnTo>
                    <a:pt x="324" y="464"/>
                  </a:lnTo>
                  <a:lnTo>
                    <a:pt x="322" y="465"/>
                  </a:lnTo>
                  <a:lnTo>
                    <a:pt x="316" y="470"/>
                  </a:lnTo>
                  <a:lnTo>
                    <a:pt x="308" y="478"/>
                  </a:lnTo>
                  <a:lnTo>
                    <a:pt x="295" y="485"/>
                  </a:lnTo>
                  <a:lnTo>
                    <a:pt x="278" y="494"/>
                  </a:lnTo>
                  <a:lnTo>
                    <a:pt x="259" y="503"/>
                  </a:lnTo>
                  <a:lnTo>
                    <a:pt x="237" y="509"/>
                  </a:lnTo>
                  <a:lnTo>
                    <a:pt x="221" y="514"/>
                  </a:lnTo>
                  <a:lnTo>
                    <a:pt x="203" y="521"/>
                  </a:lnTo>
                  <a:lnTo>
                    <a:pt x="183" y="530"/>
                  </a:lnTo>
                  <a:lnTo>
                    <a:pt x="162" y="540"/>
                  </a:lnTo>
                  <a:lnTo>
                    <a:pt x="124" y="560"/>
                  </a:lnTo>
                  <a:lnTo>
                    <a:pt x="106" y="571"/>
                  </a:lnTo>
                  <a:lnTo>
                    <a:pt x="92" y="579"/>
                  </a:lnTo>
                  <a:lnTo>
                    <a:pt x="81" y="586"/>
                  </a:lnTo>
                  <a:lnTo>
                    <a:pt x="73" y="591"/>
                  </a:lnTo>
                  <a:lnTo>
                    <a:pt x="71" y="592"/>
                  </a:lnTo>
                  <a:lnTo>
                    <a:pt x="58" y="609"/>
                  </a:lnTo>
                  <a:lnTo>
                    <a:pt x="14" y="637"/>
                  </a:lnTo>
                  <a:lnTo>
                    <a:pt x="0" y="628"/>
                  </a:lnTo>
                  <a:lnTo>
                    <a:pt x="7" y="610"/>
                  </a:lnTo>
                  <a:lnTo>
                    <a:pt x="16" y="588"/>
                  </a:lnTo>
                  <a:lnTo>
                    <a:pt x="46" y="574"/>
                  </a:lnTo>
                  <a:lnTo>
                    <a:pt x="77" y="564"/>
                  </a:lnTo>
                  <a:lnTo>
                    <a:pt x="92" y="557"/>
                  </a:lnTo>
                  <a:lnTo>
                    <a:pt x="106" y="546"/>
                  </a:lnTo>
                  <a:lnTo>
                    <a:pt x="119" y="536"/>
                  </a:lnTo>
                  <a:lnTo>
                    <a:pt x="133" y="525"/>
                  </a:lnTo>
                  <a:lnTo>
                    <a:pt x="148" y="512"/>
                  </a:lnTo>
                  <a:lnTo>
                    <a:pt x="166" y="498"/>
                  </a:lnTo>
                  <a:lnTo>
                    <a:pt x="189" y="484"/>
                  </a:lnTo>
                  <a:lnTo>
                    <a:pt x="217" y="469"/>
                  </a:lnTo>
                  <a:lnTo>
                    <a:pt x="253" y="452"/>
                  </a:lnTo>
                  <a:lnTo>
                    <a:pt x="319" y="360"/>
                  </a:lnTo>
                  <a:lnTo>
                    <a:pt x="350" y="309"/>
                  </a:lnTo>
                  <a:lnTo>
                    <a:pt x="351" y="307"/>
                  </a:lnTo>
                  <a:lnTo>
                    <a:pt x="352" y="300"/>
                  </a:lnTo>
                  <a:lnTo>
                    <a:pt x="352" y="289"/>
                  </a:lnTo>
                  <a:lnTo>
                    <a:pt x="350" y="274"/>
                  </a:lnTo>
                  <a:lnTo>
                    <a:pt x="347" y="262"/>
                  </a:lnTo>
                  <a:lnTo>
                    <a:pt x="342" y="244"/>
                  </a:lnTo>
                  <a:lnTo>
                    <a:pt x="337" y="223"/>
                  </a:lnTo>
                  <a:lnTo>
                    <a:pt x="332" y="196"/>
                  </a:lnTo>
                  <a:lnTo>
                    <a:pt x="327" y="168"/>
                  </a:lnTo>
                  <a:lnTo>
                    <a:pt x="323" y="139"/>
                  </a:lnTo>
                  <a:lnTo>
                    <a:pt x="322" y="109"/>
                  </a:lnTo>
                  <a:lnTo>
                    <a:pt x="323" y="81"/>
                  </a:lnTo>
                  <a:lnTo>
                    <a:pt x="328" y="56"/>
                  </a:lnTo>
                  <a:lnTo>
                    <a:pt x="328" y="21"/>
                  </a:lnTo>
                  <a:lnTo>
                    <a:pt x="330" y="14"/>
                  </a:lnTo>
                  <a:lnTo>
                    <a:pt x="334" y="6"/>
                  </a:lnTo>
                  <a:lnTo>
                    <a:pt x="339" y="2"/>
                  </a:lnTo>
                  <a:lnTo>
                    <a:pt x="347" y="0"/>
                  </a:lnTo>
                  <a:close/>
                </a:path>
              </a:pathLst>
            </a:custGeom>
            <a:solidFill>
              <a:srgbClr val="F9CCC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2" name="Freeform 108"/>
            <p:cNvSpPr>
              <a:spLocks/>
            </p:cNvSpPr>
            <p:nvPr/>
          </p:nvSpPr>
          <p:spPr bwMode="auto">
            <a:xfrm>
              <a:off x="5659438" y="4083051"/>
              <a:ext cx="484188" cy="539750"/>
            </a:xfrm>
            <a:custGeom>
              <a:avLst/>
              <a:gdLst/>
              <a:ahLst/>
              <a:cxnLst>
                <a:cxn ang="0">
                  <a:pos x="161" y="0"/>
                </a:cxn>
                <a:cxn ang="0">
                  <a:pos x="169" y="1"/>
                </a:cxn>
                <a:cxn ang="0">
                  <a:pos x="178" y="8"/>
                </a:cxn>
                <a:cxn ang="0">
                  <a:pos x="186" y="18"/>
                </a:cxn>
                <a:cxn ang="0">
                  <a:pos x="190" y="25"/>
                </a:cxn>
                <a:cxn ang="0">
                  <a:pos x="192" y="36"/>
                </a:cxn>
                <a:cxn ang="0">
                  <a:pos x="195" y="47"/>
                </a:cxn>
                <a:cxn ang="0">
                  <a:pos x="197" y="57"/>
                </a:cxn>
                <a:cxn ang="0">
                  <a:pos x="200" y="65"/>
                </a:cxn>
                <a:cxn ang="0">
                  <a:pos x="200" y="68"/>
                </a:cxn>
                <a:cxn ang="0">
                  <a:pos x="305" y="126"/>
                </a:cxn>
                <a:cxn ang="0">
                  <a:pos x="195" y="340"/>
                </a:cxn>
                <a:cxn ang="0">
                  <a:pos x="79" y="261"/>
                </a:cxn>
                <a:cxn ang="0">
                  <a:pos x="78" y="261"/>
                </a:cxn>
                <a:cxn ang="0">
                  <a:pos x="73" y="260"/>
                </a:cxn>
                <a:cxn ang="0">
                  <a:pos x="52" y="260"/>
                </a:cxn>
                <a:cxn ang="0">
                  <a:pos x="37" y="264"/>
                </a:cxn>
                <a:cxn ang="0">
                  <a:pos x="25" y="264"/>
                </a:cxn>
                <a:cxn ang="0">
                  <a:pos x="15" y="261"/>
                </a:cxn>
                <a:cxn ang="0">
                  <a:pos x="8" y="255"/>
                </a:cxn>
                <a:cxn ang="0">
                  <a:pos x="3" y="247"/>
                </a:cxn>
                <a:cxn ang="0">
                  <a:pos x="0" y="238"/>
                </a:cxn>
                <a:cxn ang="0">
                  <a:pos x="4" y="231"/>
                </a:cxn>
                <a:cxn ang="0">
                  <a:pos x="11" y="224"/>
                </a:cxn>
                <a:cxn ang="0">
                  <a:pos x="24" y="222"/>
                </a:cxn>
                <a:cxn ang="0">
                  <a:pos x="38" y="220"/>
                </a:cxn>
                <a:cxn ang="0">
                  <a:pos x="66" y="226"/>
                </a:cxn>
                <a:cxn ang="0">
                  <a:pos x="78" y="228"/>
                </a:cxn>
                <a:cxn ang="0">
                  <a:pos x="85" y="229"/>
                </a:cxn>
                <a:cxn ang="0">
                  <a:pos x="88" y="231"/>
                </a:cxn>
                <a:cxn ang="0">
                  <a:pos x="208" y="293"/>
                </a:cxn>
                <a:cxn ang="0">
                  <a:pos x="284" y="159"/>
                </a:cxn>
                <a:cxn ang="0">
                  <a:pos x="183" y="101"/>
                </a:cxn>
                <a:cxn ang="0">
                  <a:pos x="182" y="98"/>
                </a:cxn>
                <a:cxn ang="0">
                  <a:pos x="177" y="92"/>
                </a:cxn>
                <a:cxn ang="0">
                  <a:pos x="172" y="83"/>
                </a:cxn>
                <a:cxn ang="0">
                  <a:pos x="157" y="60"/>
                </a:cxn>
                <a:cxn ang="0">
                  <a:pos x="150" y="50"/>
                </a:cxn>
                <a:cxn ang="0">
                  <a:pos x="144" y="41"/>
                </a:cxn>
                <a:cxn ang="0">
                  <a:pos x="140" y="29"/>
                </a:cxn>
                <a:cxn ang="0">
                  <a:pos x="141" y="19"/>
                </a:cxn>
                <a:cxn ang="0">
                  <a:pos x="147" y="10"/>
                </a:cxn>
                <a:cxn ang="0">
                  <a:pos x="154" y="4"/>
                </a:cxn>
                <a:cxn ang="0">
                  <a:pos x="161" y="0"/>
                </a:cxn>
              </a:cxnLst>
              <a:rect l="0" t="0" r="r" b="b"/>
              <a:pathLst>
                <a:path w="305" h="340">
                  <a:moveTo>
                    <a:pt x="161" y="0"/>
                  </a:moveTo>
                  <a:lnTo>
                    <a:pt x="169" y="1"/>
                  </a:lnTo>
                  <a:lnTo>
                    <a:pt x="178" y="8"/>
                  </a:lnTo>
                  <a:lnTo>
                    <a:pt x="186" y="18"/>
                  </a:lnTo>
                  <a:lnTo>
                    <a:pt x="190" y="25"/>
                  </a:lnTo>
                  <a:lnTo>
                    <a:pt x="192" y="36"/>
                  </a:lnTo>
                  <a:lnTo>
                    <a:pt x="195" y="47"/>
                  </a:lnTo>
                  <a:lnTo>
                    <a:pt x="197" y="57"/>
                  </a:lnTo>
                  <a:lnTo>
                    <a:pt x="200" y="65"/>
                  </a:lnTo>
                  <a:lnTo>
                    <a:pt x="200" y="68"/>
                  </a:lnTo>
                  <a:lnTo>
                    <a:pt x="305" y="126"/>
                  </a:lnTo>
                  <a:lnTo>
                    <a:pt x="195" y="340"/>
                  </a:lnTo>
                  <a:lnTo>
                    <a:pt x="79" y="261"/>
                  </a:lnTo>
                  <a:lnTo>
                    <a:pt x="78" y="261"/>
                  </a:lnTo>
                  <a:lnTo>
                    <a:pt x="73" y="260"/>
                  </a:lnTo>
                  <a:lnTo>
                    <a:pt x="52" y="260"/>
                  </a:lnTo>
                  <a:lnTo>
                    <a:pt x="37" y="264"/>
                  </a:lnTo>
                  <a:lnTo>
                    <a:pt x="25" y="264"/>
                  </a:lnTo>
                  <a:lnTo>
                    <a:pt x="15" y="261"/>
                  </a:lnTo>
                  <a:lnTo>
                    <a:pt x="8" y="255"/>
                  </a:lnTo>
                  <a:lnTo>
                    <a:pt x="3" y="247"/>
                  </a:lnTo>
                  <a:lnTo>
                    <a:pt x="0" y="238"/>
                  </a:lnTo>
                  <a:lnTo>
                    <a:pt x="4" y="231"/>
                  </a:lnTo>
                  <a:lnTo>
                    <a:pt x="11" y="224"/>
                  </a:lnTo>
                  <a:lnTo>
                    <a:pt x="24" y="222"/>
                  </a:lnTo>
                  <a:lnTo>
                    <a:pt x="38" y="220"/>
                  </a:lnTo>
                  <a:lnTo>
                    <a:pt x="66" y="226"/>
                  </a:lnTo>
                  <a:lnTo>
                    <a:pt x="78" y="228"/>
                  </a:lnTo>
                  <a:lnTo>
                    <a:pt x="85" y="229"/>
                  </a:lnTo>
                  <a:lnTo>
                    <a:pt x="88" y="231"/>
                  </a:lnTo>
                  <a:lnTo>
                    <a:pt x="208" y="293"/>
                  </a:lnTo>
                  <a:lnTo>
                    <a:pt x="284" y="159"/>
                  </a:lnTo>
                  <a:lnTo>
                    <a:pt x="183" y="101"/>
                  </a:lnTo>
                  <a:lnTo>
                    <a:pt x="182" y="98"/>
                  </a:lnTo>
                  <a:lnTo>
                    <a:pt x="177" y="92"/>
                  </a:lnTo>
                  <a:lnTo>
                    <a:pt x="172" y="83"/>
                  </a:lnTo>
                  <a:lnTo>
                    <a:pt x="157" y="60"/>
                  </a:lnTo>
                  <a:lnTo>
                    <a:pt x="150" y="50"/>
                  </a:lnTo>
                  <a:lnTo>
                    <a:pt x="144" y="41"/>
                  </a:lnTo>
                  <a:lnTo>
                    <a:pt x="140" y="29"/>
                  </a:lnTo>
                  <a:lnTo>
                    <a:pt x="141" y="19"/>
                  </a:lnTo>
                  <a:lnTo>
                    <a:pt x="147" y="10"/>
                  </a:lnTo>
                  <a:lnTo>
                    <a:pt x="154" y="4"/>
                  </a:lnTo>
                  <a:lnTo>
                    <a:pt x="161" y="0"/>
                  </a:lnTo>
                  <a:close/>
                </a:path>
              </a:pathLst>
            </a:custGeom>
            <a:solidFill>
              <a:srgbClr val="F9CCC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3" name="Freeform 109"/>
            <p:cNvSpPr>
              <a:spLocks/>
            </p:cNvSpPr>
            <p:nvPr/>
          </p:nvSpPr>
          <p:spPr bwMode="auto">
            <a:xfrm>
              <a:off x="5857876" y="4103688"/>
              <a:ext cx="817563" cy="760413"/>
            </a:xfrm>
            <a:custGeom>
              <a:avLst/>
              <a:gdLst/>
              <a:ahLst/>
              <a:cxnLst>
                <a:cxn ang="0">
                  <a:pos x="236" y="0"/>
                </a:cxn>
                <a:cxn ang="0">
                  <a:pos x="238" y="2"/>
                </a:cxn>
                <a:cxn ang="0">
                  <a:pos x="243" y="10"/>
                </a:cxn>
                <a:cxn ang="0">
                  <a:pos x="252" y="21"/>
                </a:cxn>
                <a:cxn ang="0">
                  <a:pos x="265" y="35"/>
                </a:cxn>
                <a:cxn ang="0">
                  <a:pos x="279" y="53"/>
                </a:cxn>
                <a:cxn ang="0">
                  <a:pos x="295" y="75"/>
                </a:cxn>
                <a:cxn ang="0">
                  <a:pos x="313" y="98"/>
                </a:cxn>
                <a:cxn ang="0">
                  <a:pos x="334" y="122"/>
                </a:cxn>
                <a:cxn ang="0">
                  <a:pos x="353" y="146"/>
                </a:cxn>
                <a:cxn ang="0">
                  <a:pos x="374" y="173"/>
                </a:cxn>
                <a:cxn ang="0">
                  <a:pos x="415" y="224"/>
                </a:cxn>
                <a:cxn ang="0">
                  <a:pos x="434" y="248"/>
                </a:cxn>
                <a:cxn ang="0">
                  <a:pos x="453" y="271"/>
                </a:cxn>
                <a:cxn ang="0">
                  <a:pos x="470" y="292"/>
                </a:cxn>
                <a:cxn ang="0">
                  <a:pos x="484" y="309"/>
                </a:cxn>
                <a:cxn ang="0">
                  <a:pos x="497" y="323"/>
                </a:cxn>
                <a:cxn ang="0">
                  <a:pos x="506" y="335"/>
                </a:cxn>
                <a:cxn ang="0">
                  <a:pos x="515" y="344"/>
                </a:cxn>
                <a:cxn ang="0">
                  <a:pos x="445" y="479"/>
                </a:cxn>
                <a:cxn ang="0">
                  <a:pos x="0" y="425"/>
                </a:cxn>
                <a:cxn ang="0">
                  <a:pos x="236" y="0"/>
                </a:cxn>
              </a:cxnLst>
              <a:rect l="0" t="0" r="r" b="b"/>
              <a:pathLst>
                <a:path w="515" h="479">
                  <a:moveTo>
                    <a:pt x="236" y="0"/>
                  </a:moveTo>
                  <a:lnTo>
                    <a:pt x="238" y="2"/>
                  </a:lnTo>
                  <a:lnTo>
                    <a:pt x="243" y="10"/>
                  </a:lnTo>
                  <a:lnTo>
                    <a:pt x="252" y="21"/>
                  </a:lnTo>
                  <a:lnTo>
                    <a:pt x="265" y="35"/>
                  </a:lnTo>
                  <a:lnTo>
                    <a:pt x="279" y="53"/>
                  </a:lnTo>
                  <a:lnTo>
                    <a:pt x="295" y="75"/>
                  </a:lnTo>
                  <a:lnTo>
                    <a:pt x="313" y="98"/>
                  </a:lnTo>
                  <a:lnTo>
                    <a:pt x="334" y="122"/>
                  </a:lnTo>
                  <a:lnTo>
                    <a:pt x="353" y="146"/>
                  </a:lnTo>
                  <a:lnTo>
                    <a:pt x="374" y="173"/>
                  </a:lnTo>
                  <a:lnTo>
                    <a:pt x="415" y="224"/>
                  </a:lnTo>
                  <a:lnTo>
                    <a:pt x="434" y="248"/>
                  </a:lnTo>
                  <a:lnTo>
                    <a:pt x="453" y="271"/>
                  </a:lnTo>
                  <a:lnTo>
                    <a:pt x="470" y="292"/>
                  </a:lnTo>
                  <a:lnTo>
                    <a:pt x="484" y="309"/>
                  </a:lnTo>
                  <a:lnTo>
                    <a:pt x="497" y="323"/>
                  </a:lnTo>
                  <a:lnTo>
                    <a:pt x="506" y="335"/>
                  </a:lnTo>
                  <a:lnTo>
                    <a:pt x="515" y="344"/>
                  </a:lnTo>
                  <a:lnTo>
                    <a:pt x="445" y="479"/>
                  </a:lnTo>
                  <a:lnTo>
                    <a:pt x="0" y="425"/>
                  </a:lnTo>
                  <a:lnTo>
                    <a:pt x="236" y="0"/>
                  </a:lnTo>
                  <a:close/>
                </a:path>
              </a:pathLst>
            </a:custGeom>
            <a:solidFill>
              <a:srgbClr val="A8CE2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4" name="Freeform 110"/>
            <p:cNvSpPr>
              <a:spLocks/>
            </p:cNvSpPr>
            <p:nvPr/>
          </p:nvSpPr>
          <p:spPr bwMode="auto">
            <a:xfrm>
              <a:off x="5919788" y="4397376"/>
              <a:ext cx="711200" cy="414338"/>
            </a:xfrm>
            <a:custGeom>
              <a:avLst/>
              <a:gdLst/>
              <a:ahLst/>
              <a:cxnLst>
                <a:cxn ang="0">
                  <a:pos x="93" y="0"/>
                </a:cxn>
                <a:cxn ang="0">
                  <a:pos x="448" y="212"/>
                </a:cxn>
                <a:cxn ang="0">
                  <a:pos x="423" y="261"/>
                </a:cxn>
                <a:cxn ang="0">
                  <a:pos x="0" y="169"/>
                </a:cxn>
                <a:cxn ang="0">
                  <a:pos x="93" y="0"/>
                </a:cxn>
              </a:cxnLst>
              <a:rect l="0" t="0" r="r" b="b"/>
              <a:pathLst>
                <a:path w="448" h="261">
                  <a:moveTo>
                    <a:pt x="93" y="0"/>
                  </a:moveTo>
                  <a:lnTo>
                    <a:pt x="448" y="212"/>
                  </a:lnTo>
                  <a:lnTo>
                    <a:pt x="423" y="261"/>
                  </a:lnTo>
                  <a:lnTo>
                    <a:pt x="0" y="169"/>
                  </a:lnTo>
                  <a:lnTo>
                    <a:pt x="93" y="0"/>
                  </a:lnTo>
                  <a:close/>
                </a:path>
              </a:pathLst>
            </a:custGeom>
            <a:solidFill>
              <a:srgbClr val="B4E21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5" name="Freeform 111"/>
            <p:cNvSpPr>
              <a:spLocks/>
            </p:cNvSpPr>
            <p:nvPr/>
          </p:nvSpPr>
          <p:spPr bwMode="auto">
            <a:xfrm>
              <a:off x="6148388" y="4103688"/>
              <a:ext cx="527050" cy="584200"/>
            </a:xfrm>
            <a:custGeom>
              <a:avLst/>
              <a:gdLst/>
              <a:ahLst/>
              <a:cxnLst>
                <a:cxn ang="0">
                  <a:pos x="53" y="0"/>
                </a:cxn>
                <a:cxn ang="0">
                  <a:pos x="55" y="2"/>
                </a:cxn>
                <a:cxn ang="0">
                  <a:pos x="60" y="10"/>
                </a:cxn>
                <a:cxn ang="0">
                  <a:pos x="69" y="21"/>
                </a:cxn>
                <a:cxn ang="0">
                  <a:pos x="82" y="35"/>
                </a:cxn>
                <a:cxn ang="0">
                  <a:pos x="96" y="53"/>
                </a:cxn>
                <a:cxn ang="0">
                  <a:pos x="112" y="75"/>
                </a:cxn>
                <a:cxn ang="0">
                  <a:pos x="130" y="98"/>
                </a:cxn>
                <a:cxn ang="0">
                  <a:pos x="151" y="122"/>
                </a:cxn>
                <a:cxn ang="0">
                  <a:pos x="170" y="146"/>
                </a:cxn>
                <a:cxn ang="0">
                  <a:pos x="191" y="173"/>
                </a:cxn>
                <a:cxn ang="0">
                  <a:pos x="232" y="224"/>
                </a:cxn>
                <a:cxn ang="0">
                  <a:pos x="251" y="248"/>
                </a:cxn>
                <a:cxn ang="0">
                  <a:pos x="270" y="271"/>
                </a:cxn>
                <a:cxn ang="0">
                  <a:pos x="287" y="292"/>
                </a:cxn>
                <a:cxn ang="0">
                  <a:pos x="301" y="309"/>
                </a:cxn>
                <a:cxn ang="0">
                  <a:pos x="314" y="323"/>
                </a:cxn>
                <a:cxn ang="0">
                  <a:pos x="323" y="335"/>
                </a:cxn>
                <a:cxn ang="0">
                  <a:pos x="332" y="344"/>
                </a:cxn>
                <a:cxn ang="0">
                  <a:pos x="320" y="368"/>
                </a:cxn>
                <a:cxn ang="0">
                  <a:pos x="310" y="359"/>
                </a:cxn>
                <a:cxn ang="0">
                  <a:pos x="295" y="346"/>
                </a:cxn>
                <a:cxn ang="0">
                  <a:pos x="277" y="330"/>
                </a:cxn>
                <a:cxn ang="0">
                  <a:pos x="255" y="312"/>
                </a:cxn>
                <a:cxn ang="0">
                  <a:pos x="232" y="290"/>
                </a:cxn>
                <a:cxn ang="0">
                  <a:pos x="207" y="269"/>
                </a:cxn>
                <a:cxn ang="0">
                  <a:pos x="180" y="244"/>
                </a:cxn>
                <a:cxn ang="0">
                  <a:pos x="152" y="221"/>
                </a:cxn>
                <a:cxn ang="0">
                  <a:pos x="96" y="173"/>
                </a:cxn>
                <a:cxn ang="0">
                  <a:pos x="69" y="150"/>
                </a:cxn>
                <a:cxn ang="0">
                  <a:pos x="44" y="130"/>
                </a:cxn>
                <a:cxn ang="0">
                  <a:pos x="21" y="111"/>
                </a:cxn>
                <a:cxn ang="0">
                  <a:pos x="0" y="94"/>
                </a:cxn>
                <a:cxn ang="0">
                  <a:pos x="53" y="0"/>
                </a:cxn>
              </a:cxnLst>
              <a:rect l="0" t="0" r="r" b="b"/>
              <a:pathLst>
                <a:path w="332" h="368">
                  <a:moveTo>
                    <a:pt x="53" y="0"/>
                  </a:moveTo>
                  <a:lnTo>
                    <a:pt x="55" y="2"/>
                  </a:lnTo>
                  <a:lnTo>
                    <a:pt x="60" y="10"/>
                  </a:lnTo>
                  <a:lnTo>
                    <a:pt x="69" y="21"/>
                  </a:lnTo>
                  <a:lnTo>
                    <a:pt x="82" y="35"/>
                  </a:lnTo>
                  <a:lnTo>
                    <a:pt x="96" y="53"/>
                  </a:lnTo>
                  <a:lnTo>
                    <a:pt x="112" y="75"/>
                  </a:lnTo>
                  <a:lnTo>
                    <a:pt x="130" y="98"/>
                  </a:lnTo>
                  <a:lnTo>
                    <a:pt x="151" y="122"/>
                  </a:lnTo>
                  <a:lnTo>
                    <a:pt x="170" y="146"/>
                  </a:lnTo>
                  <a:lnTo>
                    <a:pt x="191" y="173"/>
                  </a:lnTo>
                  <a:lnTo>
                    <a:pt x="232" y="224"/>
                  </a:lnTo>
                  <a:lnTo>
                    <a:pt x="251" y="248"/>
                  </a:lnTo>
                  <a:lnTo>
                    <a:pt x="270" y="271"/>
                  </a:lnTo>
                  <a:lnTo>
                    <a:pt x="287" y="292"/>
                  </a:lnTo>
                  <a:lnTo>
                    <a:pt x="301" y="309"/>
                  </a:lnTo>
                  <a:lnTo>
                    <a:pt x="314" y="323"/>
                  </a:lnTo>
                  <a:lnTo>
                    <a:pt x="323" y="335"/>
                  </a:lnTo>
                  <a:lnTo>
                    <a:pt x="332" y="344"/>
                  </a:lnTo>
                  <a:lnTo>
                    <a:pt x="320" y="368"/>
                  </a:lnTo>
                  <a:lnTo>
                    <a:pt x="310" y="359"/>
                  </a:lnTo>
                  <a:lnTo>
                    <a:pt x="295" y="346"/>
                  </a:lnTo>
                  <a:lnTo>
                    <a:pt x="277" y="330"/>
                  </a:lnTo>
                  <a:lnTo>
                    <a:pt x="255" y="312"/>
                  </a:lnTo>
                  <a:lnTo>
                    <a:pt x="232" y="290"/>
                  </a:lnTo>
                  <a:lnTo>
                    <a:pt x="207" y="269"/>
                  </a:lnTo>
                  <a:lnTo>
                    <a:pt x="180" y="244"/>
                  </a:lnTo>
                  <a:lnTo>
                    <a:pt x="152" y="221"/>
                  </a:lnTo>
                  <a:lnTo>
                    <a:pt x="96" y="173"/>
                  </a:lnTo>
                  <a:lnTo>
                    <a:pt x="69" y="150"/>
                  </a:lnTo>
                  <a:lnTo>
                    <a:pt x="44" y="130"/>
                  </a:lnTo>
                  <a:lnTo>
                    <a:pt x="21" y="111"/>
                  </a:lnTo>
                  <a:lnTo>
                    <a:pt x="0" y="94"/>
                  </a:lnTo>
                  <a:lnTo>
                    <a:pt x="53" y="0"/>
                  </a:lnTo>
                  <a:close/>
                </a:path>
              </a:pathLst>
            </a:custGeom>
            <a:solidFill>
              <a:srgbClr val="92C30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6" name="Freeform 112"/>
            <p:cNvSpPr>
              <a:spLocks/>
            </p:cNvSpPr>
            <p:nvPr/>
          </p:nvSpPr>
          <p:spPr bwMode="auto">
            <a:xfrm>
              <a:off x="6192838" y="4103688"/>
              <a:ext cx="482600" cy="549275"/>
            </a:xfrm>
            <a:custGeom>
              <a:avLst/>
              <a:gdLst/>
              <a:ahLst/>
              <a:cxnLst>
                <a:cxn ang="0">
                  <a:pos x="25" y="0"/>
                </a:cxn>
                <a:cxn ang="0">
                  <a:pos x="27" y="2"/>
                </a:cxn>
                <a:cxn ang="0">
                  <a:pos x="32" y="10"/>
                </a:cxn>
                <a:cxn ang="0">
                  <a:pos x="41" y="21"/>
                </a:cxn>
                <a:cxn ang="0">
                  <a:pos x="54" y="35"/>
                </a:cxn>
                <a:cxn ang="0">
                  <a:pos x="68" y="53"/>
                </a:cxn>
                <a:cxn ang="0">
                  <a:pos x="84" y="75"/>
                </a:cxn>
                <a:cxn ang="0">
                  <a:pos x="102" y="98"/>
                </a:cxn>
                <a:cxn ang="0">
                  <a:pos x="123" y="122"/>
                </a:cxn>
                <a:cxn ang="0">
                  <a:pos x="142" y="146"/>
                </a:cxn>
                <a:cxn ang="0">
                  <a:pos x="163" y="173"/>
                </a:cxn>
                <a:cxn ang="0">
                  <a:pos x="204" y="224"/>
                </a:cxn>
                <a:cxn ang="0">
                  <a:pos x="223" y="248"/>
                </a:cxn>
                <a:cxn ang="0">
                  <a:pos x="242" y="271"/>
                </a:cxn>
                <a:cxn ang="0">
                  <a:pos x="259" y="292"/>
                </a:cxn>
                <a:cxn ang="0">
                  <a:pos x="273" y="309"/>
                </a:cxn>
                <a:cxn ang="0">
                  <a:pos x="286" y="323"/>
                </a:cxn>
                <a:cxn ang="0">
                  <a:pos x="295" y="335"/>
                </a:cxn>
                <a:cxn ang="0">
                  <a:pos x="304" y="344"/>
                </a:cxn>
                <a:cxn ang="0">
                  <a:pos x="302" y="346"/>
                </a:cxn>
                <a:cxn ang="0">
                  <a:pos x="0" y="43"/>
                </a:cxn>
                <a:cxn ang="0">
                  <a:pos x="25" y="0"/>
                </a:cxn>
              </a:cxnLst>
              <a:rect l="0" t="0" r="r" b="b"/>
              <a:pathLst>
                <a:path w="304" h="346">
                  <a:moveTo>
                    <a:pt x="25" y="0"/>
                  </a:moveTo>
                  <a:lnTo>
                    <a:pt x="27" y="2"/>
                  </a:lnTo>
                  <a:lnTo>
                    <a:pt x="32" y="10"/>
                  </a:lnTo>
                  <a:lnTo>
                    <a:pt x="41" y="21"/>
                  </a:lnTo>
                  <a:lnTo>
                    <a:pt x="54" y="35"/>
                  </a:lnTo>
                  <a:lnTo>
                    <a:pt x="68" y="53"/>
                  </a:lnTo>
                  <a:lnTo>
                    <a:pt x="84" y="75"/>
                  </a:lnTo>
                  <a:lnTo>
                    <a:pt x="102" y="98"/>
                  </a:lnTo>
                  <a:lnTo>
                    <a:pt x="123" y="122"/>
                  </a:lnTo>
                  <a:lnTo>
                    <a:pt x="142" y="146"/>
                  </a:lnTo>
                  <a:lnTo>
                    <a:pt x="163" y="173"/>
                  </a:lnTo>
                  <a:lnTo>
                    <a:pt x="204" y="224"/>
                  </a:lnTo>
                  <a:lnTo>
                    <a:pt x="223" y="248"/>
                  </a:lnTo>
                  <a:lnTo>
                    <a:pt x="242" y="271"/>
                  </a:lnTo>
                  <a:lnTo>
                    <a:pt x="259" y="292"/>
                  </a:lnTo>
                  <a:lnTo>
                    <a:pt x="273" y="309"/>
                  </a:lnTo>
                  <a:lnTo>
                    <a:pt x="286" y="323"/>
                  </a:lnTo>
                  <a:lnTo>
                    <a:pt x="295" y="335"/>
                  </a:lnTo>
                  <a:lnTo>
                    <a:pt x="304" y="344"/>
                  </a:lnTo>
                  <a:lnTo>
                    <a:pt x="302" y="346"/>
                  </a:lnTo>
                  <a:lnTo>
                    <a:pt x="0" y="43"/>
                  </a:lnTo>
                  <a:lnTo>
                    <a:pt x="25" y="0"/>
                  </a:lnTo>
                  <a:close/>
                </a:path>
              </a:pathLst>
            </a:custGeom>
            <a:solidFill>
              <a:srgbClr val="65A8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7" name="Freeform 113"/>
            <p:cNvSpPr>
              <a:spLocks/>
            </p:cNvSpPr>
            <p:nvPr/>
          </p:nvSpPr>
          <p:spPr bwMode="auto">
            <a:xfrm>
              <a:off x="6492876" y="4594226"/>
              <a:ext cx="131763" cy="136525"/>
            </a:xfrm>
            <a:custGeom>
              <a:avLst/>
              <a:gdLst/>
              <a:ahLst/>
              <a:cxnLst>
                <a:cxn ang="0">
                  <a:pos x="45" y="0"/>
                </a:cxn>
                <a:cxn ang="0">
                  <a:pos x="53" y="13"/>
                </a:cxn>
                <a:cxn ang="0">
                  <a:pos x="51" y="32"/>
                </a:cxn>
                <a:cxn ang="0">
                  <a:pos x="56" y="32"/>
                </a:cxn>
                <a:cxn ang="0">
                  <a:pos x="70" y="28"/>
                </a:cxn>
                <a:cxn ang="0">
                  <a:pos x="80" y="32"/>
                </a:cxn>
                <a:cxn ang="0">
                  <a:pos x="83" y="48"/>
                </a:cxn>
                <a:cxn ang="0">
                  <a:pos x="71" y="53"/>
                </a:cxn>
                <a:cxn ang="0">
                  <a:pos x="56" y="51"/>
                </a:cxn>
                <a:cxn ang="0">
                  <a:pos x="50" y="51"/>
                </a:cxn>
                <a:cxn ang="0">
                  <a:pos x="53" y="62"/>
                </a:cxn>
                <a:cxn ang="0">
                  <a:pos x="56" y="77"/>
                </a:cxn>
                <a:cxn ang="0">
                  <a:pos x="43" y="86"/>
                </a:cxn>
                <a:cxn ang="0">
                  <a:pos x="32" y="76"/>
                </a:cxn>
                <a:cxn ang="0">
                  <a:pos x="32" y="54"/>
                </a:cxn>
                <a:cxn ang="0">
                  <a:pos x="32" y="54"/>
                </a:cxn>
                <a:cxn ang="0">
                  <a:pos x="23" y="64"/>
                </a:cxn>
                <a:cxn ang="0">
                  <a:pos x="14" y="68"/>
                </a:cxn>
                <a:cxn ang="0">
                  <a:pos x="3" y="63"/>
                </a:cxn>
                <a:cxn ang="0">
                  <a:pos x="1" y="51"/>
                </a:cxn>
                <a:cxn ang="0">
                  <a:pos x="11" y="44"/>
                </a:cxn>
                <a:cxn ang="0">
                  <a:pos x="20" y="41"/>
                </a:cxn>
                <a:cxn ang="0">
                  <a:pos x="6" y="36"/>
                </a:cxn>
                <a:cxn ang="0">
                  <a:pos x="0" y="26"/>
                </a:cxn>
                <a:cxn ang="0">
                  <a:pos x="3" y="20"/>
                </a:cxn>
                <a:cxn ang="0">
                  <a:pos x="14" y="17"/>
                </a:cxn>
                <a:cxn ang="0">
                  <a:pos x="23" y="23"/>
                </a:cxn>
                <a:cxn ang="0">
                  <a:pos x="29" y="27"/>
                </a:cxn>
                <a:cxn ang="0">
                  <a:pos x="31" y="30"/>
                </a:cxn>
                <a:cxn ang="0">
                  <a:pos x="28" y="22"/>
                </a:cxn>
                <a:cxn ang="0">
                  <a:pos x="25" y="8"/>
                </a:cxn>
                <a:cxn ang="0">
                  <a:pos x="37" y="0"/>
                </a:cxn>
              </a:cxnLst>
              <a:rect l="0" t="0" r="r" b="b"/>
              <a:pathLst>
                <a:path w="83" h="86">
                  <a:moveTo>
                    <a:pt x="37" y="0"/>
                  </a:moveTo>
                  <a:lnTo>
                    <a:pt x="45" y="0"/>
                  </a:lnTo>
                  <a:lnTo>
                    <a:pt x="51" y="5"/>
                  </a:lnTo>
                  <a:lnTo>
                    <a:pt x="53" y="13"/>
                  </a:lnTo>
                  <a:lnTo>
                    <a:pt x="52" y="23"/>
                  </a:lnTo>
                  <a:lnTo>
                    <a:pt x="51" y="32"/>
                  </a:lnTo>
                  <a:lnTo>
                    <a:pt x="50" y="35"/>
                  </a:lnTo>
                  <a:lnTo>
                    <a:pt x="56" y="32"/>
                  </a:lnTo>
                  <a:lnTo>
                    <a:pt x="64" y="30"/>
                  </a:lnTo>
                  <a:lnTo>
                    <a:pt x="70" y="28"/>
                  </a:lnTo>
                  <a:lnTo>
                    <a:pt x="76" y="28"/>
                  </a:lnTo>
                  <a:lnTo>
                    <a:pt x="80" y="32"/>
                  </a:lnTo>
                  <a:lnTo>
                    <a:pt x="83" y="40"/>
                  </a:lnTo>
                  <a:lnTo>
                    <a:pt x="83" y="48"/>
                  </a:lnTo>
                  <a:lnTo>
                    <a:pt x="78" y="51"/>
                  </a:lnTo>
                  <a:lnTo>
                    <a:pt x="71" y="53"/>
                  </a:lnTo>
                  <a:lnTo>
                    <a:pt x="62" y="53"/>
                  </a:lnTo>
                  <a:lnTo>
                    <a:pt x="56" y="51"/>
                  </a:lnTo>
                  <a:lnTo>
                    <a:pt x="51" y="50"/>
                  </a:lnTo>
                  <a:lnTo>
                    <a:pt x="50" y="51"/>
                  </a:lnTo>
                  <a:lnTo>
                    <a:pt x="51" y="55"/>
                  </a:lnTo>
                  <a:lnTo>
                    <a:pt x="53" y="62"/>
                  </a:lnTo>
                  <a:lnTo>
                    <a:pt x="56" y="69"/>
                  </a:lnTo>
                  <a:lnTo>
                    <a:pt x="56" y="77"/>
                  </a:lnTo>
                  <a:lnTo>
                    <a:pt x="52" y="82"/>
                  </a:lnTo>
                  <a:lnTo>
                    <a:pt x="43" y="86"/>
                  </a:lnTo>
                  <a:lnTo>
                    <a:pt x="37" y="82"/>
                  </a:lnTo>
                  <a:lnTo>
                    <a:pt x="32" y="76"/>
                  </a:lnTo>
                  <a:lnTo>
                    <a:pt x="31" y="64"/>
                  </a:lnTo>
                  <a:lnTo>
                    <a:pt x="32" y="54"/>
                  </a:lnTo>
                  <a:lnTo>
                    <a:pt x="32" y="53"/>
                  </a:lnTo>
                  <a:lnTo>
                    <a:pt x="32" y="54"/>
                  </a:lnTo>
                  <a:lnTo>
                    <a:pt x="25" y="60"/>
                  </a:lnTo>
                  <a:lnTo>
                    <a:pt x="23" y="64"/>
                  </a:lnTo>
                  <a:lnTo>
                    <a:pt x="19" y="67"/>
                  </a:lnTo>
                  <a:lnTo>
                    <a:pt x="14" y="68"/>
                  </a:lnTo>
                  <a:lnTo>
                    <a:pt x="8" y="67"/>
                  </a:lnTo>
                  <a:lnTo>
                    <a:pt x="3" y="63"/>
                  </a:lnTo>
                  <a:lnTo>
                    <a:pt x="0" y="58"/>
                  </a:lnTo>
                  <a:lnTo>
                    <a:pt x="1" y="51"/>
                  </a:lnTo>
                  <a:lnTo>
                    <a:pt x="5" y="46"/>
                  </a:lnTo>
                  <a:lnTo>
                    <a:pt x="11" y="44"/>
                  </a:lnTo>
                  <a:lnTo>
                    <a:pt x="15" y="41"/>
                  </a:lnTo>
                  <a:lnTo>
                    <a:pt x="20" y="41"/>
                  </a:lnTo>
                  <a:lnTo>
                    <a:pt x="13" y="40"/>
                  </a:lnTo>
                  <a:lnTo>
                    <a:pt x="6" y="36"/>
                  </a:lnTo>
                  <a:lnTo>
                    <a:pt x="1" y="30"/>
                  </a:lnTo>
                  <a:lnTo>
                    <a:pt x="0" y="26"/>
                  </a:lnTo>
                  <a:lnTo>
                    <a:pt x="1" y="22"/>
                  </a:lnTo>
                  <a:lnTo>
                    <a:pt x="3" y="20"/>
                  </a:lnTo>
                  <a:lnTo>
                    <a:pt x="6" y="17"/>
                  </a:lnTo>
                  <a:lnTo>
                    <a:pt x="14" y="17"/>
                  </a:lnTo>
                  <a:lnTo>
                    <a:pt x="19" y="20"/>
                  </a:lnTo>
                  <a:lnTo>
                    <a:pt x="23" y="23"/>
                  </a:lnTo>
                  <a:lnTo>
                    <a:pt x="27" y="26"/>
                  </a:lnTo>
                  <a:lnTo>
                    <a:pt x="29" y="27"/>
                  </a:lnTo>
                  <a:lnTo>
                    <a:pt x="29" y="28"/>
                  </a:lnTo>
                  <a:lnTo>
                    <a:pt x="31" y="30"/>
                  </a:lnTo>
                  <a:lnTo>
                    <a:pt x="29" y="27"/>
                  </a:lnTo>
                  <a:lnTo>
                    <a:pt x="28" y="22"/>
                  </a:lnTo>
                  <a:lnTo>
                    <a:pt x="25" y="14"/>
                  </a:lnTo>
                  <a:lnTo>
                    <a:pt x="25" y="8"/>
                  </a:lnTo>
                  <a:lnTo>
                    <a:pt x="29" y="3"/>
                  </a:lnTo>
                  <a:lnTo>
                    <a:pt x="3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8" name="Freeform 114"/>
            <p:cNvSpPr>
              <a:spLocks/>
            </p:cNvSpPr>
            <p:nvPr/>
          </p:nvSpPr>
          <p:spPr bwMode="auto">
            <a:xfrm>
              <a:off x="6532563" y="4641851"/>
              <a:ext cx="36513" cy="36513"/>
            </a:xfrm>
            <a:custGeom>
              <a:avLst/>
              <a:gdLst/>
              <a:ahLst/>
              <a:cxnLst>
                <a:cxn ang="0">
                  <a:pos x="11" y="0"/>
                </a:cxn>
                <a:cxn ang="0">
                  <a:pos x="14" y="0"/>
                </a:cxn>
                <a:cxn ang="0">
                  <a:pos x="18" y="1"/>
                </a:cxn>
                <a:cxn ang="0">
                  <a:pos x="23" y="6"/>
                </a:cxn>
                <a:cxn ang="0">
                  <a:pos x="23" y="14"/>
                </a:cxn>
                <a:cxn ang="0">
                  <a:pos x="22" y="16"/>
                </a:cxn>
                <a:cxn ang="0">
                  <a:pos x="20" y="20"/>
                </a:cxn>
                <a:cxn ang="0">
                  <a:pos x="17" y="21"/>
                </a:cxn>
                <a:cxn ang="0">
                  <a:pos x="13" y="23"/>
                </a:cxn>
                <a:cxn ang="0">
                  <a:pos x="11" y="23"/>
                </a:cxn>
                <a:cxn ang="0">
                  <a:pos x="7" y="21"/>
                </a:cxn>
                <a:cxn ang="0">
                  <a:pos x="3" y="19"/>
                </a:cxn>
                <a:cxn ang="0">
                  <a:pos x="2" y="16"/>
                </a:cxn>
                <a:cxn ang="0">
                  <a:pos x="0" y="12"/>
                </a:cxn>
                <a:cxn ang="0">
                  <a:pos x="0" y="10"/>
                </a:cxn>
                <a:cxn ang="0">
                  <a:pos x="2" y="6"/>
                </a:cxn>
                <a:cxn ang="0">
                  <a:pos x="4" y="2"/>
                </a:cxn>
                <a:cxn ang="0">
                  <a:pos x="7" y="1"/>
                </a:cxn>
                <a:cxn ang="0">
                  <a:pos x="11" y="0"/>
                </a:cxn>
              </a:cxnLst>
              <a:rect l="0" t="0" r="r" b="b"/>
              <a:pathLst>
                <a:path w="23" h="23">
                  <a:moveTo>
                    <a:pt x="11" y="0"/>
                  </a:moveTo>
                  <a:lnTo>
                    <a:pt x="14" y="0"/>
                  </a:lnTo>
                  <a:lnTo>
                    <a:pt x="18" y="1"/>
                  </a:lnTo>
                  <a:lnTo>
                    <a:pt x="23" y="6"/>
                  </a:lnTo>
                  <a:lnTo>
                    <a:pt x="23" y="14"/>
                  </a:lnTo>
                  <a:lnTo>
                    <a:pt x="22" y="16"/>
                  </a:lnTo>
                  <a:lnTo>
                    <a:pt x="20" y="20"/>
                  </a:lnTo>
                  <a:lnTo>
                    <a:pt x="17" y="21"/>
                  </a:lnTo>
                  <a:lnTo>
                    <a:pt x="13" y="23"/>
                  </a:lnTo>
                  <a:lnTo>
                    <a:pt x="11" y="23"/>
                  </a:lnTo>
                  <a:lnTo>
                    <a:pt x="7" y="21"/>
                  </a:lnTo>
                  <a:lnTo>
                    <a:pt x="3" y="19"/>
                  </a:lnTo>
                  <a:lnTo>
                    <a:pt x="2" y="16"/>
                  </a:lnTo>
                  <a:lnTo>
                    <a:pt x="0" y="12"/>
                  </a:lnTo>
                  <a:lnTo>
                    <a:pt x="0" y="10"/>
                  </a:lnTo>
                  <a:lnTo>
                    <a:pt x="2" y="6"/>
                  </a:lnTo>
                  <a:lnTo>
                    <a:pt x="4" y="2"/>
                  </a:lnTo>
                  <a:lnTo>
                    <a:pt x="7" y="1"/>
                  </a:lnTo>
                  <a:lnTo>
                    <a:pt x="11" y="0"/>
                  </a:lnTo>
                  <a:close/>
                </a:path>
              </a:pathLst>
            </a:custGeom>
            <a:solidFill>
              <a:srgbClr val="FED72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9" name="Freeform 115"/>
            <p:cNvSpPr>
              <a:spLocks/>
            </p:cNvSpPr>
            <p:nvPr/>
          </p:nvSpPr>
          <p:spPr bwMode="auto">
            <a:xfrm>
              <a:off x="6340476" y="4649788"/>
              <a:ext cx="73025" cy="74613"/>
            </a:xfrm>
            <a:custGeom>
              <a:avLst/>
              <a:gdLst/>
              <a:ahLst/>
              <a:cxnLst>
                <a:cxn ang="0">
                  <a:pos x="18" y="0"/>
                </a:cxn>
                <a:cxn ang="0">
                  <a:pos x="25" y="0"/>
                </a:cxn>
                <a:cxn ang="0">
                  <a:pos x="27" y="1"/>
                </a:cxn>
                <a:cxn ang="0">
                  <a:pos x="30" y="6"/>
                </a:cxn>
                <a:cxn ang="0">
                  <a:pos x="30" y="10"/>
                </a:cxn>
                <a:cxn ang="0">
                  <a:pos x="28" y="14"/>
                </a:cxn>
                <a:cxn ang="0">
                  <a:pos x="28" y="16"/>
                </a:cxn>
                <a:cxn ang="0">
                  <a:pos x="27" y="19"/>
                </a:cxn>
                <a:cxn ang="0">
                  <a:pos x="30" y="18"/>
                </a:cxn>
                <a:cxn ang="0">
                  <a:pos x="34" y="16"/>
                </a:cxn>
                <a:cxn ang="0">
                  <a:pos x="36" y="16"/>
                </a:cxn>
                <a:cxn ang="0">
                  <a:pos x="39" y="15"/>
                </a:cxn>
                <a:cxn ang="0">
                  <a:pos x="41" y="15"/>
                </a:cxn>
                <a:cxn ang="0">
                  <a:pos x="44" y="16"/>
                </a:cxn>
                <a:cxn ang="0">
                  <a:pos x="46" y="21"/>
                </a:cxn>
                <a:cxn ang="0">
                  <a:pos x="46" y="25"/>
                </a:cxn>
                <a:cxn ang="0">
                  <a:pos x="42" y="29"/>
                </a:cxn>
                <a:cxn ang="0">
                  <a:pos x="32" y="29"/>
                </a:cxn>
                <a:cxn ang="0">
                  <a:pos x="30" y="28"/>
                </a:cxn>
                <a:cxn ang="0">
                  <a:pos x="27" y="28"/>
                </a:cxn>
                <a:cxn ang="0">
                  <a:pos x="27" y="29"/>
                </a:cxn>
                <a:cxn ang="0">
                  <a:pos x="28" y="30"/>
                </a:cxn>
                <a:cxn ang="0">
                  <a:pos x="28" y="33"/>
                </a:cxn>
                <a:cxn ang="0">
                  <a:pos x="31" y="38"/>
                </a:cxn>
                <a:cxn ang="0">
                  <a:pos x="31" y="42"/>
                </a:cxn>
                <a:cxn ang="0">
                  <a:pos x="30" y="43"/>
                </a:cxn>
                <a:cxn ang="0">
                  <a:pos x="28" y="46"/>
                </a:cxn>
                <a:cxn ang="0">
                  <a:pos x="26" y="47"/>
                </a:cxn>
                <a:cxn ang="0">
                  <a:pos x="22" y="47"/>
                </a:cxn>
                <a:cxn ang="0">
                  <a:pos x="21" y="46"/>
                </a:cxn>
                <a:cxn ang="0">
                  <a:pos x="18" y="44"/>
                </a:cxn>
                <a:cxn ang="0">
                  <a:pos x="17" y="41"/>
                </a:cxn>
                <a:cxn ang="0">
                  <a:pos x="17" y="33"/>
                </a:cxn>
                <a:cxn ang="0">
                  <a:pos x="18" y="29"/>
                </a:cxn>
                <a:cxn ang="0">
                  <a:pos x="17" y="32"/>
                </a:cxn>
                <a:cxn ang="0">
                  <a:pos x="14" y="33"/>
                </a:cxn>
                <a:cxn ang="0">
                  <a:pos x="13" y="35"/>
                </a:cxn>
                <a:cxn ang="0">
                  <a:pos x="9" y="37"/>
                </a:cxn>
                <a:cxn ang="0">
                  <a:pos x="7" y="38"/>
                </a:cxn>
                <a:cxn ang="0">
                  <a:pos x="4" y="38"/>
                </a:cxn>
                <a:cxn ang="0">
                  <a:pos x="2" y="37"/>
                </a:cxn>
                <a:cxn ang="0">
                  <a:pos x="0" y="34"/>
                </a:cxn>
                <a:cxn ang="0">
                  <a:pos x="0" y="28"/>
                </a:cxn>
                <a:cxn ang="0">
                  <a:pos x="3" y="25"/>
                </a:cxn>
                <a:cxn ang="0">
                  <a:pos x="7" y="23"/>
                </a:cxn>
                <a:cxn ang="0">
                  <a:pos x="8" y="23"/>
                </a:cxn>
                <a:cxn ang="0">
                  <a:pos x="3" y="20"/>
                </a:cxn>
                <a:cxn ang="0">
                  <a:pos x="2" y="19"/>
                </a:cxn>
                <a:cxn ang="0">
                  <a:pos x="0" y="16"/>
                </a:cxn>
                <a:cxn ang="0">
                  <a:pos x="0" y="11"/>
                </a:cxn>
                <a:cxn ang="0">
                  <a:pos x="3" y="9"/>
                </a:cxn>
                <a:cxn ang="0">
                  <a:pos x="7" y="9"/>
                </a:cxn>
                <a:cxn ang="0">
                  <a:pos x="9" y="10"/>
                </a:cxn>
                <a:cxn ang="0">
                  <a:pos x="12" y="13"/>
                </a:cxn>
                <a:cxn ang="0">
                  <a:pos x="14" y="14"/>
                </a:cxn>
                <a:cxn ang="0">
                  <a:pos x="14" y="11"/>
                </a:cxn>
                <a:cxn ang="0">
                  <a:pos x="13" y="9"/>
                </a:cxn>
                <a:cxn ang="0">
                  <a:pos x="13" y="5"/>
                </a:cxn>
                <a:cxn ang="0">
                  <a:pos x="14" y="2"/>
                </a:cxn>
                <a:cxn ang="0">
                  <a:pos x="16" y="1"/>
                </a:cxn>
                <a:cxn ang="0">
                  <a:pos x="18" y="0"/>
                </a:cxn>
              </a:cxnLst>
              <a:rect l="0" t="0" r="r" b="b"/>
              <a:pathLst>
                <a:path w="46" h="47">
                  <a:moveTo>
                    <a:pt x="18" y="0"/>
                  </a:moveTo>
                  <a:lnTo>
                    <a:pt x="25" y="0"/>
                  </a:lnTo>
                  <a:lnTo>
                    <a:pt x="27" y="1"/>
                  </a:lnTo>
                  <a:lnTo>
                    <a:pt x="30" y="6"/>
                  </a:lnTo>
                  <a:lnTo>
                    <a:pt x="30" y="10"/>
                  </a:lnTo>
                  <a:lnTo>
                    <a:pt x="28" y="14"/>
                  </a:lnTo>
                  <a:lnTo>
                    <a:pt x="28" y="16"/>
                  </a:lnTo>
                  <a:lnTo>
                    <a:pt x="27" y="19"/>
                  </a:lnTo>
                  <a:lnTo>
                    <a:pt x="30" y="18"/>
                  </a:lnTo>
                  <a:lnTo>
                    <a:pt x="34" y="16"/>
                  </a:lnTo>
                  <a:lnTo>
                    <a:pt x="36" y="16"/>
                  </a:lnTo>
                  <a:lnTo>
                    <a:pt x="39" y="15"/>
                  </a:lnTo>
                  <a:lnTo>
                    <a:pt x="41" y="15"/>
                  </a:lnTo>
                  <a:lnTo>
                    <a:pt x="44" y="16"/>
                  </a:lnTo>
                  <a:lnTo>
                    <a:pt x="46" y="21"/>
                  </a:lnTo>
                  <a:lnTo>
                    <a:pt x="46" y="25"/>
                  </a:lnTo>
                  <a:lnTo>
                    <a:pt x="42" y="29"/>
                  </a:lnTo>
                  <a:lnTo>
                    <a:pt x="32" y="29"/>
                  </a:lnTo>
                  <a:lnTo>
                    <a:pt x="30" y="28"/>
                  </a:lnTo>
                  <a:lnTo>
                    <a:pt x="27" y="28"/>
                  </a:lnTo>
                  <a:lnTo>
                    <a:pt x="27" y="29"/>
                  </a:lnTo>
                  <a:lnTo>
                    <a:pt x="28" y="30"/>
                  </a:lnTo>
                  <a:lnTo>
                    <a:pt x="28" y="33"/>
                  </a:lnTo>
                  <a:lnTo>
                    <a:pt x="31" y="38"/>
                  </a:lnTo>
                  <a:lnTo>
                    <a:pt x="31" y="42"/>
                  </a:lnTo>
                  <a:lnTo>
                    <a:pt x="30" y="43"/>
                  </a:lnTo>
                  <a:lnTo>
                    <a:pt x="28" y="46"/>
                  </a:lnTo>
                  <a:lnTo>
                    <a:pt x="26" y="47"/>
                  </a:lnTo>
                  <a:lnTo>
                    <a:pt x="22" y="47"/>
                  </a:lnTo>
                  <a:lnTo>
                    <a:pt x="21" y="46"/>
                  </a:lnTo>
                  <a:lnTo>
                    <a:pt x="18" y="44"/>
                  </a:lnTo>
                  <a:lnTo>
                    <a:pt x="17" y="41"/>
                  </a:lnTo>
                  <a:lnTo>
                    <a:pt x="17" y="33"/>
                  </a:lnTo>
                  <a:lnTo>
                    <a:pt x="18" y="29"/>
                  </a:lnTo>
                  <a:lnTo>
                    <a:pt x="17" y="32"/>
                  </a:lnTo>
                  <a:lnTo>
                    <a:pt x="14" y="33"/>
                  </a:lnTo>
                  <a:lnTo>
                    <a:pt x="13" y="35"/>
                  </a:lnTo>
                  <a:lnTo>
                    <a:pt x="9" y="37"/>
                  </a:lnTo>
                  <a:lnTo>
                    <a:pt x="7" y="38"/>
                  </a:lnTo>
                  <a:lnTo>
                    <a:pt x="4" y="38"/>
                  </a:lnTo>
                  <a:lnTo>
                    <a:pt x="2" y="37"/>
                  </a:lnTo>
                  <a:lnTo>
                    <a:pt x="0" y="34"/>
                  </a:lnTo>
                  <a:lnTo>
                    <a:pt x="0" y="28"/>
                  </a:lnTo>
                  <a:lnTo>
                    <a:pt x="3" y="25"/>
                  </a:lnTo>
                  <a:lnTo>
                    <a:pt x="7" y="23"/>
                  </a:lnTo>
                  <a:lnTo>
                    <a:pt x="8" y="23"/>
                  </a:lnTo>
                  <a:lnTo>
                    <a:pt x="3" y="20"/>
                  </a:lnTo>
                  <a:lnTo>
                    <a:pt x="2" y="19"/>
                  </a:lnTo>
                  <a:lnTo>
                    <a:pt x="0" y="16"/>
                  </a:lnTo>
                  <a:lnTo>
                    <a:pt x="0" y="11"/>
                  </a:lnTo>
                  <a:lnTo>
                    <a:pt x="3" y="9"/>
                  </a:lnTo>
                  <a:lnTo>
                    <a:pt x="7" y="9"/>
                  </a:lnTo>
                  <a:lnTo>
                    <a:pt x="9" y="10"/>
                  </a:lnTo>
                  <a:lnTo>
                    <a:pt x="12" y="13"/>
                  </a:lnTo>
                  <a:lnTo>
                    <a:pt x="14" y="14"/>
                  </a:lnTo>
                  <a:lnTo>
                    <a:pt x="14" y="11"/>
                  </a:lnTo>
                  <a:lnTo>
                    <a:pt x="13" y="9"/>
                  </a:lnTo>
                  <a:lnTo>
                    <a:pt x="13" y="5"/>
                  </a:lnTo>
                  <a:lnTo>
                    <a:pt x="14" y="2"/>
                  </a:lnTo>
                  <a:lnTo>
                    <a:pt x="16" y="1"/>
                  </a:lnTo>
                  <a:lnTo>
                    <a:pt x="1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0" name="Freeform 116"/>
            <p:cNvSpPr>
              <a:spLocks/>
            </p:cNvSpPr>
            <p:nvPr/>
          </p:nvSpPr>
          <p:spPr bwMode="auto">
            <a:xfrm>
              <a:off x="6362701" y="4675188"/>
              <a:ext cx="19050" cy="20638"/>
            </a:xfrm>
            <a:custGeom>
              <a:avLst/>
              <a:gdLst/>
              <a:ahLst/>
              <a:cxnLst>
                <a:cxn ang="0">
                  <a:pos x="6" y="0"/>
                </a:cxn>
                <a:cxn ang="0">
                  <a:pos x="7" y="0"/>
                </a:cxn>
                <a:cxn ang="0">
                  <a:pos x="9" y="2"/>
                </a:cxn>
                <a:cxn ang="0">
                  <a:pos x="11" y="3"/>
                </a:cxn>
                <a:cxn ang="0">
                  <a:pos x="12" y="5"/>
                </a:cxn>
                <a:cxn ang="0">
                  <a:pos x="12" y="9"/>
                </a:cxn>
                <a:cxn ang="0">
                  <a:pos x="11" y="12"/>
                </a:cxn>
                <a:cxn ang="0">
                  <a:pos x="8" y="13"/>
                </a:cxn>
                <a:cxn ang="0">
                  <a:pos x="6" y="13"/>
                </a:cxn>
                <a:cxn ang="0">
                  <a:pos x="3" y="12"/>
                </a:cxn>
                <a:cxn ang="0">
                  <a:pos x="2" y="11"/>
                </a:cxn>
                <a:cxn ang="0">
                  <a:pos x="0" y="8"/>
                </a:cxn>
                <a:cxn ang="0">
                  <a:pos x="0" y="4"/>
                </a:cxn>
                <a:cxn ang="0">
                  <a:pos x="3" y="2"/>
                </a:cxn>
                <a:cxn ang="0">
                  <a:pos x="6" y="0"/>
                </a:cxn>
              </a:cxnLst>
              <a:rect l="0" t="0" r="r" b="b"/>
              <a:pathLst>
                <a:path w="12" h="13">
                  <a:moveTo>
                    <a:pt x="6" y="0"/>
                  </a:moveTo>
                  <a:lnTo>
                    <a:pt x="7" y="0"/>
                  </a:lnTo>
                  <a:lnTo>
                    <a:pt x="9" y="2"/>
                  </a:lnTo>
                  <a:lnTo>
                    <a:pt x="11" y="3"/>
                  </a:lnTo>
                  <a:lnTo>
                    <a:pt x="12" y="5"/>
                  </a:lnTo>
                  <a:lnTo>
                    <a:pt x="12" y="9"/>
                  </a:lnTo>
                  <a:lnTo>
                    <a:pt x="11" y="12"/>
                  </a:lnTo>
                  <a:lnTo>
                    <a:pt x="8" y="13"/>
                  </a:lnTo>
                  <a:lnTo>
                    <a:pt x="6" y="13"/>
                  </a:lnTo>
                  <a:lnTo>
                    <a:pt x="3" y="12"/>
                  </a:lnTo>
                  <a:lnTo>
                    <a:pt x="2" y="11"/>
                  </a:lnTo>
                  <a:lnTo>
                    <a:pt x="0" y="8"/>
                  </a:lnTo>
                  <a:lnTo>
                    <a:pt x="0" y="4"/>
                  </a:lnTo>
                  <a:lnTo>
                    <a:pt x="3" y="2"/>
                  </a:lnTo>
                  <a:lnTo>
                    <a:pt x="6" y="0"/>
                  </a:lnTo>
                  <a:close/>
                </a:path>
              </a:pathLst>
            </a:custGeom>
            <a:solidFill>
              <a:srgbClr val="FED72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1" name="Freeform 117"/>
            <p:cNvSpPr>
              <a:spLocks/>
            </p:cNvSpPr>
            <p:nvPr/>
          </p:nvSpPr>
          <p:spPr bwMode="auto">
            <a:xfrm>
              <a:off x="6132513" y="4275138"/>
              <a:ext cx="258763" cy="258763"/>
            </a:xfrm>
            <a:custGeom>
              <a:avLst/>
              <a:gdLst/>
              <a:ahLst/>
              <a:cxnLst>
                <a:cxn ang="0">
                  <a:pos x="106" y="4"/>
                </a:cxn>
                <a:cxn ang="0">
                  <a:pos x="121" y="20"/>
                </a:cxn>
                <a:cxn ang="0">
                  <a:pos x="117" y="46"/>
                </a:cxn>
                <a:cxn ang="0">
                  <a:pos x="107" y="65"/>
                </a:cxn>
                <a:cxn ang="0">
                  <a:pos x="102" y="73"/>
                </a:cxn>
                <a:cxn ang="0">
                  <a:pos x="124" y="71"/>
                </a:cxn>
                <a:cxn ang="0">
                  <a:pos x="144" y="71"/>
                </a:cxn>
                <a:cxn ang="0">
                  <a:pos x="159" y="80"/>
                </a:cxn>
                <a:cxn ang="0">
                  <a:pos x="163" y="101"/>
                </a:cxn>
                <a:cxn ang="0">
                  <a:pos x="154" y="117"/>
                </a:cxn>
                <a:cxn ang="0">
                  <a:pos x="138" y="120"/>
                </a:cxn>
                <a:cxn ang="0">
                  <a:pos x="119" y="115"/>
                </a:cxn>
                <a:cxn ang="0">
                  <a:pos x="102" y="106"/>
                </a:cxn>
                <a:cxn ang="0">
                  <a:pos x="94" y="102"/>
                </a:cxn>
                <a:cxn ang="0">
                  <a:pos x="94" y="115"/>
                </a:cxn>
                <a:cxn ang="0">
                  <a:pos x="96" y="136"/>
                </a:cxn>
                <a:cxn ang="0">
                  <a:pos x="91" y="156"/>
                </a:cxn>
                <a:cxn ang="0">
                  <a:pos x="69" y="163"/>
                </a:cxn>
                <a:cxn ang="0">
                  <a:pos x="52" y="152"/>
                </a:cxn>
                <a:cxn ang="0">
                  <a:pos x="50" y="126"/>
                </a:cxn>
                <a:cxn ang="0">
                  <a:pos x="63" y="96"/>
                </a:cxn>
                <a:cxn ang="0">
                  <a:pos x="56" y="101"/>
                </a:cxn>
                <a:cxn ang="0">
                  <a:pos x="40" y="111"/>
                </a:cxn>
                <a:cxn ang="0">
                  <a:pos x="19" y="115"/>
                </a:cxn>
                <a:cxn ang="0">
                  <a:pos x="3" y="103"/>
                </a:cxn>
                <a:cxn ang="0">
                  <a:pos x="1" y="83"/>
                </a:cxn>
                <a:cxn ang="0">
                  <a:pos x="15" y="70"/>
                </a:cxn>
                <a:cxn ang="0">
                  <a:pos x="41" y="68"/>
                </a:cxn>
                <a:cxn ang="0">
                  <a:pos x="42" y="66"/>
                </a:cxn>
                <a:cxn ang="0">
                  <a:pos x="24" y="55"/>
                </a:cxn>
                <a:cxn ang="0">
                  <a:pos x="15" y="37"/>
                </a:cxn>
                <a:cxn ang="0">
                  <a:pos x="24" y="19"/>
                </a:cxn>
                <a:cxn ang="0">
                  <a:pos x="43" y="19"/>
                </a:cxn>
                <a:cxn ang="0">
                  <a:pos x="61" y="38"/>
                </a:cxn>
                <a:cxn ang="0">
                  <a:pos x="70" y="52"/>
                </a:cxn>
                <a:cxn ang="0">
                  <a:pos x="73" y="14"/>
                </a:cxn>
                <a:cxn ang="0">
                  <a:pos x="83" y="1"/>
                </a:cxn>
              </a:cxnLst>
              <a:rect l="0" t="0" r="r" b="b"/>
              <a:pathLst>
                <a:path w="163" h="163">
                  <a:moveTo>
                    <a:pt x="94" y="0"/>
                  </a:moveTo>
                  <a:lnTo>
                    <a:pt x="106" y="4"/>
                  </a:lnTo>
                  <a:lnTo>
                    <a:pt x="116" y="12"/>
                  </a:lnTo>
                  <a:lnTo>
                    <a:pt x="121" y="20"/>
                  </a:lnTo>
                  <a:lnTo>
                    <a:pt x="121" y="33"/>
                  </a:lnTo>
                  <a:lnTo>
                    <a:pt x="117" y="46"/>
                  </a:lnTo>
                  <a:lnTo>
                    <a:pt x="112" y="57"/>
                  </a:lnTo>
                  <a:lnTo>
                    <a:pt x="107" y="65"/>
                  </a:lnTo>
                  <a:lnTo>
                    <a:pt x="103" y="71"/>
                  </a:lnTo>
                  <a:lnTo>
                    <a:pt x="102" y="73"/>
                  </a:lnTo>
                  <a:lnTo>
                    <a:pt x="112" y="71"/>
                  </a:lnTo>
                  <a:lnTo>
                    <a:pt x="124" y="71"/>
                  </a:lnTo>
                  <a:lnTo>
                    <a:pt x="134" y="70"/>
                  </a:lnTo>
                  <a:lnTo>
                    <a:pt x="144" y="71"/>
                  </a:lnTo>
                  <a:lnTo>
                    <a:pt x="153" y="75"/>
                  </a:lnTo>
                  <a:lnTo>
                    <a:pt x="159" y="80"/>
                  </a:lnTo>
                  <a:lnTo>
                    <a:pt x="163" y="89"/>
                  </a:lnTo>
                  <a:lnTo>
                    <a:pt x="163" y="101"/>
                  </a:lnTo>
                  <a:lnTo>
                    <a:pt x="159" y="111"/>
                  </a:lnTo>
                  <a:lnTo>
                    <a:pt x="154" y="117"/>
                  </a:lnTo>
                  <a:lnTo>
                    <a:pt x="147" y="120"/>
                  </a:lnTo>
                  <a:lnTo>
                    <a:pt x="138" y="120"/>
                  </a:lnTo>
                  <a:lnTo>
                    <a:pt x="128" y="117"/>
                  </a:lnTo>
                  <a:lnTo>
                    <a:pt x="119" y="115"/>
                  </a:lnTo>
                  <a:lnTo>
                    <a:pt x="110" y="110"/>
                  </a:lnTo>
                  <a:lnTo>
                    <a:pt x="102" y="106"/>
                  </a:lnTo>
                  <a:lnTo>
                    <a:pt x="97" y="102"/>
                  </a:lnTo>
                  <a:lnTo>
                    <a:pt x="94" y="102"/>
                  </a:lnTo>
                  <a:lnTo>
                    <a:pt x="93" y="107"/>
                  </a:lnTo>
                  <a:lnTo>
                    <a:pt x="94" y="115"/>
                  </a:lnTo>
                  <a:lnTo>
                    <a:pt x="96" y="125"/>
                  </a:lnTo>
                  <a:lnTo>
                    <a:pt x="96" y="136"/>
                  </a:lnTo>
                  <a:lnTo>
                    <a:pt x="94" y="147"/>
                  </a:lnTo>
                  <a:lnTo>
                    <a:pt x="91" y="156"/>
                  </a:lnTo>
                  <a:lnTo>
                    <a:pt x="82" y="161"/>
                  </a:lnTo>
                  <a:lnTo>
                    <a:pt x="69" y="163"/>
                  </a:lnTo>
                  <a:lnTo>
                    <a:pt x="59" y="159"/>
                  </a:lnTo>
                  <a:lnTo>
                    <a:pt x="52" y="152"/>
                  </a:lnTo>
                  <a:lnTo>
                    <a:pt x="50" y="140"/>
                  </a:lnTo>
                  <a:lnTo>
                    <a:pt x="50" y="126"/>
                  </a:lnTo>
                  <a:lnTo>
                    <a:pt x="55" y="111"/>
                  </a:lnTo>
                  <a:lnTo>
                    <a:pt x="63" y="96"/>
                  </a:lnTo>
                  <a:lnTo>
                    <a:pt x="61" y="97"/>
                  </a:lnTo>
                  <a:lnTo>
                    <a:pt x="56" y="101"/>
                  </a:lnTo>
                  <a:lnTo>
                    <a:pt x="49" y="106"/>
                  </a:lnTo>
                  <a:lnTo>
                    <a:pt x="40" y="111"/>
                  </a:lnTo>
                  <a:lnTo>
                    <a:pt x="29" y="115"/>
                  </a:lnTo>
                  <a:lnTo>
                    <a:pt x="19" y="115"/>
                  </a:lnTo>
                  <a:lnTo>
                    <a:pt x="9" y="111"/>
                  </a:lnTo>
                  <a:lnTo>
                    <a:pt x="3" y="103"/>
                  </a:lnTo>
                  <a:lnTo>
                    <a:pt x="0" y="93"/>
                  </a:lnTo>
                  <a:lnTo>
                    <a:pt x="1" y="83"/>
                  </a:lnTo>
                  <a:lnTo>
                    <a:pt x="7" y="75"/>
                  </a:lnTo>
                  <a:lnTo>
                    <a:pt x="15" y="70"/>
                  </a:lnTo>
                  <a:lnTo>
                    <a:pt x="31" y="68"/>
                  </a:lnTo>
                  <a:lnTo>
                    <a:pt x="41" y="68"/>
                  </a:lnTo>
                  <a:lnTo>
                    <a:pt x="49" y="69"/>
                  </a:lnTo>
                  <a:lnTo>
                    <a:pt x="42" y="66"/>
                  </a:lnTo>
                  <a:lnTo>
                    <a:pt x="33" y="61"/>
                  </a:lnTo>
                  <a:lnTo>
                    <a:pt x="24" y="55"/>
                  </a:lnTo>
                  <a:lnTo>
                    <a:pt x="18" y="46"/>
                  </a:lnTo>
                  <a:lnTo>
                    <a:pt x="15" y="37"/>
                  </a:lnTo>
                  <a:lnTo>
                    <a:pt x="18" y="27"/>
                  </a:lnTo>
                  <a:lnTo>
                    <a:pt x="24" y="19"/>
                  </a:lnTo>
                  <a:lnTo>
                    <a:pt x="33" y="17"/>
                  </a:lnTo>
                  <a:lnTo>
                    <a:pt x="43" y="19"/>
                  </a:lnTo>
                  <a:lnTo>
                    <a:pt x="54" y="28"/>
                  </a:lnTo>
                  <a:lnTo>
                    <a:pt x="61" y="38"/>
                  </a:lnTo>
                  <a:lnTo>
                    <a:pt x="69" y="50"/>
                  </a:lnTo>
                  <a:lnTo>
                    <a:pt x="70" y="52"/>
                  </a:lnTo>
                  <a:lnTo>
                    <a:pt x="70" y="24"/>
                  </a:lnTo>
                  <a:lnTo>
                    <a:pt x="73" y="14"/>
                  </a:lnTo>
                  <a:lnTo>
                    <a:pt x="77" y="6"/>
                  </a:lnTo>
                  <a:lnTo>
                    <a:pt x="83" y="1"/>
                  </a:lnTo>
                  <a:lnTo>
                    <a:pt x="9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2" name="Freeform 118"/>
            <p:cNvSpPr>
              <a:spLocks/>
            </p:cNvSpPr>
            <p:nvPr/>
          </p:nvSpPr>
          <p:spPr bwMode="auto">
            <a:xfrm>
              <a:off x="6219826" y="4364038"/>
              <a:ext cx="68263" cy="68263"/>
            </a:xfrm>
            <a:custGeom>
              <a:avLst/>
              <a:gdLst/>
              <a:ahLst/>
              <a:cxnLst>
                <a:cxn ang="0">
                  <a:pos x="17" y="0"/>
                </a:cxn>
                <a:cxn ang="0">
                  <a:pos x="28" y="0"/>
                </a:cxn>
                <a:cxn ang="0">
                  <a:pos x="38" y="6"/>
                </a:cxn>
                <a:cxn ang="0">
                  <a:pos x="43" y="17"/>
                </a:cxn>
                <a:cxn ang="0">
                  <a:pos x="43" y="28"/>
                </a:cxn>
                <a:cxn ang="0">
                  <a:pos x="37" y="38"/>
                </a:cxn>
                <a:cxn ang="0">
                  <a:pos x="29" y="42"/>
                </a:cxn>
                <a:cxn ang="0">
                  <a:pos x="22" y="43"/>
                </a:cxn>
                <a:cxn ang="0">
                  <a:pos x="13" y="42"/>
                </a:cxn>
                <a:cxn ang="0">
                  <a:pos x="6" y="37"/>
                </a:cxn>
                <a:cxn ang="0">
                  <a:pos x="1" y="29"/>
                </a:cxn>
                <a:cxn ang="0">
                  <a:pos x="0" y="22"/>
                </a:cxn>
                <a:cxn ang="0">
                  <a:pos x="1" y="13"/>
                </a:cxn>
                <a:cxn ang="0">
                  <a:pos x="6" y="6"/>
                </a:cxn>
                <a:cxn ang="0">
                  <a:pos x="17" y="0"/>
                </a:cxn>
              </a:cxnLst>
              <a:rect l="0" t="0" r="r" b="b"/>
              <a:pathLst>
                <a:path w="43" h="43">
                  <a:moveTo>
                    <a:pt x="17" y="0"/>
                  </a:moveTo>
                  <a:lnTo>
                    <a:pt x="28" y="0"/>
                  </a:lnTo>
                  <a:lnTo>
                    <a:pt x="38" y="6"/>
                  </a:lnTo>
                  <a:lnTo>
                    <a:pt x="43" y="17"/>
                  </a:lnTo>
                  <a:lnTo>
                    <a:pt x="43" y="28"/>
                  </a:lnTo>
                  <a:lnTo>
                    <a:pt x="37" y="38"/>
                  </a:lnTo>
                  <a:lnTo>
                    <a:pt x="29" y="42"/>
                  </a:lnTo>
                  <a:lnTo>
                    <a:pt x="22" y="43"/>
                  </a:lnTo>
                  <a:lnTo>
                    <a:pt x="13" y="42"/>
                  </a:lnTo>
                  <a:lnTo>
                    <a:pt x="6" y="37"/>
                  </a:lnTo>
                  <a:lnTo>
                    <a:pt x="1" y="29"/>
                  </a:lnTo>
                  <a:lnTo>
                    <a:pt x="0" y="22"/>
                  </a:lnTo>
                  <a:lnTo>
                    <a:pt x="1" y="13"/>
                  </a:lnTo>
                  <a:lnTo>
                    <a:pt x="6" y="6"/>
                  </a:lnTo>
                  <a:lnTo>
                    <a:pt x="17" y="0"/>
                  </a:lnTo>
                  <a:close/>
                </a:path>
              </a:pathLst>
            </a:custGeom>
            <a:solidFill>
              <a:srgbClr val="FED72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3" name="Freeform 119"/>
            <p:cNvSpPr>
              <a:spLocks/>
            </p:cNvSpPr>
            <p:nvPr/>
          </p:nvSpPr>
          <p:spPr bwMode="auto">
            <a:xfrm>
              <a:off x="6367463" y="4489451"/>
              <a:ext cx="112713" cy="117475"/>
            </a:xfrm>
            <a:custGeom>
              <a:avLst/>
              <a:gdLst/>
              <a:ahLst/>
              <a:cxnLst>
                <a:cxn ang="0">
                  <a:pos x="32" y="0"/>
                </a:cxn>
                <a:cxn ang="0">
                  <a:pos x="38" y="1"/>
                </a:cxn>
                <a:cxn ang="0">
                  <a:pos x="43" y="5"/>
                </a:cxn>
                <a:cxn ang="0">
                  <a:pos x="46" y="12"/>
                </a:cxn>
                <a:cxn ang="0">
                  <a:pos x="46" y="17"/>
                </a:cxn>
                <a:cxn ang="0">
                  <a:pos x="45" y="21"/>
                </a:cxn>
                <a:cxn ang="0">
                  <a:pos x="45" y="26"/>
                </a:cxn>
                <a:cxn ang="0">
                  <a:pos x="43" y="28"/>
                </a:cxn>
                <a:cxn ang="0">
                  <a:pos x="42" y="29"/>
                </a:cxn>
                <a:cxn ang="0">
                  <a:pos x="42" y="31"/>
                </a:cxn>
                <a:cxn ang="0">
                  <a:pos x="50" y="28"/>
                </a:cxn>
                <a:cxn ang="0">
                  <a:pos x="56" y="26"/>
                </a:cxn>
                <a:cxn ang="0">
                  <a:pos x="64" y="24"/>
                </a:cxn>
                <a:cxn ang="0">
                  <a:pos x="69" y="27"/>
                </a:cxn>
                <a:cxn ang="0">
                  <a:pos x="71" y="35"/>
                </a:cxn>
                <a:cxn ang="0">
                  <a:pos x="70" y="42"/>
                </a:cxn>
                <a:cxn ang="0">
                  <a:pos x="66" y="45"/>
                </a:cxn>
                <a:cxn ang="0">
                  <a:pos x="61" y="47"/>
                </a:cxn>
                <a:cxn ang="0">
                  <a:pos x="53" y="46"/>
                </a:cxn>
                <a:cxn ang="0">
                  <a:pos x="43" y="43"/>
                </a:cxn>
                <a:cxn ang="0">
                  <a:pos x="42" y="45"/>
                </a:cxn>
                <a:cxn ang="0">
                  <a:pos x="43" y="49"/>
                </a:cxn>
                <a:cxn ang="0">
                  <a:pos x="46" y="54"/>
                </a:cxn>
                <a:cxn ang="0">
                  <a:pos x="48" y="60"/>
                </a:cxn>
                <a:cxn ang="0">
                  <a:pos x="48" y="66"/>
                </a:cxn>
                <a:cxn ang="0">
                  <a:pos x="45" y="71"/>
                </a:cxn>
                <a:cxn ang="0">
                  <a:pos x="37" y="74"/>
                </a:cxn>
                <a:cxn ang="0">
                  <a:pos x="32" y="71"/>
                </a:cxn>
                <a:cxn ang="0">
                  <a:pos x="28" y="65"/>
                </a:cxn>
                <a:cxn ang="0">
                  <a:pos x="27" y="56"/>
                </a:cxn>
                <a:cxn ang="0">
                  <a:pos x="28" y="47"/>
                </a:cxn>
                <a:cxn ang="0">
                  <a:pos x="28" y="46"/>
                </a:cxn>
                <a:cxn ang="0">
                  <a:pos x="28" y="47"/>
                </a:cxn>
                <a:cxn ang="0">
                  <a:pos x="19" y="56"/>
                </a:cxn>
                <a:cxn ang="0">
                  <a:pos x="11" y="59"/>
                </a:cxn>
                <a:cxn ang="0">
                  <a:pos x="8" y="59"/>
                </a:cxn>
                <a:cxn ang="0">
                  <a:pos x="3" y="56"/>
                </a:cxn>
                <a:cxn ang="0">
                  <a:pos x="0" y="52"/>
                </a:cxn>
                <a:cxn ang="0">
                  <a:pos x="0" y="46"/>
                </a:cxn>
                <a:cxn ang="0">
                  <a:pos x="1" y="43"/>
                </a:cxn>
                <a:cxn ang="0">
                  <a:pos x="4" y="41"/>
                </a:cxn>
                <a:cxn ang="0">
                  <a:pos x="14" y="36"/>
                </a:cxn>
                <a:cxn ang="0">
                  <a:pos x="18" y="36"/>
                </a:cxn>
                <a:cxn ang="0">
                  <a:pos x="11" y="35"/>
                </a:cxn>
                <a:cxn ang="0">
                  <a:pos x="4" y="32"/>
                </a:cxn>
                <a:cxn ang="0">
                  <a:pos x="0" y="27"/>
                </a:cxn>
                <a:cxn ang="0">
                  <a:pos x="0" y="21"/>
                </a:cxn>
                <a:cxn ang="0">
                  <a:pos x="3" y="17"/>
                </a:cxn>
                <a:cxn ang="0">
                  <a:pos x="5" y="15"/>
                </a:cxn>
                <a:cxn ang="0">
                  <a:pos x="11" y="15"/>
                </a:cxn>
                <a:cxn ang="0">
                  <a:pos x="19" y="21"/>
                </a:cxn>
                <a:cxn ang="0">
                  <a:pos x="24" y="23"/>
                </a:cxn>
                <a:cxn ang="0">
                  <a:pos x="24" y="24"/>
                </a:cxn>
                <a:cxn ang="0">
                  <a:pos x="24" y="23"/>
                </a:cxn>
                <a:cxn ang="0">
                  <a:pos x="23" y="19"/>
                </a:cxn>
                <a:cxn ang="0">
                  <a:pos x="22" y="13"/>
                </a:cxn>
                <a:cxn ang="0">
                  <a:pos x="23" y="6"/>
                </a:cxn>
                <a:cxn ang="0">
                  <a:pos x="25" y="3"/>
                </a:cxn>
                <a:cxn ang="0">
                  <a:pos x="32" y="0"/>
                </a:cxn>
              </a:cxnLst>
              <a:rect l="0" t="0" r="r" b="b"/>
              <a:pathLst>
                <a:path w="71" h="74">
                  <a:moveTo>
                    <a:pt x="32" y="0"/>
                  </a:moveTo>
                  <a:lnTo>
                    <a:pt x="38" y="1"/>
                  </a:lnTo>
                  <a:lnTo>
                    <a:pt x="43" y="5"/>
                  </a:lnTo>
                  <a:lnTo>
                    <a:pt x="46" y="12"/>
                  </a:lnTo>
                  <a:lnTo>
                    <a:pt x="46" y="17"/>
                  </a:lnTo>
                  <a:lnTo>
                    <a:pt x="45" y="21"/>
                  </a:lnTo>
                  <a:lnTo>
                    <a:pt x="45" y="26"/>
                  </a:lnTo>
                  <a:lnTo>
                    <a:pt x="43" y="28"/>
                  </a:lnTo>
                  <a:lnTo>
                    <a:pt x="42" y="29"/>
                  </a:lnTo>
                  <a:lnTo>
                    <a:pt x="42" y="31"/>
                  </a:lnTo>
                  <a:lnTo>
                    <a:pt x="50" y="28"/>
                  </a:lnTo>
                  <a:lnTo>
                    <a:pt x="56" y="26"/>
                  </a:lnTo>
                  <a:lnTo>
                    <a:pt x="64" y="24"/>
                  </a:lnTo>
                  <a:lnTo>
                    <a:pt x="69" y="27"/>
                  </a:lnTo>
                  <a:lnTo>
                    <a:pt x="71" y="35"/>
                  </a:lnTo>
                  <a:lnTo>
                    <a:pt x="70" y="42"/>
                  </a:lnTo>
                  <a:lnTo>
                    <a:pt x="66" y="45"/>
                  </a:lnTo>
                  <a:lnTo>
                    <a:pt x="61" y="47"/>
                  </a:lnTo>
                  <a:lnTo>
                    <a:pt x="53" y="46"/>
                  </a:lnTo>
                  <a:lnTo>
                    <a:pt x="43" y="43"/>
                  </a:lnTo>
                  <a:lnTo>
                    <a:pt x="42" y="45"/>
                  </a:lnTo>
                  <a:lnTo>
                    <a:pt x="43" y="49"/>
                  </a:lnTo>
                  <a:lnTo>
                    <a:pt x="46" y="54"/>
                  </a:lnTo>
                  <a:lnTo>
                    <a:pt x="48" y="60"/>
                  </a:lnTo>
                  <a:lnTo>
                    <a:pt x="48" y="66"/>
                  </a:lnTo>
                  <a:lnTo>
                    <a:pt x="45" y="71"/>
                  </a:lnTo>
                  <a:lnTo>
                    <a:pt x="37" y="74"/>
                  </a:lnTo>
                  <a:lnTo>
                    <a:pt x="32" y="71"/>
                  </a:lnTo>
                  <a:lnTo>
                    <a:pt x="28" y="65"/>
                  </a:lnTo>
                  <a:lnTo>
                    <a:pt x="27" y="56"/>
                  </a:lnTo>
                  <a:lnTo>
                    <a:pt x="28" y="47"/>
                  </a:lnTo>
                  <a:lnTo>
                    <a:pt x="28" y="46"/>
                  </a:lnTo>
                  <a:lnTo>
                    <a:pt x="28" y="47"/>
                  </a:lnTo>
                  <a:lnTo>
                    <a:pt x="19" y="56"/>
                  </a:lnTo>
                  <a:lnTo>
                    <a:pt x="11" y="59"/>
                  </a:lnTo>
                  <a:lnTo>
                    <a:pt x="8" y="59"/>
                  </a:lnTo>
                  <a:lnTo>
                    <a:pt x="3" y="56"/>
                  </a:lnTo>
                  <a:lnTo>
                    <a:pt x="0" y="52"/>
                  </a:lnTo>
                  <a:lnTo>
                    <a:pt x="0" y="46"/>
                  </a:lnTo>
                  <a:lnTo>
                    <a:pt x="1" y="43"/>
                  </a:lnTo>
                  <a:lnTo>
                    <a:pt x="4" y="41"/>
                  </a:lnTo>
                  <a:lnTo>
                    <a:pt x="14" y="36"/>
                  </a:lnTo>
                  <a:lnTo>
                    <a:pt x="18" y="36"/>
                  </a:lnTo>
                  <a:lnTo>
                    <a:pt x="11" y="35"/>
                  </a:lnTo>
                  <a:lnTo>
                    <a:pt x="4" y="32"/>
                  </a:lnTo>
                  <a:lnTo>
                    <a:pt x="0" y="27"/>
                  </a:lnTo>
                  <a:lnTo>
                    <a:pt x="0" y="21"/>
                  </a:lnTo>
                  <a:lnTo>
                    <a:pt x="3" y="17"/>
                  </a:lnTo>
                  <a:lnTo>
                    <a:pt x="5" y="15"/>
                  </a:lnTo>
                  <a:lnTo>
                    <a:pt x="11" y="15"/>
                  </a:lnTo>
                  <a:lnTo>
                    <a:pt x="19" y="21"/>
                  </a:lnTo>
                  <a:lnTo>
                    <a:pt x="24" y="23"/>
                  </a:lnTo>
                  <a:lnTo>
                    <a:pt x="24" y="24"/>
                  </a:lnTo>
                  <a:lnTo>
                    <a:pt x="24" y="23"/>
                  </a:lnTo>
                  <a:lnTo>
                    <a:pt x="23" y="19"/>
                  </a:lnTo>
                  <a:lnTo>
                    <a:pt x="22" y="13"/>
                  </a:lnTo>
                  <a:lnTo>
                    <a:pt x="23" y="6"/>
                  </a:lnTo>
                  <a:lnTo>
                    <a:pt x="25" y="3"/>
                  </a:lnTo>
                  <a:lnTo>
                    <a:pt x="3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4" name="Freeform 120"/>
            <p:cNvSpPr>
              <a:spLocks/>
            </p:cNvSpPr>
            <p:nvPr/>
          </p:nvSpPr>
          <p:spPr bwMode="auto">
            <a:xfrm>
              <a:off x="6402388" y="4530726"/>
              <a:ext cx="31750" cy="31750"/>
            </a:xfrm>
            <a:custGeom>
              <a:avLst/>
              <a:gdLst/>
              <a:ahLst/>
              <a:cxnLst>
                <a:cxn ang="0">
                  <a:pos x="11" y="0"/>
                </a:cxn>
                <a:cxn ang="0">
                  <a:pos x="15" y="1"/>
                </a:cxn>
                <a:cxn ang="0">
                  <a:pos x="17" y="3"/>
                </a:cxn>
                <a:cxn ang="0">
                  <a:pos x="20" y="7"/>
                </a:cxn>
                <a:cxn ang="0">
                  <a:pos x="20" y="11"/>
                </a:cxn>
                <a:cxn ang="0">
                  <a:pos x="19" y="15"/>
                </a:cxn>
                <a:cxn ang="0">
                  <a:pos x="16" y="17"/>
                </a:cxn>
                <a:cxn ang="0">
                  <a:pos x="11" y="20"/>
                </a:cxn>
                <a:cxn ang="0">
                  <a:pos x="7" y="20"/>
                </a:cxn>
                <a:cxn ang="0">
                  <a:pos x="5" y="19"/>
                </a:cxn>
                <a:cxn ang="0">
                  <a:pos x="2" y="16"/>
                </a:cxn>
                <a:cxn ang="0">
                  <a:pos x="0" y="11"/>
                </a:cxn>
                <a:cxn ang="0">
                  <a:pos x="0" y="7"/>
                </a:cxn>
                <a:cxn ang="0">
                  <a:pos x="1" y="5"/>
                </a:cxn>
                <a:cxn ang="0">
                  <a:pos x="3" y="2"/>
                </a:cxn>
                <a:cxn ang="0">
                  <a:pos x="11" y="0"/>
                </a:cxn>
              </a:cxnLst>
              <a:rect l="0" t="0" r="r" b="b"/>
              <a:pathLst>
                <a:path w="20" h="20">
                  <a:moveTo>
                    <a:pt x="11" y="0"/>
                  </a:moveTo>
                  <a:lnTo>
                    <a:pt x="15" y="1"/>
                  </a:lnTo>
                  <a:lnTo>
                    <a:pt x="17" y="3"/>
                  </a:lnTo>
                  <a:lnTo>
                    <a:pt x="20" y="7"/>
                  </a:lnTo>
                  <a:lnTo>
                    <a:pt x="20" y="11"/>
                  </a:lnTo>
                  <a:lnTo>
                    <a:pt x="19" y="15"/>
                  </a:lnTo>
                  <a:lnTo>
                    <a:pt x="16" y="17"/>
                  </a:lnTo>
                  <a:lnTo>
                    <a:pt x="11" y="20"/>
                  </a:lnTo>
                  <a:lnTo>
                    <a:pt x="7" y="20"/>
                  </a:lnTo>
                  <a:lnTo>
                    <a:pt x="5" y="19"/>
                  </a:lnTo>
                  <a:lnTo>
                    <a:pt x="2" y="16"/>
                  </a:lnTo>
                  <a:lnTo>
                    <a:pt x="0" y="11"/>
                  </a:lnTo>
                  <a:lnTo>
                    <a:pt x="0" y="7"/>
                  </a:lnTo>
                  <a:lnTo>
                    <a:pt x="1" y="5"/>
                  </a:lnTo>
                  <a:lnTo>
                    <a:pt x="3" y="2"/>
                  </a:lnTo>
                  <a:lnTo>
                    <a:pt x="11" y="0"/>
                  </a:lnTo>
                  <a:close/>
                </a:path>
              </a:pathLst>
            </a:custGeom>
            <a:solidFill>
              <a:srgbClr val="FED72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5" name="Freeform 121"/>
            <p:cNvSpPr>
              <a:spLocks/>
            </p:cNvSpPr>
            <p:nvPr/>
          </p:nvSpPr>
          <p:spPr bwMode="auto">
            <a:xfrm>
              <a:off x="6051551" y="4545013"/>
              <a:ext cx="239713" cy="239713"/>
            </a:xfrm>
            <a:custGeom>
              <a:avLst/>
              <a:gdLst/>
              <a:ahLst/>
              <a:cxnLst>
                <a:cxn ang="0">
                  <a:pos x="107" y="2"/>
                </a:cxn>
                <a:cxn ang="0">
                  <a:pos x="115" y="19"/>
                </a:cxn>
                <a:cxn ang="0">
                  <a:pos x="105" y="40"/>
                </a:cxn>
                <a:cxn ang="0">
                  <a:pos x="98" y="52"/>
                </a:cxn>
                <a:cxn ang="0">
                  <a:pos x="107" y="48"/>
                </a:cxn>
                <a:cxn ang="0">
                  <a:pos x="126" y="42"/>
                </a:cxn>
                <a:cxn ang="0">
                  <a:pos x="144" y="47"/>
                </a:cxn>
                <a:cxn ang="0">
                  <a:pos x="151" y="63"/>
                </a:cxn>
                <a:cxn ang="0">
                  <a:pos x="147" y="81"/>
                </a:cxn>
                <a:cxn ang="0">
                  <a:pos x="131" y="91"/>
                </a:cxn>
                <a:cxn ang="0">
                  <a:pos x="103" y="91"/>
                </a:cxn>
                <a:cxn ang="0">
                  <a:pos x="91" y="89"/>
                </a:cxn>
                <a:cxn ang="0">
                  <a:pos x="102" y="109"/>
                </a:cxn>
                <a:cxn ang="0">
                  <a:pos x="107" y="130"/>
                </a:cxn>
                <a:cxn ang="0">
                  <a:pos x="101" y="145"/>
                </a:cxn>
                <a:cxn ang="0">
                  <a:pos x="78" y="151"/>
                </a:cxn>
                <a:cxn ang="0">
                  <a:pos x="65" y="141"/>
                </a:cxn>
                <a:cxn ang="0">
                  <a:pos x="61" y="121"/>
                </a:cxn>
                <a:cxn ang="0">
                  <a:pos x="63" y="101"/>
                </a:cxn>
                <a:cxn ang="0">
                  <a:pos x="63" y="93"/>
                </a:cxn>
                <a:cxn ang="0">
                  <a:pos x="52" y="98"/>
                </a:cxn>
                <a:cxn ang="0">
                  <a:pos x="35" y="107"/>
                </a:cxn>
                <a:cxn ang="0">
                  <a:pos x="15" y="109"/>
                </a:cxn>
                <a:cxn ang="0">
                  <a:pos x="0" y="91"/>
                </a:cxn>
                <a:cxn ang="0">
                  <a:pos x="9" y="72"/>
                </a:cxn>
                <a:cxn ang="0">
                  <a:pos x="38" y="62"/>
                </a:cxn>
                <a:cxn ang="0">
                  <a:pos x="54" y="62"/>
                </a:cxn>
                <a:cxn ang="0">
                  <a:pos x="38" y="52"/>
                </a:cxn>
                <a:cxn ang="0">
                  <a:pos x="24" y="33"/>
                </a:cxn>
                <a:cxn ang="0">
                  <a:pos x="28" y="15"/>
                </a:cxn>
                <a:cxn ang="0">
                  <a:pos x="43" y="6"/>
                </a:cxn>
                <a:cxn ang="0">
                  <a:pos x="61" y="14"/>
                </a:cxn>
                <a:cxn ang="0">
                  <a:pos x="73" y="35"/>
                </a:cxn>
                <a:cxn ang="0">
                  <a:pos x="74" y="35"/>
                </a:cxn>
                <a:cxn ang="0">
                  <a:pos x="78" y="15"/>
                </a:cxn>
                <a:cxn ang="0">
                  <a:pos x="89" y="1"/>
                </a:cxn>
              </a:cxnLst>
              <a:rect l="0" t="0" r="r" b="b"/>
              <a:pathLst>
                <a:path w="151" h="151">
                  <a:moveTo>
                    <a:pt x="100" y="0"/>
                  </a:moveTo>
                  <a:lnTo>
                    <a:pt x="107" y="2"/>
                  </a:lnTo>
                  <a:lnTo>
                    <a:pt x="114" y="10"/>
                  </a:lnTo>
                  <a:lnTo>
                    <a:pt x="115" y="19"/>
                  </a:lnTo>
                  <a:lnTo>
                    <a:pt x="111" y="30"/>
                  </a:lnTo>
                  <a:lnTo>
                    <a:pt x="105" y="40"/>
                  </a:lnTo>
                  <a:lnTo>
                    <a:pt x="101" y="48"/>
                  </a:lnTo>
                  <a:lnTo>
                    <a:pt x="98" y="52"/>
                  </a:lnTo>
                  <a:lnTo>
                    <a:pt x="97" y="53"/>
                  </a:lnTo>
                  <a:lnTo>
                    <a:pt x="107" y="48"/>
                  </a:lnTo>
                  <a:lnTo>
                    <a:pt x="116" y="44"/>
                  </a:lnTo>
                  <a:lnTo>
                    <a:pt x="126" y="42"/>
                  </a:lnTo>
                  <a:lnTo>
                    <a:pt x="137" y="43"/>
                  </a:lnTo>
                  <a:lnTo>
                    <a:pt x="144" y="47"/>
                  </a:lnTo>
                  <a:lnTo>
                    <a:pt x="149" y="54"/>
                  </a:lnTo>
                  <a:lnTo>
                    <a:pt x="151" y="63"/>
                  </a:lnTo>
                  <a:lnTo>
                    <a:pt x="151" y="72"/>
                  </a:lnTo>
                  <a:lnTo>
                    <a:pt x="147" y="81"/>
                  </a:lnTo>
                  <a:lnTo>
                    <a:pt x="140" y="87"/>
                  </a:lnTo>
                  <a:lnTo>
                    <a:pt x="131" y="91"/>
                  </a:lnTo>
                  <a:lnTo>
                    <a:pt x="116" y="93"/>
                  </a:lnTo>
                  <a:lnTo>
                    <a:pt x="103" y="91"/>
                  </a:lnTo>
                  <a:lnTo>
                    <a:pt x="94" y="90"/>
                  </a:lnTo>
                  <a:lnTo>
                    <a:pt x="91" y="89"/>
                  </a:lnTo>
                  <a:lnTo>
                    <a:pt x="96" y="99"/>
                  </a:lnTo>
                  <a:lnTo>
                    <a:pt x="102" y="109"/>
                  </a:lnTo>
                  <a:lnTo>
                    <a:pt x="106" y="119"/>
                  </a:lnTo>
                  <a:lnTo>
                    <a:pt x="107" y="130"/>
                  </a:lnTo>
                  <a:lnTo>
                    <a:pt x="106" y="137"/>
                  </a:lnTo>
                  <a:lnTo>
                    <a:pt x="101" y="145"/>
                  </a:lnTo>
                  <a:lnTo>
                    <a:pt x="89" y="150"/>
                  </a:lnTo>
                  <a:lnTo>
                    <a:pt x="78" y="151"/>
                  </a:lnTo>
                  <a:lnTo>
                    <a:pt x="70" y="147"/>
                  </a:lnTo>
                  <a:lnTo>
                    <a:pt x="65" y="141"/>
                  </a:lnTo>
                  <a:lnTo>
                    <a:pt x="63" y="131"/>
                  </a:lnTo>
                  <a:lnTo>
                    <a:pt x="61" y="121"/>
                  </a:lnTo>
                  <a:lnTo>
                    <a:pt x="61" y="110"/>
                  </a:lnTo>
                  <a:lnTo>
                    <a:pt x="63" y="101"/>
                  </a:lnTo>
                  <a:lnTo>
                    <a:pt x="64" y="95"/>
                  </a:lnTo>
                  <a:lnTo>
                    <a:pt x="63" y="93"/>
                  </a:lnTo>
                  <a:lnTo>
                    <a:pt x="59" y="94"/>
                  </a:lnTo>
                  <a:lnTo>
                    <a:pt x="52" y="98"/>
                  </a:lnTo>
                  <a:lnTo>
                    <a:pt x="43" y="103"/>
                  </a:lnTo>
                  <a:lnTo>
                    <a:pt x="35" y="107"/>
                  </a:lnTo>
                  <a:lnTo>
                    <a:pt x="24" y="110"/>
                  </a:lnTo>
                  <a:lnTo>
                    <a:pt x="15" y="109"/>
                  </a:lnTo>
                  <a:lnTo>
                    <a:pt x="8" y="104"/>
                  </a:lnTo>
                  <a:lnTo>
                    <a:pt x="0" y="91"/>
                  </a:lnTo>
                  <a:lnTo>
                    <a:pt x="1" y="81"/>
                  </a:lnTo>
                  <a:lnTo>
                    <a:pt x="9" y="72"/>
                  </a:lnTo>
                  <a:lnTo>
                    <a:pt x="22" y="66"/>
                  </a:lnTo>
                  <a:lnTo>
                    <a:pt x="38" y="62"/>
                  </a:lnTo>
                  <a:lnTo>
                    <a:pt x="56" y="63"/>
                  </a:lnTo>
                  <a:lnTo>
                    <a:pt x="54" y="62"/>
                  </a:lnTo>
                  <a:lnTo>
                    <a:pt x="47" y="58"/>
                  </a:lnTo>
                  <a:lnTo>
                    <a:pt x="38" y="52"/>
                  </a:lnTo>
                  <a:lnTo>
                    <a:pt x="31" y="44"/>
                  </a:lnTo>
                  <a:lnTo>
                    <a:pt x="24" y="33"/>
                  </a:lnTo>
                  <a:lnTo>
                    <a:pt x="24" y="22"/>
                  </a:lnTo>
                  <a:lnTo>
                    <a:pt x="28" y="15"/>
                  </a:lnTo>
                  <a:lnTo>
                    <a:pt x="36" y="8"/>
                  </a:lnTo>
                  <a:lnTo>
                    <a:pt x="43" y="6"/>
                  </a:lnTo>
                  <a:lnTo>
                    <a:pt x="54" y="7"/>
                  </a:lnTo>
                  <a:lnTo>
                    <a:pt x="61" y="14"/>
                  </a:lnTo>
                  <a:lnTo>
                    <a:pt x="69" y="25"/>
                  </a:lnTo>
                  <a:lnTo>
                    <a:pt x="73" y="35"/>
                  </a:lnTo>
                  <a:lnTo>
                    <a:pt x="74" y="42"/>
                  </a:lnTo>
                  <a:lnTo>
                    <a:pt x="74" y="35"/>
                  </a:lnTo>
                  <a:lnTo>
                    <a:pt x="75" y="25"/>
                  </a:lnTo>
                  <a:lnTo>
                    <a:pt x="78" y="15"/>
                  </a:lnTo>
                  <a:lnTo>
                    <a:pt x="82" y="7"/>
                  </a:lnTo>
                  <a:lnTo>
                    <a:pt x="89" y="1"/>
                  </a:lnTo>
                  <a:lnTo>
                    <a:pt x="10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6" name="Freeform 122"/>
            <p:cNvSpPr>
              <a:spLocks/>
            </p:cNvSpPr>
            <p:nvPr/>
          </p:nvSpPr>
          <p:spPr bwMode="auto">
            <a:xfrm>
              <a:off x="6140451" y="4621213"/>
              <a:ext cx="65088" cy="66675"/>
            </a:xfrm>
            <a:custGeom>
              <a:avLst/>
              <a:gdLst/>
              <a:ahLst/>
              <a:cxnLst>
                <a:cxn ang="0">
                  <a:pos x="18" y="0"/>
                </a:cxn>
                <a:cxn ang="0">
                  <a:pos x="28" y="1"/>
                </a:cxn>
                <a:cxn ang="0">
                  <a:pos x="37" y="8"/>
                </a:cxn>
                <a:cxn ang="0">
                  <a:pos x="41" y="18"/>
                </a:cxn>
                <a:cxn ang="0">
                  <a:pos x="40" y="28"/>
                </a:cxn>
                <a:cxn ang="0">
                  <a:pos x="36" y="36"/>
                </a:cxn>
                <a:cxn ang="0">
                  <a:pos x="28" y="39"/>
                </a:cxn>
                <a:cxn ang="0">
                  <a:pos x="21" y="42"/>
                </a:cxn>
                <a:cxn ang="0">
                  <a:pos x="13" y="39"/>
                </a:cxn>
                <a:cxn ang="0">
                  <a:pos x="4" y="33"/>
                </a:cxn>
                <a:cxn ang="0">
                  <a:pos x="0" y="23"/>
                </a:cxn>
                <a:cxn ang="0">
                  <a:pos x="2" y="13"/>
                </a:cxn>
                <a:cxn ang="0">
                  <a:pos x="8" y="4"/>
                </a:cxn>
                <a:cxn ang="0">
                  <a:pos x="18" y="0"/>
                </a:cxn>
              </a:cxnLst>
              <a:rect l="0" t="0" r="r" b="b"/>
              <a:pathLst>
                <a:path w="41" h="42">
                  <a:moveTo>
                    <a:pt x="18" y="0"/>
                  </a:moveTo>
                  <a:lnTo>
                    <a:pt x="28" y="1"/>
                  </a:lnTo>
                  <a:lnTo>
                    <a:pt x="37" y="8"/>
                  </a:lnTo>
                  <a:lnTo>
                    <a:pt x="41" y="18"/>
                  </a:lnTo>
                  <a:lnTo>
                    <a:pt x="40" y="28"/>
                  </a:lnTo>
                  <a:lnTo>
                    <a:pt x="36" y="36"/>
                  </a:lnTo>
                  <a:lnTo>
                    <a:pt x="28" y="39"/>
                  </a:lnTo>
                  <a:lnTo>
                    <a:pt x="21" y="42"/>
                  </a:lnTo>
                  <a:lnTo>
                    <a:pt x="13" y="39"/>
                  </a:lnTo>
                  <a:lnTo>
                    <a:pt x="4" y="33"/>
                  </a:lnTo>
                  <a:lnTo>
                    <a:pt x="0" y="23"/>
                  </a:lnTo>
                  <a:lnTo>
                    <a:pt x="2" y="13"/>
                  </a:lnTo>
                  <a:lnTo>
                    <a:pt x="8" y="4"/>
                  </a:lnTo>
                  <a:lnTo>
                    <a:pt x="18" y="0"/>
                  </a:lnTo>
                  <a:close/>
                </a:path>
              </a:pathLst>
            </a:custGeom>
            <a:solidFill>
              <a:srgbClr val="FED72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7" name="Freeform 123"/>
            <p:cNvSpPr>
              <a:spLocks/>
            </p:cNvSpPr>
            <p:nvPr/>
          </p:nvSpPr>
          <p:spPr bwMode="auto">
            <a:xfrm>
              <a:off x="6434138" y="4725988"/>
              <a:ext cx="79375" cy="80963"/>
            </a:xfrm>
            <a:custGeom>
              <a:avLst/>
              <a:gdLst/>
              <a:ahLst/>
              <a:cxnLst>
                <a:cxn ang="0">
                  <a:pos x="32" y="0"/>
                </a:cxn>
                <a:cxn ang="0">
                  <a:pos x="34" y="1"/>
                </a:cxn>
                <a:cxn ang="0">
                  <a:pos x="36" y="3"/>
                </a:cxn>
                <a:cxn ang="0">
                  <a:pos x="37" y="5"/>
                </a:cxn>
                <a:cxn ang="0">
                  <a:pos x="37" y="8"/>
                </a:cxn>
                <a:cxn ang="0">
                  <a:pos x="36" y="12"/>
                </a:cxn>
                <a:cxn ang="0">
                  <a:pos x="33" y="14"/>
                </a:cxn>
                <a:cxn ang="0">
                  <a:pos x="32" y="17"/>
                </a:cxn>
                <a:cxn ang="0">
                  <a:pos x="32" y="18"/>
                </a:cxn>
                <a:cxn ang="0">
                  <a:pos x="33" y="17"/>
                </a:cxn>
                <a:cxn ang="0">
                  <a:pos x="36" y="16"/>
                </a:cxn>
                <a:cxn ang="0">
                  <a:pos x="40" y="16"/>
                </a:cxn>
                <a:cxn ang="0">
                  <a:pos x="42" y="14"/>
                </a:cxn>
                <a:cxn ang="0">
                  <a:pos x="45" y="14"/>
                </a:cxn>
                <a:cxn ang="0">
                  <a:pos x="47" y="16"/>
                </a:cxn>
                <a:cxn ang="0">
                  <a:pos x="48" y="18"/>
                </a:cxn>
                <a:cxn ang="0">
                  <a:pos x="50" y="22"/>
                </a:cxn>
                <a:cxn ang="0">
                  <a:pos x="46" y="30"/>
                </a:cxn>
                <a:cxn ang="0">
                  <a:pos x="42" y="31"/>
                </a:cxn>
                <a:cxn ang="0">
                  <a:pos x="29" y="31"/>
                </a:cxn>
                <a:cxn ang="0">
                  <a:pos x="32" y="36"/>
                </a:cxn>
                <a:cxn ang="0">
                  <a:pos x="34" y="42"/>
                </a:cxn>
                <a:cxn ang="0">
                  <a:pos x="34" y="47"/>
                </a:cxn>
                <a:cxn ang="0">
                  <a:pos x="29" y="51"/>
                </a:cxn>
                <a:cxn ang="0">
                  <a:pos x="25" y="51"/>
                </a:cxn>
                <a:cxn ang="0">
                  <a:pos x="23" y="50"/>
                </a:cxn>
                <a:cxn ang="0">
                  <a:pos x="22" y="49"/>
                </a:cxn>
                <a:cxn ang="0">
                  <a:pos x="20" y="46"/>
                </a:cxn>
                <a:cxn ang="0">
                  <a:pos x="20" y="44"/>
                </a:cxn>
                <a:cxn ang="0">
                  <a:pos x="19" y="40"/>
                </a:cxn>
                <a:cxn ang="0">
                  <a:pos x="19" y="37"/>
                </a:cxn>
                <a:cxn ang="0">
                  <a:pos x="20" y="35"/>
                </a:cxn>
                <a:cxn ang="0">
                  <a:pos x="20" y="31"/>
                </a:cxn>
                <a:cxn ang="0">
                  <a:pos x="18" y="33"/>
                </a:cxn>
                <a:cxn ang="0">
                  <a:pos x="10" y="37"/>
                </a:cxn>
                <a:cxn ang="0">
                  <a:pos x="5" y="37"/>
                </a:cxn>
                <a:cxn ang="0">
                  <a:pos x="3" y="36"/>
                </a:cxn>
                <a:cxn ang="0">
                  <a:pos x="0" y="32"/>
                </a:cxn>
                <a:cxn ang="0">
                  <a:pos x="0" y="28"/>
                </a:cxn>
                <a:cxn ang="0">
                  <a:pos x="1" y="26"/>
                </a:cxn>
                <a:cxn ang="0">
                  <a:pos x="4" y="23"/>
                </a:cxn>
                <a:cxn ang="0">
                  <a:pos x="8" y="22"/>
                </a:cxn>
                <a:cxn ang="0">
                  <a:pos x="17" y="22"/>
                </a:cxn>
                <a:cxn ang="0">
                  <a:pos x="15" y="21"/>
                </a:cxn>
                <a:cxn ang="0">
                  <a:pos x="13" y="19"/>
                </a:cxn>
                <a:cxn ang="0">
                  <a:pos x="11" y="17"/>
                </a:cxn>
                <a:cxn ang="0">
                  <a:pos x="9" y="14"/>
                </a:cxn>
                <a:cxn ang="0">
                  <a:pos x="8" y="12"/>
                </a:cxn>
                <a:cxn ang="0">
                  <a:pos x="8" y="7"/>
                </a:cxn>
                <a:cxn ang="0">
                  <a:pos x="15" y="3"/>
                </a:cxn>
                <a:cxn ang="0">
                  <a:pos x="17" y="4"/>
                </a:cxn>
                <a:cxn ang="0">
                  <a:pos x="19" y="5"/>
                </a:cxn>
                <a:cxn ang="0">
                  <a:pos x="24" y="13"/>
                </a:cxn>
                <a:cxn ang="0">
                  <a:pos x="24" y="8"/>
                </a:cxn>
                <a:cxn ang="0">
                  <a:pos x="27" y="3"/>
                </a:cxn>
                <a:cxn ang="0">
                  <a:pos x="32" y="0"/>
                </a:cxn>
              </a:cxnLst>
              <a:rect l="0" t="0" r="r" b="b"/>
              <a:pathLst>
                <a:path w="50" h="51">
                  <a:moveTo>
                    <a:pt x="32" y="0"/>
                  </a:moveTo>
                  <a:lnTo>
                    <a:pt x="34" y="1"/>
                  </a:lnTo>
                  <a:lnTo>
                    <a:pt x="36" y="3"/>
                  </a:lnTo>
                  <a:lnTo>
                    <a:pt x="37" y="5"/>
                  </a:lnTo>
                  <a:lnTo>
                    <a:pt x="37" y="8"/>
                  </a:lnTo>
                  <a:lnTo>
                    <a:pt x="36" y="12"/>
                  </a:lnTo>
                  <a:lnTo>
                    <a:pt x="33" y="14"/>
                  </a:lnTo>
                  <a:lnTo>
                    <a:pt x="32" y="17"/>
                  </a:lnTo>
                  <a:lnTo>
                    <a:pt x="32" y="18"/>
                  </a:lnTo>
                  <a:lnTo>
                    <a:pt x="33" y="17"/>
                  </a:lnTo>
                  <a:lnTo>
                    <a:pt x="36" y="16"/>
                  </a:lnTo>
                  <a:lnTo>
                    <a:pt x="40" y="16"/>
                  </a:lnTo>
                  <a:lnTo>
                    <a:pt x="42" y="14"/>
                  </a:lnTo>
                  <a:lnTo>
                    <a:pt x="45" y="14"/>
                  </a:lnTo>
                  <a:lnTo>
                    <a:pt x="47" y="16"/>
                  </a:lnTo>
                  <a:lnTo>
                    <a:pt x="48" y="18"/>
                  </a:lnTo>
                  <a:lnTo>
                    <a:pt x="50" y="22"/>
                  </a:lnTo>
                  <a:lnTo>
                    <a:pt x="46" y="30"/>
                  </a:lnTo>
                  <a:lnTo>
                    <a:pt x="42" y="31"/>
                  </a:lnTo>
                  <a:lnTo>
                    <a:pt x="29" y="31"/>
                  </a:lnTo>
                  <a:lnTo>
                    <a:pt x="32" y="36"/>
                  </a:lnTo>
                  <a:lnTo>
                    <a:pt x="34" y="42"/>
                  </a:lnTo>
                  <a:lnTo>
                    <a:pt x="34" y="47"/>
                  </a:lnTo>
                  <a:lnTo>
                    <a:pt x="29" y="51"/>
                  </a:lnTo>
                  <a:lnTo>
                    <a:pt x="25" y="51"/>
                  </a:lnTo>
                  <a:lnTo>
                    <a:pt x="23" y="50"/>
                  </a:lnTo>
                  <a:lnTo>
                    <a:pt x="22" y="49"/>
                  </a:lnTo>
                  <a:lnTo>
                    <a:pt x="20" y="46"/>
                  </a:lnTo>
                  <a:lnTo>
                    <a:pt x="20" y="44"/>
                  </a:lnTo>
                  <a:lnTo>
                    <a:pt x="19" y="40"/>
                  </a:lnTo>
                  <a:lnTo>
                    <a:pt x="19" y="37"/>
                  </a:lnTo>
                  <a:lnTo>
                    <a:pt x="20" y="35"/>
                  </a:lnTo>
                  <a:lnTo>
                    <a:pt x="20" y="31"/>
                  </a:lnTo>
                  <a:lnTo>
                    <a:pt x="18" y="33"/>
                  </a:lnTo>
                  <a:lnTo>
                    <a:pt x="10" y="37"/>
                  </a:lnTo>
                  <a:lnTo>
                    <a:pt x="5" y="37"/>
                  </a:lnTo>
                  <a:lnTo>
                    <a:pt x="3" y="36"/>
                  </a:lnTo>
                  <a:lnTo>
                    <a:pt x="0" y="32"/>
                  </a:lnTo>
                  <a:lnTo>
                    <a:pt x="0" y="28"/>
                  </a:lnTo>
                  <a:lnTo>
                    <a:pt x="1" y="26"/>
                  </a:lnTo>
                  <a:lnTo>
                    <a:pt x="4" y="23"/>
                  </a:lnTo>
                  <a:lnTo>
                    <a:pt x="8" y="22"/>
                  </a:lnTo>
                  <a:lnTo>
                    <a:pt x="17" y="22"/>
                  </a:lnTo>
                  <a:lnTo>
                    <a:pt x="15" y="21"/>
                  </a:lnTo>
                  <a:lnTo>
                    <a:pt x="13" y="19"/>
                  </a:lnTo>
                  <a:lnTo>
                    <a:pt x="11" y="17"/>
                  </a:lnTo>
                  <a:lnTo>
                    <a:pt x="9" y="14"/>
                  </a:lnTo>
                  <a:lnTo>
                    <a:pt x="8" y="12"/>
                  </a:lnTo>
                  <a:lnTo>
                    <a:pt x="8" y="7"/>
                  </a:lnTo>
                  <a:lnTo>
                    <a:pt x="15" y="3"/>
                  </a:lnTo>
                  <a:lnTo>
                    <a:pt x="17" y="4"/>
                  </a:lnTo>
                  <a:lnTo>
                    <a:pt x="19" y="5"/>
                  </a:lnTo>
                  <a:lnTo>
                    <a:pt x="24" y="13"/>
                  </a:lnTo>
                  <a:lnTo>
                    <a:pt x="24" y="8"/>
                  </a:lnTo>
                  <a:lnTo>
                    <a:pt x="27" y="3"/>
                  </a:lnTo>
                  <a:lnTo>
                    <a:pt x="3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8" name="Freeform 124"/>
            <p:cNvSpPr>
              <a:spLocks/>
            </p:cNvSpPr>
            <p:nvPr/>
          </p:nvSpPr>
          <p:spPr bwMode="auto">
            <a:xfrm>
              <a:off x="6462713" y="4752976"/>
              <a:ext cx="20638" cy="20638"/>
            </a:xfrm>
            <a:custGeom>
              <a:avLst/>
              <a:gdLst/>
              <a:ahLst/>
              <a:cxnLst>
                <a:cxn ang="0">
                  <a:pos x="5" y="0"/>
                </a:cxn>
                <a:cxn ang="0">
                  <a:pos x="9" y="0"/>
                </a:cxn>
                <a:cxn ang="0">
                  <a:pos x="11" y="2"/>
                </a:cxn>
                <a:cxn ang="0">
                  <a:pos x="13" y="5"/>
                </a:cxn>
                <a:cxn ang="0">
                  <a:pos x="13" y="9"/>
                </a:cxn>
                <a:cxn ang="0">
                  <a:pos x="11" y="11"/>
                </a:cxn>
                <a:cxn ang="0">
                  <a:pos x="9" y="13"/>
                </a:cxn>
                <a:cxn ang="0">
                  <a:pos x="4" y="13"/>
                </a:cxn>
                <a:cxn ang="0">
                  <a:pos x="0" y="9"/>
                </a:cxn>
                <a:cxn ang="0">
                  <a:pos x="0" y="4"/>
                </a:cxn>
                <a:cxn ang="0">
                  <a:pos x="2" y="2"/>
                </a:cxn>
                <a:cxn ang="0">
                  <a:pos x="5" y="0"/>
                </a:cxn>
              </a:cxnLst>
              <a:rect l="0" t="0" r="r" b="b"/>
              <a:pathLst>
                <a:path w="13" h="13">
                  <a:moveTo>
                    <a:pt x="5" y="0"/>
                  </a:moveTo>
                  <a:lnTo>
                    <a:pt x="9" y="0"/>
                  </a:lnTo>
                  <a:lnTo>
                    <a:pt x="11" y="2"/>
                  </a:lnTo>
                  <a:lnTo>
                    <a:pt x="13" y="5"/>
                  </a:lnTo>
                  <a:lnTo>
                    <a:pt x="13" y="9"/>
                  </a:lnTo>
                  <a:lnTo>
                    <a:pt x="11" y="11"/>
                  </a:lnTo>
                  <a:lnTo>
                    <a:pt x="9" y="13"/>
                  </a:lnTo>
                  <a:lnTo>
                    <a:pt x="4" y="13"/>
                  </a:lnTo>
                  <a:lnTo>
                    <a:pt x="0" y="9"/>
                  </a:lnTo>
                  <a:lnTo>
                    <a:pt x="0" y="4"/>
                  </a:lnTo>
                  <a:lnTo>
                    <a:pt x="2" y="2"/>
                  </a:lnTo>
                  <a:lnTo>
                    <a:pt x="5" y="0"/>
                  </a:lnTo>
                  <a:close/>
                </a:path>
              </a:pathLst>
            </a:custGeom>
            <a:solidFill>
              <a:srgbClr val="FED72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49" name="Freeform 125"/>
            <p:cNvSpPr>
              <a:spLocks/>
            </p:cNvSpPr>
            <p:nvPr/>
          </p:nvSpPr>
          <p:spPr bwMode="auto">
            <a:xfrm>
              <a:off x="5961063" y="4672013"/>
              <a:ext cx="74613" cy="74613"/>
            </a:xfrm>
            <a:custGeom>
              <a:avLst/>
              <a:gdLst/>
              <a:ahLst/>
              <a:cxnLst>
                <a:cxn ang="0">
                  <a:pos x="19" y="0"/>
                </a:cxn>
                <a:cxn ang="0">
                  <a:pos x="25" y="0"/>
                </a:cxn>
                <a:cxn ang="0">
                  <a:pos x="29" y="4"/>
                </a:cxn>
                <a:cxn ang="0">
                  <a:pos x="29" y="16"/>
                </a:cxn>
                <a:cxn ang="0">
                  <a:pos x="28" y="19"/>
                </a:cxn>
                <a:cxn ang="0">
                  <a:pos x="33" y="16"/>
                </a:cxn>
                <a:cxn ang="0">
                  <a:pos x="36" y="16"/>
                </a:cxn>
                <a:cxn ang="0">
                  <a:pos x="39" y="15"/>
                </a:cxn>
                <a:cxn ang="0">
                  <a:pos x="42" y="15"/>
                </a:cxn>
                <a:cxn ang="0">
                  <a:pos x="44" y="16"/>
                </a:cxn>
                <a:cxn ang="0">
                  <a:pos x="47" y="21"/>
                </a:cxn>
                <a:cxn ang="0">
                  <a:pos x="47" y="25"/>
                </a:cxn>
                <a:cxn ang="0">
                  <a:pos x="43" y="29"/>
                </a:cxn>
                <a:cxn ang="0">
                  <a:pos x="33" y="29"/>
                </a:cxn>
                <a:cxn ang="0">
                  <a:pos x="30" y="28"/>
                </a:cxn>
                <a:cxn ang="0">
                  <a:pos x="27" y="28"/>
                </a:cxn>
                <a:cxn ang="0">
                  <a:pos x="28" y="29"/>
                </a:cxn>
                <a:cxn ang="0">
                  <a:pos x="28" y="30"/>
                </a:cxn>
                <a:cxn ang="0">
                  <a:pos x="32" y="38"/>
                </a:cxn>
                <a:cxn ang="0">
                  <a:pos x="32" y="42"/>
                </a:cxn>
                <a:cxn ang="0">
                  <a:pos x="30" y="43"/>
                </a:cxn>
                <a:cxn ang="0">
                  <a:pos x="29" y="46"/>
                </a:cxn>
                <a:cxn ang="0">
                  <a:pos x="27" y="47"/>
                </a:cxn>
                <a:cxn ang="0">
                  <a:pos x="23" y="47"/>
                </a:cxn>
                <a:cxn ang="0">
                  <a:pos x="21" y="46"/>
                </a:cxn>
                <a:cxn ang="0">
                  <a:pos x="19" y="44"/>
                </a:cxn>
                <a:cxn ang="0">
                  <a:pos x="18" y="41"/>
                </a:cxn>
                <a:cxn ang="0">
                  <a:pos x="18" y="29"/>
                </a:cxn>
                <a:cxn ang="0">
                  <a:pos x="16" y="32"/>
                </a:cxn>
                <a:cxn ang="0">
                  <a:pos x="13" y="35"/>
                </a:cxn>
                <a:cxn ang="0">
                  <a:pos x="7" y="38"/>
                </a:cxn>
                <a:cxn ang="0">
                  <a:pos x="5" y="38"/>
                </a:cxn>
                <a:cxn ang="0">
                  <a:pos x="2" y="37"/>
                </a:cxn>
                <a:cxn ang="0">
                  <a:pos x="1" y="34"/>
                </a:cxn>
                <a:cxn ang="0">
                  <a:pos x="0" y="33"/>
                </a:cxn>
                <a:cxn ang="0">
                  <a:pos x="0" y="29"/>
                </a:cxn>
                <a:cxn ang="0">
                  <a:pos x="1" y="28"/>
                </a:cxn>
                <a:cxn ang="0">
                  <a:pos x="2" y="25"/>
                </a:cxn>
                <a:cxn ang="0">
                  <a:pos x="6" y="24"/>
                </a:cxn>
                <a:cxn ang="0">
                  <a:pos x="9" y="23"/>
                </a:cxn>
                <a:cxn ang="0">
                  <a:pos x="10" y="23"/>
                </a:cxn>
                <a:cxn ang="0">
                  <a:pos x="7" y="21"/>
                </a:cxn>
                <a:cxn ang="0">
                  <a:pos x="4" y="21"/>
                </a:cxn>
                <a:cxn ang="0">
                  <a:pos x="1" y="19"/>
                </a:cxn>
                <a:cxn ang="0">
                  <a:pos x="0" y="16"/>
                </a:cxn>
                <a:cxn ang="0">
                  <a:pos x="0" y="14"/>
                </a:cxn>
                <a:cxn ang="0">
                  <a:pos x="1" y="11"/>
                </a:cxn>
                <a:cxn ang="0">
                  <a:pos x="4" y="9"/>
                </a:cxn>
                <a:cxn ang="0">
                  <a:pos x="6" y="9"/>
                </a:cxn>
                <a:cxn ang="0">
                  <a:pos x="10" y="10"/>
                </a:cxn>
                <a:cxn ang="0">
                  <a:pos x="13" y="13"/>
                </a:cxn>
                <a:cxn ang="0">
                  <a:pos x="15" y="14"/>
                </a:cxn>
                <a:cxn ang="0">
                  <a:pos x="15" y="11"/>
                </a:cxn>
                <a:cxn ang="0">
                  <a:pos x="14" y="9"/>
                </a:cxn>
                <a:cxn ang="0">
                  <a:pos x="14" y="5"/>
                </a:cxn>
                <a:cxn ang="0">
                  <a:pos x="15" y="2"/>
                </a:cxn>
                <a:cxn ang="0">
                  <a:pos x="16" y="1"/>
                </a:cxn>
                <a:cxn ang="0">
                  <a:pos x="19" y="0"/>
                </a:cxn>
              </a:cxnLst>
              <a:rect l="0" t="0" r="r" b="b"/>
              <a:pathLst>
                <a:path w="47" h="47">
                  <a:moveTo>
                    <a:pt x="19" y="0"/>
                  </a:moveTo>
                  <a:lnTo>
                    <a:pt x="25" y="0"/>
                  </a:lnTo>
                  <a:lnTo>
                    <a:pt x="29" y="4"/>
                  </a:lnTo>
                  <a:lnTo>
                    <a:pt x="29" y="16"/>
                  </a:lnTo>
                  <a:lnTo>
                    <a:pt x="28" y="19"/>
                  </a:lnTo>
                  <a:lnTo>
                    <a:pt x="33" y="16"/>
                  </a:lnTo>
                  <a:lnTo>
                    <a:pt x="36" y="16"/>
                  </a:lnTo>
                  <a:lnTo>
                    <a:pt x="39" y="15"/>
                  </a:lnTo>
                  <a:lnTo>
                    <a:pt x="42" y="15"/>
                  </a:lnTo>
                  <a:lnTo>
                    <a:pt x="44" y="16"/>
                  </a:lnTo>
                  <a:lnTo>
                    <a:pt x="47" y="21"/>
                  </a:lnTo>
                  <a:lnTo>
                    <a:pt x="47" y="25"/>
                  </a:lnTo>
                  <a:lnTo>
                    <a:pt x="43" y="29"/>
                  </a:lnTo>
                  <a:lnTo>
                    <a:pt x="33" y="29"/>
                  </a:lnTo>
                  <a:lnTo>
                    <a:pt x="30" y="28"/>
                  </a:lnTo>
                  <a:lnTo>
                    <a:pt x="27" y="28"/>
                  </a:lnTo>
                  <a:lnTo>
                    <a:pt x="28" y="29"/>
                  </a:lnTo>
                  <a:lnTo>
                    <a:pt x="28" y="30"/>
                  </a:lnTo>
                  <a:lnTo>
                    <a:pt x="32" y="38"/>
                  </a:lnTo>
                  <a:lnTo>
                    <a:pt x="32" y="42"/>
                  </a:lnTo>
                  <a:lnTo>
                    <a:pt x="30" y="43"/>
                  </a:lnTo>
                  <a:lnTo>
                    <a:pt x="29" y="46"/>
                  </a:lnTo>
                  <a:lnTo>
                    <a:pt x="27" y="47"/>
                  </a:lnTo>
                  <a:lnTo>
                    <a:pt x="23" y="47"/>
                  </a:lnTo>
                  <a:lnTo>
                    <a:pt x="21" y="46"/>
                  </a:lnTo>
                  <a:lnTo>
                    <a:pt x="19" y="44"/>
                  </a:lnTo>
                  <a:lnTo>
                    <a:pt x="18" y="41"/>
                  </a:lnTo>
                  <a:lnTo>
                    <a:pt x="18" y="29"/>
                  </a:lnTo>
                  <a:lnTo>
                    <a:pt x="16" y="32"/>
                  </a:lnTo>
                  <a:lnTo>
                    <a:pt x="13" y="35"/>
                  </a:lnTo>
                  <a:lnTo>
                    <a:pt x="7" y="38"/>
                  </a:lnTo>
                  <a:lnTo>
                    <a:pt x="5" y="38"/>
                  </a:lnTo>
                  <a:lnTo>
                    <a:pt x="2" y="37"/>
                  </a:lnTo>
                  <a:lnTo>
                    <a:pt x="1" y="34"/>
                  </a:lnTo>
                  <a:lnTo>
                    <a:pt x="0" y="33"/>
                  </a:lnTo>
                  <a:lnTo>
                    <a:pt x="0" y="29"/>
                  </a:lnTo>
                  <a:lnTo>
                    <a:pt x="1" y="28"/>
                  </a:lnTo>
                  <a:lnTo>
                    <a:pt x="2" y="25"/>
                  </a:lnTo>
                  <a:lnTo>
                    <a:pt x="6" y="24"/>
                  </a:lnTo>
                  <a:lnTo>
                    <a:pt x="9" y="23"/>
                  </a:lnTo>
                  <a:lnTo>
                    <a:pt x="10" y="23"/>
                  </a:lnTo>
                  <a:lnTo>
                    <a:pt x="7" y="21"/>
                  </a:lnTo>
                  <a:lnTo>
                    <a:pt x="4" y="21"/>
                  </a:lnTo>
                  <a:lnTo>
                    <a:pt x="1" y="19"/>
                  </a:lnTo>
                  <a:lnTo>
                    <a:pt x="0" y="16"/>
                  </a:lnTo>
                  <a:lnTo>
                    <a:pt x="0" y="14"/>
                  </a:lnTo>
                  <a:lnTo>
                    <a:pt x="1" y="11"/>
                  </a:lnTo>
                  <a:lnTo>
                    <a:pt x="4" y="9"/>
                  </a:lnTo>
                  <a:lnTo>
                    <a:pt x="6" y="9"/>
                  </a:lnTo>
                  <a:lnTo>
                    <a:pt x="10" y="10"/>
                  </a:lnTo>
                  <a:lnTo>
                    <a:pt x="13" y="13"/>
                  </a:lnTo>
                  <a:lnTo>
                    <a:pt x="15" y="14"/>
                  </a:lnTo>
                  <a:lnTo>
                    <a:pt x="15" y="11"/>
                  </a:lnTo>
                  <a:lnTo>
                    <a:pt x="14" y="9"/>
                  </a:lnTo>
                  <a:lnTo>
                    <a:pt x="14" y="5"/>
                  </a:lnTo>
                  <a:lnTo>
                    <a:pt x="15" y="2"/>
                  </a:lnTo>
                  <a:lnTo>
                    <a:pt x="16" y="1"/>
                  </a:lnTo>
                  <a:lnTo>
                    <a:pt x="1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0" name="Freeform 126"/>
            <p:cNvSpPr>
              <a:spLocks/>
            </p:cNvSpPr>
            <p:nvPr/>
          </p:nvSpPr>
          <p:spPr bwMode="auto">
            <a:xfrm>
              <a:off x="5984876" y="4697413"/>
              <a:ext cx="19050" cy="20638"/>
            </a:xfrm>
            <a:custGeom>
              <a:avLst/>
              <a:gdLst/>
              <a:ahLst/>
              <a:cxnLst>
                <a:cxn ang="0">
                  <a:pos x="4" y="0"/>
                </a:cxn>
                <a:cxn ang="0">
                  <a:pos x="6" y="0"/>
                </a:cxn>
                <a:cxn ang="0">
                  <a:pos x="9" y="2"/>
                </a:cxn>
                <a:cxn ang="0">
                  <a:pos x="10" y="3"/>
                </a:cxn>
                <a:cxn ang="0">
                  <a:pos x="12" y="5"/>
                </a:cxn>
                <a:cxn ang="0">
                  <a:pos x="12" y="9"/>
                </a:cxn>
                <a:cxn ang="0">
                  <a:pos x="10" y="12"/>
                </a:cxn>
                <a:cxn ang="0">
                  <a:pos x="8" y="13"/>
                </a:cxn>
                <a:cxn ang="0">
                  <a:pos x="5" y="13"/>
                </a:cxn>
                <a:cxn ang="0">
                  <a:pos x="3" y="12"/>
                </a:cxn>
                <a:cxn ang="0">
                  <a:pos x="1" y="11"/>
                </a:cxn>
                <a:cxn ang="0">
                  <a:pos x="0" y="8"/>
                </a:cxn>
                <a:cxn ang="0">
                  <a:pos x="0" y="4"/>
                </a:cxn>
                <a:cxn ang="0">
                  <a:pos x="1" y="2"/>
                </a:cxn>
                <a:cxn ang="0">
                  <a:pos x="4" y="0"/>
                </a:cxn>
              </a:cxnLst>
              <a:rect l="0" t="0" r="r" b="b"/>
              <a:pathLst>
                <a:path w="12" h="13">
                  <a:moveTo>
                    <a:pt x="4" y="0"/>
                  </a:moveTo>
                  <a:lnTo>
                    <a:pt x="6" y="0"/>
                  </a:lnTo>
                  <a:lnTo>
                    <a:pt x="9" y="2"/>
                  </a:lnTo>
                  <a:lnTo>
                    <a:pt x="10" y="3"/>
                  </a:lnTo>
                  <a:lnTo>
                    <a:pt x="12" y="5"/>
                  </a:lnTo>
                  <a:lnTo>
                    <a:pt x="12" y="9"/>
                  </a:lnTo>
                  <a:lnTo>
                    <a:pt x="10" y="12"/>
                  </a:lnTo>
                  <a:lnTo>
                    <a:pt x="8" y="13"/>
                  </a:lnTo>
                  <a:lnTo>
                    <a:pt x="5" y="13"/>
                  </a:lnTo>
                  <a:lnTo>
                    <a:pt x="3" y="12"/>
                  </a:lnTo>
                  <a:lnTo>
                    <a:pt x="1" y="11"/>
                  </a:lnTo>
                  <a:lnTo>
                    <a:pt x="0" y="8"/>
                  </a:lnTo>
                  <a:lnTo>
                    <a:pt x="0" y="4"/>
                  </a:lnTo>
                  <a:lnTo>
                    <a:pt x="1" y="2"/>
                  </a:lnTo>
                  <a:lnTo>
                    <a:pt x="4" y="0"/>
                  </a:lnTo>
                  <a:close/>
                </a:path>
              </a:pathLst>
            </a:custGeom>
            <a:solidFill>
              <a:srgbClr val="FED72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1" name="Freeform 127"/>
            <p:cNvSpPr>
              <a:spLocks/>
            </p:cNvSpPr>
            <p:nvPr/>
          </p:nvSpPr>
          <p:spPr bwMode="auto">
            <a:xfrm>
              <a:off x="6573838" y="3840163"/>
              <a:ext cx="242888" cy="301625"/>
            </a:xfrm>
            <a:custGeom>
              <a:avLst/>
              <a:gdLst/>
              <a:ahLst/>
              <a:cxnLst>
                <a:cxn ang="0">
                  <a:pos x="113" y="0"/>
                </a:cxn>
                <a:cxn ang="0">
                  <a:pos x="116" y="0"/>
                </a:cxn>
                <a:cxn ang="0">
                  <a:pos x="122" y="3"/>
                </a:cxn>
                <a:cxn ang="0">
                  <a:pos x="132" y="5"/>
                </a:cxn>
                <a:cxn ang="0">
                  <a:pos x="141" y="9"/>
                </a:cxn>
                <a:cxn ang="0">
                  <a:pos x="149" y="13"/>
                </a:cxn>
                <a:cxn ang="0">
                  <a:pos x="153" y="18"/>
                </a:cxn>
                <a:cxn ang="0">
                  <a:pos x="150" y="24"/>
                </a:cxn>
                <a:cxn ang="0">
                  <a:pos x="145" y="29"/>
                </a:cxn>
                <a:cxn ang="0">
                  <a:pos x="138" y="38"/>
                </a:cxn>
                <a:cxn ang="0">
                  <a:pos x="127" y="50"/>
                </a:cxn>
                <a:cxn ang="0">
                  <a:pos x="104" y="75"/>
                </a:cxn>
                <a:cxn ang="0">
                  <a:pos x="92" y="89"/>
                </a:cxn>
                <a:cxn ang="0">
                  <a:pos x="80" y="102"/>
                </a:cxn>
                <a:cxn ang="0">
                  <a:pos x="70" y="113"/>
                </a:cxn>
                <a:cxn ang="0">
                  <a:pos x="62" y="122"/>
                </a:cxn>
                <a:cxn ang="0">
                  <a:pos x="57" y="129"/>
                </a:cxn>
                <a:cxn ang="0">
                  <a:pos x="55" y="131"/>
                </a:cxn>
                <a:cxn ang="0">
                  <a:pos x="56" y="148"/>
                </a:cxn>
                <a:cxn ang="0">
                  <a:pos x="51" y="158"/>
                </a:cxn>
                <a:cxn ang="0">
                  <a:pos x="46" y="167"/>
                </a:cxn>
                <a:cxn ang="0">
                  <a:pos x="38" y="177"/>
                </a:cxn>
                <a:cxn ang="0">
                  <a:pos x="31" y="186"/>
                </a:cxn>
                <a:cxn ang="0">
                  <a:pos x="22" y="190"/>
                </a:cxn>
                <a:cxn ang="0">
                  <a:pos x="11" y="186"/>
                </a:cxn>
                <a:cxn ang="0">
                  <a:pos x="4" y="180"/>
                </a:cxn>
                <a:cxn ang="0">
                  <a:pos x="0" y="170"/>
                </a:cxn>
                <a:cxn ang="0">
                  <a:pos x="0" y="159"/>
                </a:cxn>
                <a:cxn ang="0">
                  <a:pos x="5" y="150"/>
                </a:cxn>
                <a:cxn ang="0">
                  <a:pos x="11" y="143"/>
                </a:cxn>
                <a:cxn ang="0">
                  <a:pos x="29" y="130"/>
                </a:cxn>
                <a:cxn ang="0">
                  <a:pos x="38" y="122"/>
                </a:cxn>
                <a:cxn ang="0">
                  <a:pos x="51" y="103"/>
                </a:cxn>
                <a:cxn ang="0">
                  <a:pos x="60" y="89"/>
                </a:cxn>
                <a:cxn ang="0">
                  <a:pos x="80" y="56"/>
                </a:cxn>
                <a:cxn ang="0">
                  <a:pos x="90" y="38"/>
                </a:cxn>
                <a:cxn ang="0">
                  <a:pos x="99" y="23"/>
                </a:cxn>
                <a:cxn ang="0">
                  <a:pos x="107" y="12"/>
                </a:cxn>
                <a:cxn ang="0">
                  <a:pos x="112" y="3"/>
                </a:cxn>
                <a:cxn ang="0">
                  <a:pos x="113" y="0"/>
                </a:cxn>
              </a:cxnLst>
              <a:rect l="0" t="0" r="r" b="b"/>
              <a:pathLst>
                <a:path w="153" h="190">
                  <a:moveTo>
                    <a:pt x="113" y="0"/>
                  </a:moveTo>
                  <a:lnTo>
                    <a:pt x="116" y="0"/>
                  </a:lnTo>
                  <a:lnTo>
                    <a:pt x="122" y="3"/>
                  </a:lnTo>
                  <a:lnTo>
                    <a:pt x="132" y="5"/>
                  </a:lnTo>
                  <a:lnTo>
                    <a:pt x="141" y="9"/>
                  </a:lnTo>
                  <a:lnTo>
                    <a:pt x="149" y="13"/>
                  </a:lnTo>
                  <a:lnTo>
                    <a:pt x="153" y="18"/>
                  </a:lnTo>
                  <a:lnTo>
                    <a:pt x="150" y="24"/>
                  </a:lnTo>
                  <a:lnTo>
                    <a:pt x="145" y="29"/>
                  </a:lnTo>
                  <a:lnTo>
                    <a:pt x="138" y="38"/>
                  </a:lnTo>
                  <a:lnTo>
                    <a:pt x="127" y="50"/>
                  </a:lnTo>
                  <a:lnTo>
                    <a:pt x="104" y="75"/>
                  </a:lnTo>
                  <a:lnTo>
                    <a:pt x="92" y="89"/>
                  </a:lnTo>
                  <a:lnTo>
                    <a:pt x="80" y="102"/>
                  </a:lnTo>
                  <a:lnTo>
                    <a:pt x="70" y="113"/>
                  </a:lnTo>
                  <a:lnTo>
                    <a:pt x="62" y="122"/>
                  </a:lnTo>
                  <a:lnTo>
                    <a:pt x="57" y="129"/>
                  </a:lnTo>
                  <a:lnTo>
                    <a:pt x="55" y="131"/>
                  </a:lnTo>
                  <a:lnTo>
                    <a:pt x="56" y="148"/>
                  </a:lnTo>
                  <a:lnTo>
                    <a:pt x="51" y="158"/>
                  </a:lnTo>
                  <a:lnTo>
                    <a:pt x="46" y="167"/>
                  </a:lnTo>
                  <a:lnTo>
                    <a:pt x="38" y="177"/>
                  </a:lnTo>
                  <a:lnTo>
                    <a:pt x="31" y="186"/>
                  </a:lnTo>
                  <a:lnTo>
                    <a:pt x="22" y="190"/>
                  </a:lnTo>
                  <a:lnTo>
                    <a:pt x="11" y="186"/>
                  </a:lnTo>
                  <a:lnTo>
                    <a:pt x="4" y="180"/>
                  </a:lnTo>
                  <a:lnTo>
                    <a:pt x="0" y="170"/>
                  </a:lnTo>
                  <a:lnTo>
                    <a:pt x="0" y="159"/>
                  </a:lnTo>
                  <a:lnTo>
                    <a:pt x="5" y="150"/>
                  </a:lnTo>
                  <a:lnTo>
                    <a:pt x="11" y="143"/>
                  </a:lnTo>
                  <a:lnTo>
                    <a:pt x="29" y="130"/>
                  </a:lnTo>
                  <a:lnTo>
                    <a:pt x="38" y="122"/>
                  </a:lnTo>
                  <a:lnTo>
                    <a:pt x="51" y="103"/>
                  </a:lnTo>
                  <a:lnTo>
                    <a:pt x="60" y="89"/>
                  </a:lnTo>
                  <a:lnTo>
                    <a:pt x="80" y="56"/>
                  </a:lnTo>
                  <a:lnTo>
                    <a:pt x="90" y="38"/>
                  </a:lnTo>
                  <a:lnTo>
                    <a:pt x="99" y="23"/>
                  </a:lnTo>
                  <a:lnTo>
                    <a:pt x="107" y="12"/>
                  </a:lnTo>
                  <a:lnTo>
                    <a:pt x="112" y="3"/>
                  </a:lnTo>
                  <a:lnTo>
                    <a:pt x="113" y="0"/>
                  </a:lnTo>
                  <a:close/>
                </a:path>
              </a:pathLst>
            </a:custGeom>
            <a:solidFill>
              <a:srgbClr val="F2CF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2" name="Freeform 128"/>
            <p:cNvSpPr>
              <a:spLocks/>
            </p:cNvSpPr>
            <p:nvPr/>
          </p:nvSpPr>
          <p:spPr bwMode="auto">
            <a:xfrm>
              <a:off x="6867526" y="2740026"/>
              <a:ext cx="179388" cy="349250"/>
            </a:xfrm>
            <a:custGeom>
              <a:avLst/>
              <a:gdLst/>
              <a:ahLst/>
              <a:cxnLst>
                <a:cxn ang="0">
                  <a:pos x="29" y="0"/>
                </a:cxn>
                <a:cxn ang="0">
                  <a:pos x="49" y="9"/>
                </a:cxn>
                <a:cxn ang="0">
                  <a:pos x="67" y="19"/>
                </a:cxn>
                <a:cxn ang="0">
                  <a:pos x="81" y="39"/>
                </a:cxn>
                <a:cxn ang="0">
                  <a:pos x="81" y="50"/>
                </a:cxn>
                <a:cxn ang="0">
                  <a:pos x="80" y="58"/>
                </a:cxn>
                <a:cxn ang="0">
                  <a:pos x="76" y="66"/>
                </a:cxn>
                <a:cxn ang="0">
                  <a:pos x="75" y="71"/>
                </a:cxn>
                <a:cxn ang="0">
                  <a:pos x="76" y="83"/>
                </a:cxn>
                <a:cxn ang="0">
                  <a:pos x="80" y="97"/>
                </a:cxn>
                <a:cxn ang="0">
                  <a:pos x="84" y="115"/>
                </a:cxn>
                <a:cxn ang="0">
                  <a:pos x="94" y="153"/>
                </a:cxn>
                <a:cxn ang="0">
                  <a:pos x="100" y="171"/>
                </a:cxn>
                <a:cxn ang="0">
                  <a:pos x="105" y="187"/>
                </a:cxn>
                <a:cxn ang="0">
                  <a:pos x="109" y="201"/>
                </a:cxn>
                <a:cxn ang="0">
                  <a:pos x="113" y="213"/>
                </a:cxn>
                <a:cxn ang="0">
                  <a:pos x="71" y="220"/>
                </a:cxn>
                <a:cxn ang="0">
                  <a:pos x="63" y="201"/>
                </a:cxn>
                <a:cxn ang="0">
                  <a:pos x="58" y="178"/>
                </a:cxn>
                <a:cxn ang="0">
                  <a:pos x="52" y="154"/>
                </a:cxn>
                <a:cxn ang="0">
                  <a:pos x="46" y="131"/>
                </a:cxn>
                <a:cxn ang="0">
                  <a:pos x="40" y="109"/>
                </a:cxn>
                <a:cxn ang="0">
                  <a:pos x="33" y="93"/>
                </a:cxn>
                <a:cxn ang="0">
                  <a:pos x="28" y="88"/>
                </a:cxn>
                <a:cxn ang="0">
                  <a:pos x="18" y="81"/>
                </a:cxn>
                <a:cxn ang="0">
                  <a:pos x="9" y="76"/>
                </a:cxn>
                <a:cxn ang="0">
                  <a:pos x="2" y="71"/>
                </a:cxn>
                <a:cxn ang="0">
                  <a:pos x="1" y="66"/>
                </a:cxn>
                <a:cxn ang="0">
                  <a:pos x="0" y="64"/>
                </a:cxn>
                <a:cxn ang="0">
                  <a:pos x="0" y="60"/>
                </a:cxn>
                <a:cxn ang="0">
                  <a:pos x="2" y="57"/>
                </a:cxn>
                <a:cxn ang="0">
                  <a:pos x="10" y="57"/>
                </a:cxn>
                <a:cxn ang="0">
                  <a:pos x="23" y="65"/>
                </a:cxn>
                <a:cxn ang="0">
                  <a:pos x="28" y="70"/>
                </a:cxn>
                <a:cxn ang="0">
                  <a:pos x="32" y="53"/>
                </a:cxn>
                <a:cxn ang="0">
                  <a:pos x="32" y="39"/>
                </a:cxn>
                <a:cxn ang="0">
                  <a:pos x="29" y="14"/>
                </a:cxn>
                <a:cxn ang="0">
                  <a:pos x="29" y="0"/>
                </a:cxn>
              </a:cxnLst>
              <a:rect l="0" t="0" r="r" b="b"/>
              <a:pathLst>
                <a:path w="113" h="220">
                  <a:moveTo>
                    <a:pt x="29" y="0"/>
                  </a:moveTo>
                  <a:lnTo>
                    <a:pt x="49" y="9"/>
                  </a:lnTo>
                  <a:lnTo>
                    <a:pt x="67" y="19"/>
                  </a:lnTo>
                  <a:lnTo>
                    <a:pt x="81" y="39"/>
                  </a:lnTo>
                  <a:lnTo>
                    <a:pt x="81" y="50"/>
                  </a:lnTo>
                  <a:lnTo>
                    <a:pt x="80" y="58"/>
                  </a:lnTo>
                  <a:lnTo>
                    <a:pt x="76" y="66"/>
                  </a:lnTo>
                  <a:lnTo>
                    <a:pt x="75" y="71"/>
                  </a:lnTo>
                  <a:lnTo>
                    <a:pt x="76" y="83"/>
                  </a:lnTo>
                  <a:lnTo>
                    <a:pt x="80" y="97"/>
                  </a:lnTo>
                  <a:lnTo>
                    <a:pt x="84" y="115"/>
                  </a:lnTo>
                  <a:lnTo>
                    <a:pt x="94" y="153"/>
                  </a:lnTo>
                  <a:lnTo>
                    <a:pt x="100" y="171"/>
                  </a:lnTo>
                  <a:lnTo>
                    <a:pt x="105" y="187"/>
                  </a:lnTo>
                  <a:lnTo>
                    <a:pt x="109" y="201"/>
                  </a:lnTo>
                  <a:lnTo>
                    <a:pt x="113" y="213"/>
                  </a:lnTo>
                  <a:lnTo>
                    <a:pt x="71" y="220"/>
                  </a:lnTo>
                  <a:lnTo>
                    <a:pt x="63" y="201"/>
                  </a:lnTo>
                  <a:lnTo>
                    <a:pt x="58" y="178"/>
                  </a:lnTo>
                  <a:lnTo>
                    <a:pt x="52" y="154"/>
                  </a:lnTo>
                  <a:lnTo>
                    <a:pt x="46" y="131"/>
                  </a:lnTo>
                  <a:lnTo>
                    <a:pt x="40" y="109"/>
                  </a:lnTo>
                  <a:lnTo>
                    <a:pt x="33" y="93"/>
                  </a:lnTo>
                  <a:lnTo>
                    <a:pt x="28" y="88"/>
                  </a:lnTo>
                  <a:lnTo>
                    <a:pt x="18" y="81"/>
                  </a:lnTo>
                  <a:lnTo>
                    <a:pt x="9" y="76"/>
                  </a:lnTo>
                  <a:lnTo>
                    <a:pt x="2" y="71"/>
                  </a:lnTo>
                  <a:lnTo>
                    <a:pt x="1" y="66"/>
                  </a:lnTo>
                  <a:lnTo>
                    <a:pt x="0" y="64"/>
                  </a:lnTo>
                  <a:lnTo>
                    <a:pt x="0" y="60"/>
                  </a:lnTo>
                  <a:lnTo>
                    <a:pt x="2" y="57"/>
                  </a:lnTo>
                  <a:lnTo>
                    <a:pt x="10" y="57"/>
                  </a:lnTo>
                  <a:lnTo>
                    <a:pt x="23" y="65"/>
                  </a:lnTo>
                  <a:lnTo>
                    <a:pt x="28" y="70"/>
                  </a:lnTo>
                  <a:lnTo>
                    <a:pt x="32" y="53"/>
                  </a:lnTo>
                  <a:lnTo>
                    <a:pt x="32" y="39"/>
                  </a:lnTo>
                  <a:lnTo>
                    <a:pt x="29" y="14"/>
                  </a:lnTo>
                  <a:lnTo>
                    <a:pt x="29" y="0"/>
                  </a:lnTo>
                  <a:close/>
                </a:path>
              </a:pathLst>
            </a:custGeom>
            <a:solidFill>
              <a:srgbClr val="F2CF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3" name="Freeform 129"/>
            <p:cNvSpPr>
              <a:spLocks/>
            </p:cNvSpPr>
            <p:nvPr/>
          </p:nvSpPr>
          <p:spPr bwMode="auto">
            <a:xfrm>
              <a:off x="7065963" y="3389313"/>
              <a:ext cx="608013" cy="630238"/>
            </a:xfrm>
            <a:custGeom>
              <a:avLst/>
              <a:gdLst/>
              <a:ahLst/>
              <a:cxnLst>
                <a:cxn ang="0">
                  <a:pos x="295" y="0"/>
                </a:cxn>
                <a:cxn ang="0">
                  <a:pos x="312" y="10"/>
                </a:cxn>
                <a:cxn ang="0">
                  <a:pos x="316" y="30"/>
                </a:cxn>
                <a:cxn ang="0">
                  <a:pos x="308" y="46"/>
                </a:cxn>
                <a:cxn ang="0">
                  <a:pos x="346" y="71"/>
                </a:cxn>
                <a:cxn ang="0">
                  <a:pos x="369" y="89"/>
                </a:cxn>
                <a:cxn ang="0">
                  <a:pos x="378" y="95"/>
                </a:cxn>
                <a:cxn ang="0">
                  <a:pos x="381" y="107"/>
                </a:cxn>
                <a:cxn ang="0">
                  <a:pos x="383" y="141"/>
                </a:cxn>
                <a:cxn ang="0">
                  <a:pos x="378" y="194"/>
                </a:cxn>
                <a:cxn ang="0">
                  <a:pos x="361" y="260"/>
                </a:cxn>
                <a:cxn ang="0">
                  <a:pos x="330" y="325"/>
                </a:cxn>
                <a:cxn ang="0">
                  <a:pos x="289" y="364"/>
                </a:cxn>
                <a:cxn ang="0">
                  <a:pos x="244" y="386"/>
                </a:cxn>
                <a:cxn ang="0">
                  <a:pos x="203" y="396"/>
                </a:cxn>
                <a:cxn ang="0">
                  <a:pos x="163" y="397"/>
                </a:cxn>
                <a:cxn ang="0">
                  <a:pos x="145" y="381"/>
                </a:cxn>
                <a:cxn ang="0">
                  <a:pos x="118" y="352"/>
                </a:cxn>
                <a:cxn ang="0">
                  <a:pos x="96" y="364"/>
                </a:cxn>
                <a:cxn ang="0">
                  <a:pos x="77" y="355"/>
                </a:cxn>
                <a:cxn ang="0">
                  <a:pos x="68" y="335"/>
                </a:cxn>
                <a:cxn ang="0">
                  <a:pos x="81" y="311"/>
                </a:cxn>
                <a:cxn ang="0">
                  <a:pos x="44" y="266"/>
                </a:cxn>
                <a:cxn ang="0">
                  <a:pos x="20" y="214"/>
                </a:cxn>
                <a:cxn ang="0">
                  <a:pos x="19" y="159"/>
                </a:cxn>
                <a:cxn ang="0">
                  <a:pos x="0" y="116"/>
                </a:cxn>
                <a:cxn ang="0">
                  <a:pos x="68" y="61"/>
                </a:cxn>
                <a:cxn ang="0">
                  <a:pos x="114" y="22"/>
                </a:cxn>
                <a:cxn ang="0">
                  <a:pos x="165" y="2"/>
                </a:cxn>
                <a:cxn ang="0">
                  <a:pos x="214" y="5"/>
                </a:cxn>
                <a:cxn ang="0">
                  <a:pos x="262" y="23"/>
                </a:cxn>
                <a:cxn ang="0">
                  <a:pos x="270" y="9"/>
                </a:cxn>
                <a:cxn ang="0">
                  <a:pos x="282" y="0"/>
                </a:cxn>
              </a:cxnLst>
              <a:rect l="0" t="0" r="r" b="b"/>
              <a:pathLst>
                <a:path w="383" h="397">
                  <a:moveTo>
                    <a:pt x="282" y="0"/>
                  </a:moveTo>
                  <a:lnTo>
                    <a:pt x="295" y="0"/>
                  </a:lnTo>
                  <a:lnTo>
                    <a:pt x="305" y="5"/>
                  </a:lnTo>
                  <a:lnTo>
                    <a:pt x="312" y="10"/>
                  </a:lnTo>
                  <a:lnTo>
                    <a:pt x="316" y="22"/>
                  </a:lnTo>
                  <a:lnTo>
                    <a:pt x="316" y="30"/>
                  </a:lnTo>
                  <a:lnTo>
                    <a:pt x="313" y="39"/>
                  </a:lnTo>
                  <a:lnTo>
                    <a:pt x="308" y="46"/>
                  </a:lnTo>
                  <a:lnTo>
                    <a:pt x="328" y="59"/>
                  </a:lnTo>
                  <a:lnTo>
                    <a:pt x="346" y="71"/>
                  </a:lnTo>
                  <a:lnTo>
                    <a:pt x="359" y="81"/>
                  </a:lnTo>
                  <a:lnTo>
                    <a:pt x="369" y="89"/>
                  </a:lnTo>
                  <a:lnTo>
                    <a:pt x="375" y="94"/>
                  </a:lnTo>
                  <a:lnTo>
                    <a:pt x="378" y="95"/>
                  </a:lnTo>
                  <a:lnTo>
                    <a:pt x="379" y="98"/>
                  </a:lnTo>
                  <a:lnTo>
                    <a:pt x="381" y="107"/>
                  </a:lnTo>
                  <a:lnTo>
                    <a:pt x="382" y="121"/>
                  </a:lnTo>
                  <a:lnTo>
                    <a:pt x="383" y="141"/>
                  </a:lnTo>
                  <a:lnTo>
                    <a:pt x="382" y="166"/>
                  </a:lnTo>
                  <a:lnTo>
                    <a:pt x="378" y="194"/>
                  </a:lnTo>
                  <a:lnTo>
                    <a:pt x="372" y="225"/>
                  </a:lnTo>
                  <a:lnTo>
                    <a:pt x="361" y="260"/>
                  </a:lnTo>
                  <a:lnTo>
                    <a:pt x="346" y="297"/>
                  </a:lnTo>
                  <a:lnTo>
                    <a:pt x="330" y="325"/>
                  </a:lnTo>
                  <a:lnTo>
                    <a:pt x="310" y="347"/>
                  </a:lnTo>
                  <a:lnTo>
                    <a:pt x="289" y="364"/>
                  </a:lnTo>
                  <a:lnTo>
                    <a:pt x="267" y="377"/>
                  </a:lnTo>
                  <a:lnTo>
                    <a:pt x="244" y="386"/>
                  </a:lnTo>
                  <a:lnTo>
                    <a:pt x="224" y="392"/>
                  </a:lnTo>
                  <a:lnTo>
                    <a:pt x="203" y="396"/>
                  </a:lnTo>
                  <a:lnTo>
                    <a:pt x="187" y="397"/>
                  </a:lnTo>
                  <a:lnTo>
                    <a:pt x="163" y="397"/>
                  </a:lnTo>
                  <a:lnTo>
                    <a:pt x="154" y="389"/>
                  </a:lnTo>
                  <a:lnTo>
                    <a:pt x="145" y="381"/>
                  </a:lnTo>
                  <a:lnTo>
                    <a:pt x="133" y="368"/>
                  </a:lnTo>
                  <a:lnTo>
                    <a:pt x="118" y="352"/>
                  </a:lnTo>
                  <a:lnTo>
                    <a:pt x="108" y="361"/>
                  </a:lnTo>
                  <a:lnTo>
                    <a:pt x="96" y="364"/>
                  </a:lnTo>
                  <a:lnTo>
                    <a:pt x="86" y="362"/>
                  </a:lnTo>
                  <a:lnTo>
                    <a:pt x="77" y="355"/>
                  </a:lnTo>
                  <a:lnTo>
                    <a:pt x="70" y="345"/>
                  </a:lnTo>
                  <a:lnTo>
                    <a:pt x="68" y="335"/>
                  </a:lnTo>
                  <a:lnTo>
                    <a:pt x="71" y="322"/>
                  </a:lnTo>
                  <a:lnTo>
                    <a:pt x="81" y="311"/>
                  </a:lnTo>
                  <a:lnTo>
                    <a:pt x="63" y="290"/>
                  </a:lnTo>
                  <a:lnTo>
                    <a:pt x="44" y="266"/>
                  </a:lnTo>
                  <a:lnTo>
                    <a:pt x="29" y="241"/>
                  </a:lnTo>
                  <a:lnTo>
                    <a:pt x="20" y="214"/>
                  </a:lnTo>
                  <a:lnTo>
                    <a:pt x="17" y="187"/>
                  </a:lnTo>
                  <a:lnTo>
                    <a:pt x="19" y="159"/>
                  </a:lnTo>
                  <a:lnTo>
                    <a:pt x="26" y="132"/>
                  </a:lnTo>
                  <a:lnTo>
                    <a:pt x="0" y="116"/>
                  </a:lnTo>
                  <a:lnTo>
                    <a:pt x="24" y="51"/>
                  </a:lnTo>
                  <a:lnTo>
                    <a:pt x="68" y="61"/>
                  </a:lnTo>
                  <a:lnTo>
                    <a:pt x="90" y="39"/>
                  </a:lnTo>
                  <a:lnTo>
                    <a:pt x="114" y="22"/>
                  </a:lnTo>
                  <a:lnTo>
                    <a:pt x="140" y="9"/>
                  </a:lnTo>
                  <a:lnTo>
                    <a:pt x="165" y="2"/>
                  </a:lnTo>
                  <a:lnTo>
                    <a:pt x="189" y="2"/>
                  </a:lnTo>
                  <a:lnTo>
                    <a:pt x="214" y="5"/>
                  </a:lnTo>
                  <a:lnTo>
                    <a:pt x="239" y="13"/>
                  </a:lnTo>
                  <a:lnTo>
                    <a:pt x="262" y="23"/>
                  </a:lnTo>
                  <a:lnTo>
                    <a:pt x="266" y="15"/>
                  </a:lnTo>
                  <a:lnTo>
                    <a:pt x="270" y="9"/>
                  </a:lnTo>
                  <a:lnTo>
                    <a:pt x="275" y="2"/>
                  </a:lnTo>
                  <a:lnTo>
                    <a:pt x="282" y="0"/>
                  </a:lnTo>
                  <a:close/>
                </a:path>
              </a:pathLst>
            </a:custGeom>
            <a:solidFill>
              <a:srgbClr val="F3D6B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4" name="Freeform 130"/>
            <p:cNvSpPr>
              <a:spLocks/>
            </p:cNvSpPr>
            <p:nvPr/>
          </p:nvSpPr>
          <p:spPr bwMode="auto">
            <a:xfrm>
              <a:off x="7324726" y="3387726"/>
              <a:ext cx="539750" cy="863600"/>
            </a:xfrm>
            <a:custGeom>
              <a:avLst/>
              <a:gdLst/>
              <a:ahLst/>
              <a:cxnLst>
                <a:cxn ang="0">
                  <a:pos x="275" y="94"/>
                </a:cxn>
                <a:cxn ang="0">
                  <a:pos x="303" y="95"/>
                </a:cxn>
                <a:cxn ang="0">
                  <a:pos x="322" y="98"/>
                </a:cxn>
                <a:cxn ang="0">
                  <a:pos x="271" y="135"/>
                </a:cxn>
                <a:cxn ang="0">
                  <a:pos x="248" y="174"/>
                </a:cxn>
                <a:cxn ang="0">
                  <a:pos x="248" y="212"/>
                </a:cxn>
                <a:cxn ang="0">
                  <a:pos x="239" y="252"/>
                </a:cxn>
                <a:cxn ang="0">
                  <a:pos x="230" y="288"/>
                </a:cxn>
                <a:cxn ang="0">
                  <a:pos x="192" y="348"/>
                </a:cxn>
                <a:cxn ang="0">
                  <a:pos x="149" y="382"/>
                </a:cxn>
                <a:cxn ang="0">
                  <a:pos x="119" y="406"/>
                </a:cxn>
                <a:cxn ang="0">
                  <a:pos x="90" y="427"/>
                </a:cxn>
                <a:cxn ang="0">
                  <a:pos x="88" y="439"/>
                </a:cxn>
                <a:cxn ang="0">
                  <a:pos x="80" y="470"/>
                </a:cxn>
                <a:cxn ang="0">
                  <a:pos x="58" y="527"/>
                </a:cxn>
                <a:cxn ang="0">
                  <a:pos x="47" y="541"/>
                </a:cxn>
                <a:cxn ang="0">
                  <a:pos x="42" y="521"/>
                </a:cxn>
                <a:cxn ang="0">
                  <a:pos x="33" y="485"/>
                </a:cxn>
                <a:cxn ang="0">
                  <a:pos x="21" y="444"/>
                </a:cxn>
                <a:cxn ang="0">
                  <a:pos x="7" y="409"/>
                </a:cxn>
                <a:cxn ang="0">
                  <a:pos x="4" y="395"/>
                </a:cxn>
                <a:cxn ang="0">
                  <a:pos x="26" y="381"/>
                </a:cxn>
                <a:cxn ang="0">
                  <a:pos x="66" y="353"/>
                </a:cxn>
                <a:cxn ang="0">
                  <a:pos x="97" y="321"/>
                </a:cxn>
                <a:cxn ang="0">
                  <a:pos x="107" y="293"/>
                </a:cxn>
                <a:cxn ang="0">
                  <a:pos x="108" y="267"/>
                </a:cxn>
                <a:cxn ang="0">
                  <a:pos x="112" y="257"/>
                </a:cxn>
                <a:cxn ang="0">
                  <a:pos x="114" y="257"/>
                </a:cxn>
                <a:cxn ang="0">
                  <a:pos x="123" y="274"/>
                </a:cxn>
                <a:cxn ang="0">
                  <a:pos x="133" y="257"/>
                </a:cxn>
                <a:cxn ang="0">
                  <a:pos x="142" y="230"/>
                </a:cxn>
                <a:cxn ang="0">
                  <a:pos x="142" y="201"/>
                </a:cxn>
                <a:cxn ang="0">
                  <a:pos x="144" y="186"/>
                </a:cxn>
                <a:cxn ang="0">
                  <a:pos x="168" y="172"/>
                </a:cxn>
                <a:cxn ang="0">
                  <a:pos x="186" y="145"/>
                </a:cxn>
                <a:cxn ang="0">
                  <a:pos x="209" y="53"/>
                </a:cxn>
                <a:cxn ang="0">
                  <a:pos x="265" y="0"/>
                </a:cxn>
              </a:cxnLst>
              <a:rect l="0" t="0" r="r" b="b"/>
              <a:pathLst>
                <a:path w="340" h="544">
                  <a:moveTo>
                    <a:pt x="265" y="0"/>
                  </a:moveTo>
                  <a:lnTo>
                    <a:pt x="275" y="94"/>
                  </a:lnTo>
                  <a:lnTo>
                    <a:pt x="284" y="94"/>
                  </a:lnTo>
                  <a:lnTo>
                    <a:pt x="303" y="95"/>
                  </a:lnTo>
                  <a:lnTo>
                    <a:pt x="316" y="96"/>
                  </a:lnTo>
                  <a:lnTo>
                    <a:pt x="322" y="98"/>
                  </a:lnTo>
                  <a:lnTo>
                    <a:pt x="325" y="99"/>
                  </a:lnTo>
                  <a:lnTo>
                    <a:pt x="271" y="135"/>
                  </a:lnTo>
                  <a:lnTo>
                    <a:pt x="317" y="146"/>
                  </a:lnTo>
                  <a:lnTo>
                    <a:pt x="248" y="174"/>
                  </a:lnTo>
                  <a:lnTo>
                    <a:pt x="340" y="200"/>
                  </a:lnTo>
                  <a:lnTo>
                    <a:pt x="248" y="212"/>
                  </a:lnTo>
                  <a:lnTo>
                    <a:pt x="305" y="249"/>
                  </a:lnTo>
                  <a:lnTo>
                    <a:pt x="239" y="252"/>
                  </a:lnTo>
                  <a:lnTo>
                    <a:pt x="274" y="295"/>
                  </a:lnTo>
                  <a:lnTo>
                    <a:pt x="230" y="288"/>
                  </a:lnTo>
                  <a:lnTo>
                    <a:pt x="266" y="358"/>
                  </a:lnTo>
                  <a:lnTo>
                    <a:pt x="192" y="348"/>
                  </a:lnTo>
                  <a:lnTo>
                    <a:pt x="251" y="433"/>
                  </a:lnTo>
                  <a:lnTo>
                    <a:pt x="149" y="382"/>
                  </a:lnTo>
                  <a:lnTo>
                    <a:pt x="147" y="424"/>
                  </a:lnTo>
                  <a:lnTo>
                    <a:pt x="119" y="406"/>
                  </a:lnTo>
                  <a:lnTo>
                    <a:pt x="114" y="439"/>
                  </a:lnTo>
                  <a:lnTo>
                    <a:pt x="90" y="427"/>
                  </a:lnTo>
                  <a:lnTo>
                    <a:pt x="89" y="430"/>
                  </a:lnTo>
                  <a:lnTo>
                    <a:pt x="88" y="439"/>
                  </a:lnTo>
                  <a:lnTo>
                    <a:pt x="84" y="453"/>
                  </a:lnTo>
                  <a:lnTo>
                    <a:pt x="80" y="470"/>
                  </a:lnTo>
                  <a:lnTo>
                    <a:pt x="74" y="489"/>
                  </a:lnTo>
                  <a:lnTo>
                    <a:pt x="58" y="527"/>
                  </a:lnTo>
                  <a:lnTo>
                    <a:pt x="48" y="544"/>
                  </a:lnTo>
                  <a:lnTo>
                    <a:pt x="47" y="541"/>
                  </a:lnTo>
                  <a:lnTo>
                    <a:pt x="44" y="534"/>
                  </a:lnTo>
                  <a:lnTo>
                    <a:pt x="42" y="521"/>
                  </a:lnTo>
                  <a:lnTo>
                    <a:pt x="38" y="504"/>
                  </a:lnTo>
                  <a:lnTo>
                    <a:pt x="33" y="485"/>
                  </a:lnTo>
                  <a:lnTo>
                    <a:pt x="26" y="465"/>
                  </a:lnTo>
                  <a:lnTo>
                    <a:pt x="21" y="444"/>
                  </a:lnTo>
                  <a:lnTo>
                    <a:pt x="14" y="425"/>
                  </a:lnTo>
                  <a:lnTo>
                    <a:pt x="7" y="409"/>
                  </a:lnTo>
                  <a:lnTo>
                    <a:pt x="0" y="396"/>
                  </a:lnTo>
                  <a:lnTo>
                    <a:pt x="4" y="395"/>
                  </a:lnTo>
                  <a:lnTo>
                    <a:pt x="12" y="390"/>
                  </a:lnTo>
                  <a:lnTo>
                    <a:pt x="26" y="381"/>
                  </a:lnTo>
                  <a:lnTo>
                    <a:pt x="44" y="369"/>
                  </a:lnTo>
                  <a:lnTo>
                    <a:pt x="66" y="353"/>
                  </a:lnTo>
                  <a:lnTo>
                    <a:pt x="89" y="333"/>
                  </a:lnTo>
                  <a:lnTo>
                    <a:pt x="97" y="321"/>
                  </a:lnTo>
                  <a:lnTo>
                    <a:pt x="103" y="307"/>
                  </a:lnTo>
                  <a:lnTo>
                    <a:pt x="107" y="293"/>
                  </a:lnTo>
                  <a:lnTo>
                    <a:pt x="108" y="280"/>
                  </a:lnTo>
                  <a:lnTo>
                    <a:pt x="108" y="267"/>
                  </a:lnTo>
                  <a:lnTo>
                    <a:pt x="109" y="261"/>
                  </a:lnTo>
                  <a:lnTo>
                    <a:pt x="112" y="257"/>
                  </a:lnTo>
                  <a:lnTo>
                    <a:pt x="113" y="256"/>
                  </a:lnTo>
                  <a:lnTo>
                    <a:pt x="114" y="257"/>
                  </a:lnTo>
                  <a:lnTo>
                    <a:pt x="122" y="276"/>
                  </a:lnTo>
                  <a:lnTo>
                    <a:pt x="123" y="274"/>
                  </a:lnTo>
                  <a:lnTo>
                    <a:pt x="128" y="267"/>
                  </a:lnTo>
                  <a:lnTo>
                    <a:pt x="133" y="257"/>
                  </a:lnTo>
                  <a:lnTo>
                    <a:pt x="139" y="244"/>
                  </a:lnTo>
                  <a:lnTo>
                    <a:pt x="142" y="230"/>
                  </a:lnTo>
                  <a:lnTo>
                    <a:pt x="144" y="216"/>
                  </a:lnTo>
                  <a:lnTo>
                    <a:pt x="142" y="201"/>
                  </a:lnTo>
                  <a:lnTo>
                    <a:pt x="142" y="188"/>
                  </a:lnTo>
                  <a:lnTo>
                    <a:pt x="144" y="186"/>
                  </a:lnTo>
                  <a:lnTo>
                    <a:pt x="168" y="211"/>
                  </a:lnTo>
                  <a:lnTo>
                    <a:pt x="168" y="172"/>
                  </a:lnTo>
                  <a:lnTo>
                    <a:pt x="186" y="175"/>
                  </a:lnTo>
                  <a:lnTo>
                    <a:pt x="186" y="145"/>
                  </a:lnTo>
                  <a:lnTo>
                    <a:pt x="207" y="127"/>
                  </a:lnTo>
                  <a:lnTo>
                    <a:pt x="209" y="53"/>
                  </a:lnTo>
                  <a:lnTo>
                    <a:pt x="229" y="95"/>
                  </a:lnTo>
                  <a:lnTo>
                    <a:pt x="265" y="0"/>
                  </a:lnTo>
                  <a:close/>
                </a:path>
              </a:pathLst>
            </a:custGeom>
            <a:solidFill>
              <a:srgbClr val="1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5" name="Freeform 131"/>
            <p:cNvSpPr>
              <a:spLocks/>
            </p:cNvSpPr>
            <p:nvPr/>
          </p:nvSpPr>
          <p:spPr bwMode="auto">
            <a:xfrm>
              <a:off x="6137276" y="3190876"/>
              <a:ext cx="106363" cy="146050"/>
            </a:xfrm>
            <a:custGeom>
              <a:avLst/>
              <a:gdLst/>
              <a:ahLst/>
              <a:cxnLst>
                <a:cxn ang="0">
                  <a:pos x="11" y="0"/>
                </a:cxn>
                <a:cxn ang="0">
                  <a:pos x="20" y="1"/>
                </a:cxn>
                <a:cxn ang="0">
                  <a:pos x="29" y="8"/>
                </a:cxn>
                <a:cxn ang="0">
                  <a:pos x="38" y="15"/>
                </a:cxn>
                <a:cxn ang="0">
                  <a:pos x="56" y="33"/>
                </a:cxn>
                <a:cxn ang="0">
                  <a:pos x="62" y="42"/>
                </a:cxn>
                <a:cxn ang="0">
                  <a:pos x="66" y="47"/>
                </a:cxn>
                <a:cxn ang="0">
                  <a:pos x="67" y="50"/>
                </a:cxn>
                <a:cxn ang="0">
                  <a:pos x="61" y="92"/>
                </a:cxn>
                <a:cxn ang="0">
                  <a:pos x="58" y="90"/>
                </a:cxn>
                <a:cxn ang="0">
                  <a:pos x="49" y="85"/>
                </a:cxn>
                <a:cxn ang="0">
                  <a:pos x="23" y="68"/>
                </a:cxn>
                <a:cxn ang="0">
                  <a:pos x="15" y="61"/>
                </a:cxn>
                <a:cxn ang="0">
                  <a:pos x="9" y="51"/>
                </a:cxn>
                <a:cxn ang="0">
                  <a:pos x="4" y="41"/>
                </a:cxn>
                <a:cxn ang="0">
                  <a:pos x="1" y="29"/>
                </a:cxn>
                <a:cxn ang="0">
                  <a:pos x="0" y="18"/>
                </a:cxn>
                <a:cxn ang="0">
                  <a:pos x="1" y="9"/>
                </a:cxn>
                <a:cxn ang="0">
                  <a:pos x="5" y="3"/>
                </a:cxn>
                <a:cxn ang="0">
                  <a:pos x="11" y="0"/>
                </a:cxn>
              </a:cxnLst>
              <a:rect l="0" t="0" r="r" b="b"/>
              <a:pathLst>
                <a:path w="67" h="92">
                  <a:moveTo>
                    <a:pt x="11" y="0"/>
                  </a:moveTo>
                  <a:lnTo>
                    <a:pt x="20" y="1"/>
                  </a:lnTo>
                  <a:lnTo>
                    <a:pt x="29" y="8"/>
                  </a:lnTo>
                  <a:lnTo>
                    <a:pt x="38" y="15"/>
                  </a:lnTo>
                  <a:lnTo>
                    <a:pt x="56" y="33"/>
                  </a:lnTo>
                  <a:lnTo>
                    <a:pt x="62" y="42"/>
                  </a:lnTo>
                  <a:lnTo>
                    <a:pt x="66" y="47"/>
                  </a:lnTo>
                  <a:lnTo>
                    <a:pt x="67" y="50"/>
                  </a:lnTo>
                  <a:lnTo>
                    <a:pt x="61" y="92"/>
                  </a:lnTo>
                  <a:lnTo>
                    <a:pt x="58" y="90"/>
                  </a:lnTo>
                  <a:lnTo>
                    <a:pt x="49" y="85"/>
                  </a:lnTo>
                  <a:lnTo>
                    <a:pt x="23" y="68"/>
                  </a:lnTo>
                  <a:lnTo>
                    <a:pt x="15" y="61"/>
                  </a:lnTo>
                  <a:lnTo>
                    <a:pt x="9" y="51"/>
                  </a:lnTo>
                  <a:lnTo>
                    <a:pt x="4" y="41"/>
                  </a:lnTo>
                  <a:lnTo>
                    <a:pt x="1" y="29"/>
                  </a:lnTo>
                  <a:lnTo>
                    <a:pt x="0" y="18"/>
                  </a:lnTo>
                  <a:lnTo>
                    <a:pt x="1" y="9"/>
                  </a:lnTo>
                  <a:lnTo>
                    <a:pt x="5" y="3"/>
                  </a:lnTo>
                  <a:lnTo>
                    <a:pt x="11" y="0"/>
                  </a:lnTo>
                  <a:close/>
                </a:path>
              </a:pathLst>
            </a:custGeom>
            <a:solidFill>
              <a:srgbClr val="F2CF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6" name="Freeform 132"/>
            <p:cNvSpPr>
              <a:spLocks/>
            </p:cNvSpPr>
            <p:nvPr/>
          </p:nvSpPr>
          <p:spPr bwMode="auto">
            <a:xfrm>
              <a:off x="6086476" y="3581401"/>
              <a:ext cx="134938" cy="133350"/>
            </a:xfrm>
            <a:custGeom>
              <a:avLst/>
              <a:gdLst/>
              <a:ahLst/>
              <a:cxnLst>
                <a:cxn ang="0">
                  <a:pos x="75" y="0"/>
                </a:cxn>
                <a:cxn ang="0">
                  <a:pos x="74" y="3"/>
                </a:cxn>
                <a:cxn ang="0">
                  <a:pos x="75" y="9"/>
                </a:cxn>
                <a:cxn ang="0">
                  <a:pos x="76" y="18"/>
                </a:cxn>
                <a:cxn ang="0">
                  <a:pos x="80" y="28"/>
                </a:cxn>
                <a:cxn ang="0">
                  <a:pos x="83" y="37"/>
                </a:cxn>
                <a:cxn ang="0">
                  <a:pos x="84" y="43"/>
                </a:cxn>
                <a:cxn ang="0">
                  <a:pos x="85" y="46"/>
                </a:cxn>
                <a:cxn ang="0">
                  <a:pos x="83" y="48"/>
                </a:cxn>
                <a:cxn ang="0">
                  <a:pos x="76" y="52"/>
                </a:cxn>
                <a:cxn ang="0">
                  <a:pos x="67" y="60"/>
                </a:cxn>
                <a:cxn ang="0">
                  <a:pos x="44" y="75"/>
                </a:cxn>
                <a:cxn ang="0">
                  <a:pos x="33" y="80"/>
                </a:cxn>
                <a:cxn ang="0">
                  <a:pos x="24" y="83"/>
                </a:cxn>
                <a:cxn ang="0">
                  <a:pos x="15" y="84"/>
                </a:cxn>
                <a:cxn ang="0">
                  <a:pos x="7" y="82"/>
                </a:cxn>
                <a:cxn ang="0">
                  <a:pos x="2" y="78"/>
                </a:cxn>
                <a:cxn ang="0">
                  <a:pos x="0" y="70"/>
                </a:cxn>
                <a:cxn ang="0">
                  <a:pos x="1" y="60"/>
                </a:cxn>
                <a:cxn ang="0">
                  <a:pos x="7" y="47"/>
                </a:cxn>
                <a:cxn ang="0">
                  <a:pos x="18" y="34"/>
                </a:cxn>
                <a:cxn ang="0">
                  <a:pos x="30" y="23"/>
                </a:cxn>
                <a:cxn ang="0">
                  <a:pos x="44" y="15"/>
                </a:cxn>
                <a:cxn ang="0">
                  <a:pos x="57" y="8"/>
                </a:cxn>
                <a:cxn ang="0">
                  <a:pos x="67" y="4"/>
                </a:cxn>
                <a:cxn ang="0">
                  <a:pos x="74" y="1"/>
                </a:cxn>
                <a:cxn ang="0">
                  <a:pos x="75" y="0"/>
                </a:cxn>
              </a:cxnLst>
              <a:rect l="0" t="0" r="r" b="b"/>
              <a:pathLst>
                <a:path w="85" h="84">
                  <a:moveTo>
                    <a:pt x="75" y="0"/>
                  </a:moveTo>
                  <a:lnTo>
                    <a:pt x="74" y="3"/>
                  </a:lnTo>
                  <a:lnTo>
                    <a:pt x="75" y="9"/>
                  </a:lnTo>
                  <a:lnTo>
                    <a:pt x="76" y="18"/>
                  </a:lnTo>
                  <a:lnTo>
                    <a:pt x="80" y="28"/>
                  </a:lnTo>
                  <a:lnTo>
                    <a:pt x="83" y="37"/>
                  </a:lnTo>
                  <a:lnTo>
                    <a:pt x="84" y="43"/>
                  </a:lnTo>
                  <a:lnTo>
                    <a:pt x="85" y="46"/>
                  </a:lnTo>
                  <a:lnTo>
                    <a:pt x="83" y="48"/>
                  </a:lnTo>
                  <a:lnTo>
                    <a:pt x="76" y="52"/>
                  </a:lnTo>
                  <a:lnTo>
                    <a:pt x="67" y="60"/>
                  </a:lnTo>
                  <a:lnTo>
                    <a:pt x="44" y="75"/>
                  </a:lnTo>
                  <a:lnTo>
                    <a:pt x="33" y="80"/>
                  </a:lnTo>
                  <a:lnTo>
                    <a:pt x="24" y="83"/>
                  </a:lnTo>
                  <a:lnTo>
                    <a:pt x="15" y="84"/>
                  </a:lnTo>
                  <a:lnTo>
                    <a:pt x="7" y="82"/>
                  </a:lnTo>
                  <a:lnTo>
                    <a:pt x="2" y="78"/>
                  </a:lnTo>
                  <a:lnTo>
                    <a:pt x="0" y="70"/>
                  </a:lnTo>
                  <a:lnTo>
                    <a:pt x="1" y="60"/>
                  </a:lnTo>
                  <a:lnTo>
                    <a:pt x="7" y="47"/>
                  </a:lnTo>
                  <a:lnTo>
                    <a:pt x="18" y="34"/>
                  </a:lnTo>
                  <a:lnTo>
                    <a:pt x="30" y="23"/>
                  </a:lnTo>
                  <a:lnTo>
                    <a:pt x="44" y="15"/>
                  </a:lnTo>
                  <a:lnTo>
                    <a:pt x="57" y="8"/>
                  </a:lnTo>
                  <a:lnTo>
                    <a:pt x="67" y="4"/>
                  </a:lnTo>
                  <a:lnTo>
                    <a:pt x="74" y="1"/>
                  </a:lnTo>
                  <a:lnTo>
                    <a:pt x="75" y="0"/>
                  </a:lnTo>
                  <a:close/>
                </a:path>
              </a:pathLst>
            </a:custGeom>
            <a:solidFill>
              <a:srgbClr val="F2CF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7" name="Freeform 133"/>
            <p:cNvSpPr>
              <a:spLocks/>
            </p:cNvSpPr>
            <p:nvPr/>
          </p:nvSpPr>
          <p:spPr bwMode="auto">
            <a:xfrm>
              <a:off x="6196013" y="3241676"/>
              <a:ext cx="452438" cy="463550"/>
            </a:xfrm>
            <a:custGeom>
              <a:avLst/>
              <a:gdLst/>
              <a:ahLst/>
              <a:cxnLst>
                <a:cxn ang="0">
                  <a:pos x="270" y="0"/>
                </a:cxn>
                <a:cxn ang="0">
                  <a:pos x="272" y="4"/>
                </a:cxn>
                <a:cxn ang="0">
                  <a:pos x="275" y="14"/>
                </a:cxn>
                <a:cxn ang="0">
                  <a:pos x="279" y="27"/>
                </a:cxn>
                <a:cxn ang="0">
                  <a:pos x="283" y="42"/>
                </a:cxn>
                <a:cxn ang="0">
                  <a:pos x="285" y="56"/>
                </a:cxn>
                <a:cxn ang="0">
                  <a:pos x="285" y="69"/>
                </a:cxn>
                <a:cxn ang="0">
                  <a:pos x="284" y="78"/>
                </a:cxn>
                <a:cxn ang="0">
                  <a:pos x="281" y="90"/>
                </a:cxn>
                <a:cxn ang="0">
                  <a:pos x="280" y="107"/>
                </a:cxn>
                <a:cxn ang="0">
                  <a:pos x="280" y="144"/>
                </a:cxn>
                <a:cxn ang="0">
                  <a:pos x="279" y="159"/>
                </a:cxn>
                <a:cxn ang="0">
                  <a:pos x="277" y="172"/>
                </a:cxn>
                <a:cxn ang="0">
                  <a:pos x="276" y="187"/>
                </a:cxn>
                <a:cxn ang="0">
                  <a:pos x="276" y="215"/>
                </a:cxn>
                <a:cxn ang="0">
                  <a:pos x="256" y="292"/>
                </a:cxn>
                <a:cxn ang="0">
                  <a:pos x="10" y="285"/>
                </a:cxn>
                <a:cxn ang="0">
                  <a:pos x="0" y="196"/>
                </a:cxn>
                <a:cxn ang="0">
                  <a:pos x="3" y="196"/>
                </a:cxn>
                <a:cxn ang="0">
                  <a:pos x="14" y="197"/>
                </a:cxn>
                <a:cxn ang="0">
                  <a:pos x="30" y="197"/>
                </a:cxn>
                <a:cxn ang="0">
                  <a:pos x="51" y="199"/>
                </a:cxn>
                <a:cxn ang="0">
                  <a:pos x="123" y="199"/>
                </a:cxn>
                <a:cxn ang="0">
                  <a:pos x="146" y="197"/>
                </a:cxn>
                <a:cxn ang="0">
                  <a:pos x="168" y="196"/>
                </a:cxn>
                <a:cxn ang="0">
                  <a:pos x="187" y="195"/>
                </a:cxn>
                <a:cxn ang="0">
                  <a:pos x="200" y="191"/>
                </a:cxn>
                <a:cxn ang="0">
                  <a:pos x="207" y="187"/>
                </a:cxn>
                <a:cxn ang="0">
                  <a:pos x="211" y="178"/>
                </a:cxn>
                <a:cxn ang="0">
                  <a:pos x="214" y="164"/>
                </a:cxn>
                <a:cxn ang="0">
                  <a:pos x="214" y="148"/>
                </a:cxn>
                <a:cxn ang="0">
                  <a:pos x="212" y="131"/>
                </a:cxn>
                <a:cxn ang="0">
                  <a:pos x="210" y="116"/>
                </a:cxn>
                <a:cxn ang="0">
                  <a:pos x="209" y="102"/>
                </a:cxn>
                <a:cxn ang="0">
                  <a:pos x="207" y="93"/>
                </a:cxn>
                <a:cxn ang="0">
                  <a:pos x="206" y="89"/>
                </a:cxn>
                <a:cxn ang="0">
                  <a:pos x="16" y="71"/>
                </a:cxn>
                <a:cxn ang="0">
                  <a:pos x="33" y="1"/>
                </a:cxn>
                <a:cxn ang="0">
                  <a:pos x="270" y="0"/>
                </a:cxn>
              </a:cxnLst>
              <a:rect l="0" t="0" r="r" b="b"/>
              <a:pathLst>
                <a:path w="285" h="292">
                  <a:moveTo>
                    <a:pt x="270" y="0"/>
                  </a:moveTo>
                  <a:lnTo>
                    <a:pt x="272" y="4"/>
                  </a:lnTo>
                  <a:lnTo>
                    <a:pt x="275" y="14"/>
                  </a:lnTo>
                  <a:lnTo>
                    <a:pt x="279" y="27"/>
                  </a:lnTo>
                  <a:lnTo>
                    <a:pt x="283" y="42"/>
                  </a:lnTo>
                  <a:lnTo>
                    <a:pt x="285" y="56"/>
                  </a:lnTo>
                  <a:lnTo>
                    <a:pt x="285" y="69"/>
                  </a:lnTo>
                  <a:lnTo>
                    <a:pt x="284" y="78"/>
                  </a:lnTo>
                  <a:lnTo>
                    <a:pt x="281" y="90"/>
                  </a:lnTo>
                  <a:lnTo>
                    <a:pt x="280" y="107"/>
                  </a:lnTo>
                  <a:lnTo>
                    <a:pt x="280" y="144"/>
                  </a:lnTo>
                  <a:lnTo>
                    <a:pt x="279" y="159"/>
                  </a:lnTo>
                  <a:lnTo>
                    <a:pt x="277" y="172"/>
                  </a:lnTo>
                  <a:lnTo>
                    <a:pt x="276" y="187"/>
                  </a:lnTo>
                  <a:lnTo>
                    <a:pt x="276" y="215"/>
                  </a:lnTo>
                  <a:lnTo>
                    <a:pt x="256" y="292"/>
                  </a:lnTo>
                  <a:lnTo>
                    <a:pt x="10" y="285"/>
                  </a:lnTo>
                  <a:lnTo>
                    <a:pt x="0" y="196"/>
                  </a:lnTo>
                  <a:lnTo>
                    <a:pt x="3" y="196"/>
                  </a:lnTo>
                  <a:lnTo>
                    <a:pt x="14" y="197"/>
                  </a:lnTo>
                  <a:lnTo>
                    <a:pt x="30" y="197"/>
                  </a:lnTo>
                  <a:lnTo>
                    <a:pt x="51" y="199"/>
                  </a:lnTo>
                  <a:lnTo>
                    <a:pt x="123" y="199"/>
                  </a:lnTo>
                  <a:lnTo>
                    <a:pt x="146" y="197"/>
                  </a:lnTo>
                  <a:lnTo>
                    <a:pt x="168" y="196"/>
                  </a:lnTo>
                  <a:lnTo>
                    <a:pt x="187" y="195"/>
                  </a:lnTo>
                  <a:lnTo>
                    <a:pt x="200" y="191"/>
                  </a:lnTo>
                  <a:lnTo>
                    <a:pt x="207" y="187"/>
                  </a:lnTo>
                  <a:lnTo>
                    <a:pt x="211" y="178"/>
                  </a:lnTo>
                  <a:lnTo>
                    <a:pt x="214" y="164"/>
                  </a:lnTo>
                  <a:lnTo>
                    <a:pt x="214" y="148"/>
                  </a:lnTo>
                  <a:lnTo>
                    <a:pt x="212" y="131"/>
                  </a:lnTo>
                  <a:lnTo>
                    <a:pt x="210" y="116"/>
                  </a:lnTo>
                  <a:lnTo>
                    <a:pt x="209" y="102"/>
                  </a:lnTo>
                  <a:lnTo>
                    <a:pt x="207" y="93"/>
                  </a:lnTo>
                  <a:lnTo>
                    <a:pt x="206" y="89"/>
                  </a:lnTo>
                  <a:lnTo>
                    <a:pt x="16" y="71"/>
                  </a:lnTo>
                  <a:lnTo>
                    <a:pt x="33" y="1"/>
                  </a:lnTo>
                  <a:lnTo>
                    <a:pt x="270" y="0"/>
                  </a:lnTo>
                  <a:close/>
                </a:path>
              </a:pathLst>
            </a:custGeom>
            <a:solidFill>
              <a:srgbClr val="369A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8" name="Freeform 134"/>
            <p:cNvSpPr>
              <a:spLocks/>
            </p:cNvSpPr>
            <p:nvPr/>
          </p:nvSpPr>
          <p:spPr bwMode="auto">
            <a:xfrm>
              <a:off x="6577013" y="3071813"/>
              <a:ext cx="558800" cy="831850"/>
            </a:xfrm>
            <a:custGeom>
              <a:avLst/>
              <a:gdLst/>
              <a:ahLst/>
              <a:cxnLst>
                <a:cxn ang="0">
                  <a:pos x="287" y="0"/>
                </a:cxn>
                <a:cxn ang="0">
                  <a:pos x="313" y="1"/>
                </a:cxn>
                <a:cxn ang="0">
                  <a:pos x="316" y="13"/>
                </a:cxn>
                <a:cxn ang="0">
                  <a:pos x="324" y="43"/>
                </a:cxn>
                <a:cxn ang="0">
                  <a:pos x="336" y="84"/>
                </a:cxn>
                <a:cxn ang="0">
                  <a:pos x="345" y="129"/>
                </a:cxn>
                <a:cxn ang="0">
                  <a:pos x="351" y="167"/>
                </a:cxn>
                <a:cxn ang="0">
                  <a:pos x="352" y="210"/>
                </a:cxn>
                <a:cxn ang="0">
                  <a:pos x="347" y="234"/>
                </a:cxn>
                <a:cxn ang="0">
                  <a:pos x="345" y="242"/>
                </a:cxn>
                <a:cxn ang="0">
                  <a:pos x="339" y="251"/>
                </a:cxn>
                <a:cxn ang="0">
                  <a:pos x="327" y="274"/>
                </a:cxn>
                <a:cxn ang="0">
                  <a:pos x="314" y="303"/>
                </a:cxn>
                <a:cxn ang="0">
                  <a:pos x="308" y="331"/>
                </a:cxn>
                <a:cxn ang="0">
                  <a:pos x="295" y="376"/>
                </a:cxn>
                <a:cxn ang="0">
                  <a:pos x="262" y="427"/>
                </a:cxn>
                <a:cxn ang="0">
                  <a:pos x="218" y="471"/>
                </a:cxn>
                <a:cxn ang="0">
                  <a:pos x="185" y="499"/>
                </a:cxn>
                <a:cxn ang="0">
                  <a:pos x="162" y="517"/>
                </a:cxn>
                <a:cxn ang="0">
                  <a:pos x="153" y="524"/>
                </a:cxn>
                <a:cxn ang="0">
                  <a:pos x="133" y="422"/>
                </a:cxn>
                <a:cxn ang="0">
                  <a:pos x="0" y="396"/>
                </a:cxn>
                <a:cxn ang="0">
                  <a:pos x="3" y="367"/>
                </a:cxn>
                <a:cxn ang="0">
                  <a:pos x="6" y="320"/>
                </a:cxn>
                <a:cxn ang="0">
                  <a:pos x="9" y="260"/>
                </a:cxn>
                <a:cxn ang="0">
                  <a:pos x="13" y="199"/>
                </a:cxn>
                <a:cxn ang="0">
                  <a:pos x="17" y="145"/>
                </a:cxn>
                <a:cxn ang="0">
                  <a:pos x="20" y="107"/>
                </a:cxn>
                <a:cxn ang="0">
                  <a:pos x="29" y="94"/>
                </a:cxn>
                <a:cxn ang="0">
                  <a:pos x="59" y="94"/>
                </a:cxn>
                <a:cxn ang="0">
                  <a:pos x="104" y="99"/>
                </a:cxn>
                <a:cxn ang="0">
                  <a:pos x="152" y="103"/>
                </a:cxn>
                <a:cxn ang="0">
                  <a:pos x="193" y="104"/>
                </a:cxn>
                <a:cxn ang="0">
                  <a:pos x="217" y="97"/>
                </a:cxn>
                <a:cxn ang="0">
                  <a:pos x="232" y="70"/>
                </a:cxn>
                <a:cxn ang="0">
                  <a:pos x="237" y="39"/>
                </a:cxn>
                <a:cxn ang="0">
                  <a:pos x="236" y="6"/>
                </a:cxn>
                <a:cxn ang="0">
                  <a:pos x="248" y="1"/>
                </a:cxn>
                <a:cxn ang="0">
                  <a:pos x="273" y="0"/>
                </a:cxn>
              </a:cxnLst>
              <a:rect l="0" t="0" r="r" b="b"/>
              <a:pathLst>
                <a:path w="352" h="524">
                  <a:moveTo>
                    <a:pt x="273" y="0"/>
                  </a:moveTo>
                  <a:lnTo>
                    <a:pt x="287" y="0"/>
                  </a:lnTo>
                  <a:lnTo>
                    <a:pt x="300" y="1"/>
                  </a:lnTo>
                  <a:lnTo>
                    <a:pt x="313" y="1"/>
                  </a:lnTo>
                  <a:lnTo>
                    <a:pt x="314" y="4"/>
                  </a:lnTo>
                  <a:lnTo>
                    <a:pt x="316" y="13"/>
                  </a:lnTo>
                  <a:lnTo>
                    <a:pt x="320" y="27"/>
                  </a:lnTo>
                  <a:lnTo>
                    <a:pt x="324" y="43"/>
                  </a:lnTo>
                  <a:lnTo>
                    <a:pt x="331" y="62"/>
                  </a:lnTo>
                  <a:lnTo>
                    <a:pt x="336" y="84"/>
                  </a:lnTo>
                  <a:lnTo>
                    <a:pt x="341" y="107"/>
                  </a:lnTo>
                  <a:lnTo>
                    <a:pt x="345" y="129"/>
                  </a:lnTo>
                  <a:lnTo>
                    <a:pt x="348" y="149"/>
                  </a:lnTo>
                  <a:lnTo>
                    <a:pt x="351" y="167"/>
                  </a:lnTo>
                  <a:lnTo>
                    <a:pt x="352" y="192"/>
                  </a:lnTo>
                  <a:lnTo>
                    <a:pt x="352" y="210"/>
                  </a:lnTo>
                  <a:lnTo>
                    <a:pt x="350" y="225"/>
                  </a:lnTo>
                  <a:lnTo>
                    <a:pt x="347" y="234"/>
                  </a:lnTo>
                  <a:lnTo>
                    <a:pt x="346" y="241"/>
                  </a:lnTo>
                  <a:lnTo>
                    <a:pt x="345" y="242"/>
                  </a:lnTo>
                  <a:lnTo>
                    <a:pt x="343" y="244"/>
                  </a:lnTo>
                  <a:lnTo>
                    <a:pt x="339" y="251"/>
                  </a:lnTo>
                  <a:lnTo>
                    <a:pt x="333" y="261"/>
                  </a:lnTo>
                  <a:lnTo>
                    <a:pt x="327" y="274"/>
                  </a:lnTo>
                  <a:lnTo>
                    <a:pt x="320" y="288"/>
                  </a:lnTo>
                  <a:lnTo>
                    <a:pt x="314" y="303"/>
                  </a:lnTo>
                  <a:lnTo>
                    <a:pt x="310" y="318"/>
                  </a:lnTo>
                  <a:lnTo>
                    <a:pt x="308" y="331"/>
                  </a:lnTo>
                  <a:lnTo>
                    <a:pt x="304" y="353"/>
                  </a:lnTo>
                  <a:lnTo>
                    <a:pt x="295" y="376"/>
                  </a:lnTo>
                  <a:lnTo>
                    <a:pt x="281" y="401"/>
                  </a:lnTo>
                  <a:lnTo>
                    <a:pt x="262" y="427"/>
                  </a:lnTo>
                  <a:lnTo>
                    <a:pt x="237" y="453"/>
                  </a:lnTo>
                  <a:lnTo>
                    <a:pt x="218" y="471"/>
                  </a:lnTo>
                  <a:lnTo>
                    <a:pt x="201" y="487"/>
                  </a:lnTo>
                  <a:lnTo>
                    <a:pt x="185" y="499"/>
                  </a:lnTo>
                  <a:lnTo>
                    <a:pt x="173" y="510"/>
                  </a:lnTo>
                  <a:lnTo>
                    <a:pt x="162" y="517"/>
                  </a:lnTo>
                  <a:lnTo>
                    <a:pt x="156" y="522"/>
                  </a:lnTo>
                  <a:lnTo>
                    <a:pt x="153" y="524"/>
                  </a:lnTo>
                  <a:lnTo>
                    <a:pt x="86" y="478"/>
                  </a:lnTo>
                  <a:lnTo>
                    <a:pt x="133" y="422"/>
                  </a:lnTo>
                  <a:lnTo>
                    <a:pt x="0" y="400"/>
                  </a:lnTo>
                  <a:lnTo>
                    <a:pt x="0" y="396"/>
                  </a:lnTo>
                  <a:lnTo>
                    <a:pt x="2" y="385"/>
                  </a:lnTo>
                  <a:lnTo>
                    <a:pt x="3" y="367"/>
                  </a:lnTo>
                  <a:lnTo>
                    <a:pt x="4" y="345"/>
                  </a:lnTo>
                  <a:lnTo>
                    <a:pt x="6" y="320"/>
                  </a:lnTo>
                  <a:lnTo>
                    <a:pt x="7" y="290"/>
                  </a:lnTo>
                  <a:lnTo>
                    <a:pt x="9" y="260"/>
                  </a:lnTo>
                  <a:lnTo>
                    <a:pt x="11" y="229"/>
                  </a:lnTo>
                  <a:lnTo>
                    <a:pt x="13" y="199"/>
                  </a:lnTo>
                  <a:lnTo>
                    <a:pt x="16" y="171"/>
                  </a:lnTo>
                  <a:lnTo>
                    <a:pt x="17" y="145"/>
                  </a:lnTo>
                  <a:lnTo>
                    <a:pt x="18" y="123"/>
                  </a:lnTo>
                  <a:lnTo>
                    <a:pt x="20" y="107"/>
                  </a:lnTo>
                  <a:lnTo>
                    <a:pt x="21" y="97"/>
                  </a:lnTo>
                  <a:lnTo>
                    <a:pt x="29" y="94"/>
                  </a:lnTo>
                  <a:lnTo>
                    <a:pt x="41" y="93"/>
                  </a:lnTo>
                  <a:lnTo>
                    <a:pt x="59" y="94"/>
                  </a:lnTo>
                  <a:lnTo>
                    <a:pt x="81" y="95"/>
                  </a:lnTo>
                  <a:lnTo>
                    <a:pt x="104" y="99"/>
                  </a:lnTo>
                  <a:lnTo>
                    <a:pt x="128" y="102"/>
                  </a:lnTo>
                  <a:lnTo>
                    <a:pt x="152" y="103"/>
                  </a:lnTo>
                  <a:lnTo>
                    <a:pt x="174" y="104"/>
                  </a:lnTo>
                  <a:lnTo>
                    <a:pt x="193" y="104"/>
                  </a:lnTo>
                  <a:lnTo>
                    <a:pt x="208" y="102"/>
                  </a:lnTo>
                  <a:lnTo>
                    <a:pt x="217" y="97"/>
                  </a:lnTo>
                  <a:lnTo>
                    <a:pt x="226" y="85"/>
                  </a:lnTo>
                  <a:lnTo>
                    <a:pt x="232" y="70"/>
                  </a:lnTo>
                  <a:lnTo>
                    <a:pt x="236" y="55"/>
                  </a:lnTo>
                  <a:lnTo>
                    <a:pt x="237" y="39"/>
                  </a:lnTo>
                  <a:lnTo>
                    <a:pt x="237" y="14"/>
                  </a:lnTo>
                  <a:lnTo>
                    <a:pt x="236" y="6"/>
                  </a:lnTo>
                  <a:lnTo>
                    <a:pt x="239" y="4"/>
                  </a:lnTo>
                  <a:lnTo>
                    <a:pt x="248" y="1"/>
                  </a:lnTo>
                  <a:lnTo>
                    <a:pt x="259" y="1"/>
                  </a:lnTo>
                  <a:lnTo>
                    <a:pt x="273" y="0"/>
                  </a:lnTo>
                  <a:close/>
                </a:path>
              </a:pathLst>
            </a:custGeom>
            <a:solidFill>
              <a:srgbClr val="FD03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9" name="Freeform 135"/>
            <p:cNvSpPr>
              <a:spLocks/>
            </p:cNvSpPr>
            <p:nvPr/>
          </p:nvSpPr>
          <p:spPr bwMode="auto">
            <a:xfrm>
              <a:off x="7007226" y="3333751"/>
              <a:ext cx="85725" cy="85725"/>
            </a:xfrm>
            <a:custGeom>
              <a:avLst/>
              <a:gdLst/>
              <a:ahLst/>
              <a:cxnLst>
                <a:cxn ang="0">
                  <a:pos x="0" y="0"/>
                </a:cxn>
                <a:cxn ang="0">
                  <a:pos x="54" y="11"/>
                </a:cxn>
                <a:cxn ang="0">
                  <a:pos x="53" y="11"/>
                </a:cxn>
                <a:cxn ang="0">
                  <a:pos x="52" y="16"/>
                </a:cxn>
                <a:cxn ang="0">
                  <a:pos x="49" y="25"/>
                </a:cxn>
                <a:cxn ang="0">
                  <a:pos x="45" y="34"/>
                </a:cxn>
                <a:cxn ang="0">
                  <a:pos x="43" y="41"/>
                </a:cxn>
                <a:cxn ang="0">
                  <a:pos x="42" y="48"/>
                </a:cxn>
                <a:cxn ang="0">
                  <a:pos x="40" y="50"/>
                </a:cxn>
                <a:cxn ang="0">
                  <a:pos x="1" y="54"/>
                </a:cxn>
                <a:cxn ang="0">
                  <a:pos x="0" y="0"/>
                </a:cxn>
              </a:cxnLst>
              <a:rect l="0" t="0" r="r" b="b"/>
              <a:pathLst>
                <a:path w="54" h="54">
                  <a:moveTo>
                    <a:pt x="0" y="0"/>
                  </a:moveTo>
                  <a:lnTo>
                    <a:pt x="54" y="11"/>
                  </a:lnTo>
                  <a:lnTo>
                    <a:pt x="53" y="11"/>
                  </a:lnTo>
                  <a:lnTo>
                    <a:pt x="52" y="16"/>
                  </a:lnTo>
                  <a:lnTo>
                    <a:pt x="49" y="25"/>
                  </a:lnTo>
                  <a:lnTo>
                    <a:pt x="45" y="34"/>
                  </a:lnTo>
                  <a:lnTo>
                    <a:pt x="43" y="41"/>
                  </a:lnTo>
                  <a:lnTo>
                    <a:pt x="42" y="48"/>
                  </a:lnTo>
                  <a:lnTo>
                    <a:pt x="40" y="50"/>
                  </a:lnTo>
                  <a:lnTo>
                    <a:pt x="1" y="54"/>
                  </a:lnTo>
                  <a:lnTo>
                    <a:pt x="0" y="0"/>
                  </a:lnTo>
                  <a:close/>
                </a:path>
              </a:pathLst>
            </a:custGeom>
            <a:solidFill>
              <a:srgbClr val="D300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0" name="Freeform 136"/>
            <p:cNvSpPr>
              <a:spLocks/>
            </p:cNvSpPr>
            <p:nvPr/>
          </p:nvSpPr>
          <p:spPr bwMode="auto">
            <a:xfrm>
              <a:off x="7024688" y="3440113"/>
              <a:ext cx="71438" cy="60325"/>
            </a:xfrm>
            <a:custGeom>
              <a:avLst/>
              <a:gdLst/>
              <a:ahLst/>
              <a:cxnLst>
                <a:cxn ang="0">
                  <a:pos x="22" y="0"/>
                </a:cxn>
                <a:cxn ang="0">
                  <a:pos x="45" y="5"/>
                </a:cxn>
                <a:cxn ang="0">
                  <a:pos x="27" y="38"/>
                </a:cxn>
                <a:cxn ang="0">
                  <a:pos x="0" y="21"/>
                </a:cxn>
                <a:cxn ang="0">
                  <a:pos x="22" y="0"/>
                </a:cxn>
              </a:cxnLst>
              <a:rect l="0" t="0" r="r" b="b"/>
              <a:pathLst>
                <a:path w="45" h="38">
                  <a:moveTo>
                    <a:pt x="22" y="0"/>
                  </a:moveTo>
                  <a:lnTo>
                    <a:pt x="45" y="5"/>
                  </a:lnTo>
                  <a:lnTo>
                    <a:pt x="27" y="38"/>
                  </a:lnTo>
                  <a:lnTo>
                    <a:pt x="0" y="21"/>
                  </a:lnTo>
                  <a:lnTo>
                    <a:pt x="22" y="0"/>
                  </a:lnTo>
                  <a:close/>
                </a:path>
              </a:pathLst>
            </a:custGeom>
            <a:solidFill>
              <a:srgbClr val="D300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1" name="Freeform 137"/>
            <p:cNvSpPr>
              <a:spLocks/>
            </p:cNvSpPr>
            <p:nvPr/>
          </p:nvSpPr>
          <p:spPr bwMode="auto">
            <a:xfrm>
              <a:off x="6896101" y="3411538"/>
              <a:ext cx="142875" cy="73025"/>
            </a:xfrm>
            <a:custGeom>
              <a:avLst/>
              <a:gdLst/>
              <a:ahLst/>
              <a:cxnLst>
                <a:cxn ang="0">
                  <a:pos x="2" y="0"/>
                </a:cxn>
                <a:cxn ang="0">
                  <a:pos x="90" y="19"/>
                </a:cxn>
                <a:cxn ang="0">
                  <a:pos x="86" y="22"/>
                </a:cxn>
                <a:cxn ang="0">
                  <a:pos x="71" y="33"/>
                </a:cxn>
                <a:cxn ang="0">
                  <a:pos x="70" y="34"/>
                </a:cxn>
                <a:cxn ang="0">
                  <a:pos x="0" y="46"/>
                </a:cxn>
                <a:cxn ang="0">
                  <a:pos x="2" y="0"/>
                </a:cxn>
              </a:cxnLst>
              <a:rect l="0" t="0" r="r" b="b"/>
              <a:pathLst>
                <a:path w="90" h="46">
                  <a:moveTo>
                    <a:pt x="2" y="0"/>
                  </a:moveTo>
                  <a:lnTo>
                    <a:pt x="90" y="19"/>
                  </a:lnTo>
                  <a:lnTo>
                    <a:pt x="86" y="22"/>
                  </a:lnTo>
                  <a:lnTo>
                    <a:pt x="71" y="33"/>
                  </a:lnTo>
                  <a:lnTo>
                    <a:pt x="70" y="34"/>
                  </a:lnTo>
                  <a:lnTo>
                    <a:pt x="0" y="46"/>
                  </a:lnTo>
                  <a:lnTo>
                    <a:pt x="2" y="0"/>
                  </a:lnTo>
                  <a:close/>
                </a:path>
              </a:pathLst>
            </a:custGeom>
            <a:solidFill>
              <a:srgbClr val="D300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2" name="Freeform 138"/>
            <p:cNvSpPr>
              <a:spLocks/>
            </p:cNvSpPr>
            <p:nvPr/>
          </p:nvSpPr>
          <p:spPr bwMode="auto">
            <a:xfrm>
              <a:off x="6915151" y="3328988"/>
              <a:ext cx="63500" cy="69850"/>
            </a:xfrm>
            <a:custGeom>
              <a:avLst/>
              <a:gdLst/>
              <a:ahLst/>
              <a:cxnLst>
                <a:cxn ang="0">
                  <a:pos x="0" y="0"/>
                </a:cxn>
                <a:cxn ang="0">
                  <a:pos x="39" y="3"/>
                </a:cxn>
                <a:cxn ang="0">
                  <a:pos x="40" y="44"/>
                </a:cxn>
                <a:cxn ang="0">
                  <a:pos x="0" y="43"/>
                </a:cxn>
                <a:cxn ang="0">
                  <a:pos x="0" y="0"/>
                </a:cxn>
              </a:cxnLst>
              <a:rect l="0" t="0" r="r" b="b"/>
              <a:pathLst>
                <a:path w="40" h="44">
                  <a:moveTo>
                    <a:pt x="0" y="0"/>
                  </a:moveTo>
                  <a:lnTo>
                    <a:pt x="39" y="3"/>
                  </a:lnTo>
                  <a:lnTo>
                    <a:pt x="40" y="44"/>
                  </a:lnTo>
                  <a:lnTo>
                    <a:pt x="0" y="43"/>
                  </a:lnTo>
                  <a:lnTo>
                    <a:pt x="0" y="0"/>
                  </a:lnTo>
                  <a:close/>
                </a:path>
              </a:pathLst>
            </a:custGeom>
            <a:solidFill>
              <a:srgbClr val="D300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3" name="Freeform 139"/>
            <p:cNvSpPr>
              <a:spLocks/>
            </p:cNvSpPr>
            <p:nvPr/>
          </p:nvSpPr>
          <p:spPr bwMode="auto">
            <a:xfrm>
              <a:off x="6827838" y="3403601"/>
              <a:ext cx="65088" cy="68263"/>
            </a:xfrm>
            <a:custGeom>
              <a:avLst/>
              <a:gdLst/>
              <a:ahLst/>
              <a:cxnLst>
                <a:cxn ang="0">
                  <a:pos x="18" y="0"/>
                </a:cxn>
                <a:cxn ang="0">
                  <a:pos x="41" y="13"/>
                </a:cxn>
                <a:cxn ang="0">
                  <a:pos x="30" y="43"/>
                </a:cxn>
                <a:cxn ang="0">
                  <a:pos x="0" y="28"/>
                </a:cxn>
                <a:cxn ang="0">
                  <a:pos x="18" y="0"/>
                </a:cxn>
              </a:cxnLst>
              <a:rect l="0" t="0" r="r" b="b"/>
              <a:pathLst>
                <a:path w="41" h="43">
                  <a:moveTo>
                    <a:pt x="18" y="0"/>
                  </a:moveTo>
                  <a:lnTo>
                    <a:pt x="41" y="13"/>
                  </a:lnTo>
                  <a:lnTo>
                    <a:pt x="30" y="43"/>
                  </a:lnTo>
                  <a:lnTo>
                    <a:pt x="0" y="28"/>
                  </a:lnTo>
                  <a:lnTo>
                    <a:pt x="18" y="0"/>
                  </a:lnTo>
                  <a:close/>
                </a:path>
              </a:pathLst>
            </a:custGeom>
            <a:solidFill>
              <a:srgbClr val="D300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4" name="Freeform 140"/>
            <p:cNvSpPr>
              <a:spLocks/>
            </p:cNvSpPr>
            <p:nvPr/>
          </p:nvSpPr>
          <p:spPr bwMode="auto">
            <a:xfrm>
              <a:off x="6645276" y="3559176"/>
              <a:ext cx="133350" cy="127000"/>
            </a:xfrm>
            <a:custGeom>
              <a:avLst/>
              <a:gdLst/>
              <a:ahLst/>
              <a:cxnLst>
                <a:cxn ang="0">
                  <a:pos x="1" y="0"/>
                </a:cxn>
                <a:cxn ang="0">
                  <a:pos x="81" y="6"/>
                </a:cxn>
                <a:cxn ang="0">
                  <a:pos x="84" y="80"/>
                </a:cxn>
                <a:cxn ang="0">
                  <a:pos x="0" y="61"/>
                </a:cxn>
                <a:cxn ang="0">
                  <a:pos x="1" y="0"/>
                </a:cxn>
              </a:cxnLst>
              <a:rect l="0" t="0" r="r" b="b"/>
              <a:pathLst>
                <a:path w="84" h="80">
                  <a:moveTo>
                    <a:pt x="1" y="0"/>
                  </a:moveTo>
                  <a:lnTo>
                    <a:pt x="81" y="6"/>
                  </a:lnTo>
                  <a:lnTo>
                    <a:pt x="84" y="80"/>
                  </a:lnTo>
                  <a:lnTo>
                    <a:pt x="0" y="61"/>
                  </a:lnTo>
                  <a:lnTo>
                    <a:pt x="1" y="0"/>
                  </a:lnTo>
                  <a:close/>
                </a:path>
              </a:pathLst>
            </a:custGeom>
            <a:solidFill>
              <a:srgbClr val="9700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5" name="Freeform 141"/>
            <p:cNvSpPr>
              <a:spLocks/>
            </p:cNvSpPr>
            <p:nvPr/>
          </p:nvSpPr>
          <p:spPr bwMode="auto">
            <a:xfrm>
              <a:off x="6645276" y="3486151"/>
              <a:ext cx="85725" cy="53975"/>
            </a:xfrm>
            <a:custGeom>
              <a:avLst/>
              <a:gdLst/>
              <a:ahLst/>
              <a:cxnLst>
                <a:cxn ang="0">
                  <a:pos x="1" y="0"/>
                </a:cxn>
                <a:cxn ang="0">
                  <a:pos x="50" y="3"/>
                </a:cxn>
                <a:cxn ang="0">
                  <a:pos x="54" y="34"/>
                </a:cxn>
                <a:cxn ang="0">
                  <a:pos x="0" y="34"/>
                </a:cxn>
                <a:cxn ang="0">
                  <a:pos x="1" y="0"/>
                </a:cxn>
              </a:cxnLst>
              <a:rect l="0" t="0" r="r" b="b"/>
              <a:pathLst>
                <a:path w="54" h="34">
                  <a:moveTo>
                    <a:pt x="1" y="0"/>
                  </a:moveTo>
                  <a:lnTo>
                    <a:pt x="50" y="3"/>
                  </a:lnTo>
                  <a:lnTo>
                    <a:pt x="54" y="34"/>
                  </a:lnTo>
                  <a:lnTo>
                    <a:pt x="0" y="34"/>
                  </a:lnTo>
                  <a:lnTo>
                    <a:pt x="1" y="0"/>
                  </a:lnTo>
                  <a:close/>
                </a:path>
              </a:pathLst>
            </a:custGeom>
            <a:solidFill>
              <a:srgbClr val="D300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6" name="Freeform 142"/>
            <p:cNvSpPr>
              <a:spLocks/>
            </p:cNvSpPr>
            <p:nvPr/>
          </p:nvSpPr>
          <p:spPr bwMode="auto">
            <a:xfrm>
              <a:off x="6794501" y="3635376"/>
              <a:ext cx="88900" cy="76200"/>
            </a:xfrm>
            <a:custGeom>
              <a:avLst/>
              <a:gdLst/>
              <a:ahLst/>
              <a:cxnLst>
                <a:cxn ang="0">
                  <a:pos x="9" y="0"/>
                </a:cxn>
                <a:cxn ang="0">
                  <a:pos x="56" y="23"/>
                </a:cxn>
                <a:cxn ang="0">
                  <a:pos x="52" y="48"/>
                </a:cxn>
                <a:cxn ang="0">
                  <a:pos x="0" y="33"/>
                </a:cxn>
                <a:cxn ang="0">
                  <a:pos x="9" y="0"/>
                </a:cxn>
              </a:cxnLst>
              <a:rect l="0" t="0" r="r" b="b"/>
              <a:pathLst>
                <a:path w="56" h="48">
                  <a:moveTo>
                    <a:pt x="9" y="0"/>
                  </a:moveTo>
                  <a:lnTo>
                    <a:pt x="56" y="23"/>
                  </a:lnTo>
                  <a:lnTo>
                    <a:pt x="52" y="48"/>
                  </a:lnTo>
                  <a:lnTo>
                    <a:pt x="0" y="33"/>
                  </a:lnTo>
                  <a:lnTo>
                    <a:pt x="9" y="0"/>
                  </a:lnTo>
                  <a:close/>
                </a:path>
              </a:pathLst>
            </a:custGeom>
            <a:solidFill>
              <a:srgbClr val="D300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7" name="Freeform 143"/>
            <p:cNvSpPr>
              <a:spLocks/>
            </p:cNvSpPr>
            <p:nvPr/>
          </p:nvSpPr>
          <p:spPr bwMode="auto">
            <a:xfrm>
              <a:off x="6940551" y="3228976"/>
              <a:ext cx="133350" cy="93663"/>
            </a:xfrm>
            <a:custGeom>
              <a:avLst/>
              <a:gdLst/>
              <a:ahLst/>
              <a:cxnLst>
                <a:cxn ang="0">
                  <a:pos x="53" y="0"/>
                </a:cxn>
                <a:cxn ang="0">
                  <a:pos x="84" y="32"/>
                </a:cxn>
                <a:cxn ang="0">
                  <a:pos x="68" y="59"/>
                </a:cxn>
                <a:cxn ang="0">
                  <a:pos x="29" y="55"/>
                </a:cxn>
                <a:cxn ang="0">
                  <a:pos x="0" y="33"/>
                </a:cxn>
                <a:cxn ang="0">
                  <a:pos x="53" y="0"/>
                </a:cxn>
              </a:cxnLst>
              <a:rect l="0" t="0" r="r" b="b"/>
              <a:pathLst>
                <a:path w="84" h="59">
                  <a:moveTo>
                    <a:pt x="53" y="0"/>
                  </a:moveTo>
                  <a:lnTo>
                    <a:pt x="84" y="32"/>
                  </a:lnTo>
                  <a:lnTo>
                    <a:pt x="68" y="59"/>
                  </a:lnTo>
                  <a:lnTo>
                    <a:pt x="29" y="55"/>
                  </a:lnTo>
                  <a:lnTo>
                    <a:pt x="0" y="33"/>
                  </a:lnTo>
                  <a:lnTo>
                    <a:pt x="53" y="0"/>
                  </a:lnTo>
                  <a:close/>
                </a:path>
              </a:pathLst>
            </a:custGeom>
            <a:solidFill>
              <a:srgbClr val="9700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8" name="Freeform 144"/>
            <p:cNvSpPr>
              <a:spLocks/>
            </p:cNvSpPr>
            <p:nvPr/>
          </p:nvSpPr>
          <p:spPr bwMode="auto">
            <a:xfrm>
              <a:off x="6980238" y="3173413"/>
              <a:ext cx="49213" cy="46038"/>
            </a:xfrm>
            <a:custGeom>
              <a:avLst/>
              <a:gdLst/>
              <a:ahLst/>
              <a:cxnLst>
                <a:cxn ang="0">
                  <a:pos x="0" y="0"/>
                </a:cxn>
                <a:cxn ang="0">
                  <a:pos x="31" y="0"/>
                </a:cxn>
                <a:cxn ang="0">
                  <a:pos x="28" y="22"/>
                </a:cxn>
                <a:cxn ang="0">
                  <a:pos x="3" y="29"/>
                </a:cxn>
                <a:cxn ang="0">
                  <a:pos x="0" y="0"/>
                </a:cxn>
              </a:cxnLst>
              <a:rect l="0" t="0" r="r" b="b"/>
              <a:pathLst>
                <a:path w="31" h="29">
                  <a:moveTo>
                    <a:pt x="0" y="0"/>
                  </a:moveTo>
                  <a:lnTo>
                    <a:pt x="31" y="0"/>
                  </a:lnTo>
                  <a:lnTo>
                    <a:pt x="28" y="22"/>
                  </a:lnTo>
                  <a:lnTo>
                    <a:pt x="3" y="29"/>
                  </a:lnTo>
                  <a:lnTo>
                    <a:pt x="0" y="0"/>
                  </a:lnTo>
                  <a:close/>
                </a:path>
              </a:pathLst>
            </a:custGeom>
            <a:solidFill>
              <a:srgbClr val="9700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9" name="Freeform 145"/>
            <p:cNvSpPr>
              <a:spLocks/>
            </p:cNvSpPr>
            <p:nvPr/>
          </p:nvSpPr>
          <p:spPr bwMode="auto">
            <a:xfrm>
              <a:off x="6889751" y="3594101"/>
              <a:ext cx="60325" cy="52388"/>
            </a:xfrm>
            <a:custGeom>
              <a:avLst/>
              <a:gdLst/>
              <a:ahLst/>
              <a:cxnLst>
                <a:cxn ang="0">
                  <a:pos x="19" y="0"/>
                </a:cxn>
                <a:cxn ang="0">
                  <a:pos x="38" y="14"/>
                </a:cxn>
                <a:cxn ang="0">
                  <a:pos x="18" y="33"/>
                </a:cxn>
                <a:cxn ang="0">
                  <a:pos x="0" y="20"/>
                </a:cxn>
                <a:cxn ang="0">
                  <a:pos x="19" y="0"/>
                </a:cxn>
              </a:cxnLst>
              <a:rect l="0" t="0" r="r" b="b"/>
              <a:pathLst>
                <a:path w="38" h="33">
                  <a:moveTo>
                    <a:pt x="19" y="0"/>
                  </a:moveTo>
                  <a:lnTo>
                    <a:pt x="38" y="14"/>
                  </a:lnTo>
                  <a:lnTo>
                    <a:pt x="18" y="33"/>
                  </a:lnTo>
                  <a:lnTo>
                    <a:pt x="0" y="20"/>
                  </a:lnTo>
                  <a:lnTo>
                    <a:pt x="19" y="0"/>
                  </a:lnTo>
                  <a:close/>
                </a:path>
              </a:pathLst>
            </a:custGeom>
            <a:solidFill>
              <a:srgbClr val="D3000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0" name="Freeform 146"/>
            <p:cNvSpPr>
              <a:spLocks/>
            </p:cNvSpPr>
            <p:nvPr/>
          </p:nvSpPr>
          <p:spPr bwMode="auto">
            <a:xfrm>
              <a:off x="7267576" y="3735388"/>
              <a:ext cx="125413" cy="146050"/>
            </a:xfrm>
            <a:custGeom>
              <a:avLst/>
              <a:gdLst/>
              <a:ahLst/>
              <a:cxnLst>
                <a:cxn ang="0">
                  <a:pos x="68" y="0"/>
                </a:cxn>
                <a:cxn ang="0">
                  <a:pos x="71" y="6"/>
                </a:cxn>
                <a:cxn ang="0">
                  <a:pos x="75" y="15"/>
                </a:cxn>
                <a:cxn ang="0">
                  <a:pos x="78" y="25"/>
                </a:cxn>
                <a:cxn ang="0">
                  <a:pos x="79" y="39"/>
                </a:cxn>
                <a:cxn ang="0">
                  <a:pos x="75" y="56"/>
                </a:cxn>
                <a:cxn ang="0">
                  <a:pos x="69" y="69"/>
                </a:cxn>
                <a:cxn ang="0">
                  <a:pos x="59" y="80"/>
                </a:cxn>
                <a:cxn ang="0">
                  <a:pos x="43" y="88"/>
                </a:cxn>
                <a:cxn ang="0">
                  <a:pos x="25" y="92"/>
                </a:cxn>
                <a:cxn ang="0">
                  <a:pos x="1" y="90"/>
                </a:cxn>
                <a:cxn ang="0">
                  <a:pos x="0" y="66"/>
                </a:cxn>
                <a:cxn ang="0">
                  <a:pos x="5" y="44"/>
                </a:cxn>
                <a:cxn ang="0">
                  <a:pos x="14" y="27"/>
                </a:cxn>
                <a:cxn ang="0">
                  <a:pos x="28" y="13"/>
                </a:cxn>
                <a:cxn ang="0">
                  <a:pos x="46" y="4"/>
                </a:cxn>
                <a:cxn ang="0">
                  <a:pos x="68" y="0"/>
                </a:cxn>
              </a:cxnLst>
              <a:rect l="0" t="0" r="r" b="b"/>
              <a:pathLst>
                <a:path w="79" h="92">
                  <a:moveTo>
                    <a:pt x="68" y="0"/>
                  </a:moveTo>
                  <a:lnTo>
                    <a:pt x="71" y="6"/>
                  </a:lnTo>
                  <a:lnTo>
                    <a:pt x="75" y="15"/>
                  </a:lnTo>
                  <a:lnTo>
                    <a:pt x="78" y="25"/>
                  </a:lnTo>
                  <a:lnTo>
                    <a:pt x="79" y="39"/>
                  </a:lnTo>
                  <a:lnTo>
                    <a:pt x="75" y="56"/>
                  </a:lnTo>
                  <a:lnTo>
                    <a:pt x="69" y="69"/>
                  </a:lnTo>
                  <a:lnTo>
                    <a:pt x="59" y="80"/>
                  </a:lnTo>
                  <a:lnTo>
                    <a:pt x="43" y="88"/>
                  </a:lnTo>
                  <a:lnTo>
                    <a:pt x="25" y="92"/>
                  </a:lnTo>
                  <a:lnTo>
                    <a:pt x="1" y="90"/>
                  </a:lnTo>
                  <a:lnTo>
                    <a:pt x="0" y="66"/>
                  </a:lnTo>
                  <a:lnTo>
                    <a:pt x="5" y="44"/>
                  </a:lnTo>
                  <a:lnTo>
                    <a:pt x="14" y="27"/>
                  </a:lnTo>
                  <a:lnTo>
                    <a:pt x="28" y="13"/>
                  </a:lnTo>
                  <a:lnTo>
                    <a:pt x="46" y="4"/>
                  </a:lnTo>
                  <a:lnTo>
                    <a:pt x="6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1" name="Freeform 147"/>
            <p:cNvSpPr>
              <a:spLocks/>
            </p:cNvSpPr>
            <p:nvPr/>
          </p:nvSpPr>
          <p:spPr bwMode="auto">
            <a:xfrm>
              <a:off x="7272338" y="3751263"/>
              <a:ext cx="120650" cy="120650"/>
            </a:xfrm>
            <a:custGeom>
              <a:avLst/>
              <a:gdLst/>
              <a:ahLst/>
              <a:cxnLst>
                <a:cxn ang="0">
                  <a:pos x="42" y="0"/>
                </a:cxn>
                <a:cxn ang="0">
                  <a:pos x="56" y="4"/>
                </a:cxn>
                <a:cxn ang="0">
                  <a:pos x="66" y="11"/>
                </a:cxn>
                <a:cxn ang="0">
                  <a:pos x="72" y="20"/>
                </a:cxn>
                <a:cxn ang="0">
                  <a:pos x="76" y="31"/>
                </a:cxn>
                <a:cxn ang="0">
                  <a:pos x="75" y="38"/>
                </a:cxn>
                <a:cxn ang="0">
                  <a:pos x="72" y="46"/>
                </a:cxn>
                <a:cxn ang="0">
                  <a:pos x="67" y="57"/>
                </a:cxn>
                <a:cxn ang="0">
                  <a:pos x="58" y="68"/>
                </a:cxn>
                <a:cxn ang="0">
                  <a:pos x="47" y="75"/>
                </a:cxn>
                <a:cxn ang="0">
                  <a:pos x="34" y="76"/>
                </a:cxn>
                <a:cxn ang="0">
                  <a:pos x="20" y="71"/>
                </a:cxn>
                <a:cxn ang="0">
                  <a:pos x="10" y="64"/>
                </a:cxn>
                <a:cxn ang="0">
                  <a:pos x="3" y="54"/>
                </a:cxn>
                <a:cxn ang="0">
                  <a:pos x="0" y="41"/>
                </a:cxn>
                <a:cxn ang="0">
                  <a:pos x="6" y="24"/>
                </a:cxn>
                <a:cxn ang="0">
                  <a:pos x="15" y="11"/>
                </a:cxn>
                <a:cxn ang="0">
                  <a:pos x="28" y="1"/>
                </a:cxn>
                <a:cxn ang="0">
                  <a:pos x="42" y="0"/>
                </a:cxn>
              </a:cxnLst>
              <a:rect l="0" t="0" r="r" b="b"/>
              <a:pathLst>
                <a:path w="76" h="76">
                  <a:moveTo>
                    <a:pt x="42" y="0"/>
                  </a:moveTo>
                  <a:lnTo>
                    <a:pt x="56" y="4"/>
                  </a:lnTo>
                  <a:lnTo>
                    <a:pt x="66" y="11"/>
                  </a:lnTo>
                  <a:lnTo>
                    <a:pt x="72" y="20"/>
                  </a:lnTo>
                  <a:lnTo>
                    <a:pt x="76" y="31"/>
                  </a:lnTo>
                  <a:lnTo>
                    <a:pt x="75" y="38"/>
                  </a:lnTo>
                  <a:lnTo>
                    <a:pt x="72" y="46"/>
                  </a:lnTo>
                  <a:lnTo>
                    <a:pt x="67" y="57"/>
                  </a:lnTo>
                  <a:lnTo>
                    <a:pt x="58" y="68"/>
                  </a:lnTo>
                  <a:lnTo>
                    <a:pt x="47" y="75"/>
                  </a:lnTo>
                  <a:lnTo>
                    <a:pt x="34" y="76"/>
                  </a:lnTo>
                  <a:lnTo>
                    <a:pt x="20" y="71"/>
                  </a:lnTo>
                  <a:lnTo>
                    <a:pt x="10" y="64"/>
                  </a:lnTo>
                  <a:lnTo>
                    <a:pt x="3" y="54"/>
                  </a:lnTo>
                  <a:lnTo>
                    <a:pt x="0" y="41"/>
                  </a:lnTo>
                  <a:lnTo>
                    <a:pt x="6" y="24"/>
                  </a:lnTo>
                  <a:lnTo>
                    <a:pt x="15" y="11"/>
                  </a:lnTo>
                  <a:lnTo>
                    <a:pt x="28" y="1"/>
                  </a:lnTo>
                  <a:lnTo>
                    <a:pt x="42" y="0"/>
                  </a:lnTo>
                  <a:close/>
                </a:path>
              </a:pathLst>
            </a:custGeom>
            <a:solidFill>
              <a:srgbClr val="9FE72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2" name="Freeform 148"/>
            <p:cNvSpPr>
              <a:spLocks/>
            </p:cNvSpPr>
            <p:nvPr/>
          </p:nvSpPr>
          <p:spPr bwMode="auto">
            <a:xfrm>
              <a:off x="7297738" y="3778251"/>
              <a:ext cx="66675" cy="66675"/>
            </a:xfrm>
            <a:custGeom>
              <a:avLst/>
              <a:gdLst/>
              <a:ahLst/>
              <a:cxnLst>
                <a:cxn ang="0">
                  <a:pos x="21" y="0"/>
                </a:cxn>
                <a:cxn ang="0">
                  <a:pos x="31" y="2"/>
                </a:cxn>
                <a:cxn ang="0">
                  <a:pos x="38" y="10"/>
                </a:cxn>
                <a:cxn ang="0">
                  <a:pos x="42" y="20"/>
                </a:cxn>
                <a:cxn ang="0">
                  <a:pos x="40" y="30"/>
                </a:cxn>
                <a:cxn ang="0">
                  <a:pos x="32" y="38"/>
                </a:cxn>
                <a:cxn ang="0">
                  <a:pos x="22" y="42"/>
                </a:cxn>
                <a:cxn ang="0">
                  <a:pos x="12" y="39"/>
                </a:cxn>
                <a:cxn ang="0">
                  <a:pos x="4" y="31"/>
                </a:cxn>
                <a:cxn ang="0">
                  <a:pos x="0" y="21"/>
                </a:cxn>
                <a:cxn ang="0">
                  <a:pos x="3" y="11"/>
                </a:cxn>
                <a:cxn ang="0">
                  <a:pos x="10" y="3"/>
                </a:cxn>
                <a:cxn ang="0">
                  <a:pos x="21" y="0"/>
                </a:cxn>
              </a:cxnLst>
              <a:rect l="0" t="0" r="r" b="b"/>
              <a:pathLst>
                <a:path w="42" h="42">
                  <a:moveTo>
                    <a:pt x="21" y="0"/>
                  </a:moveTo>
                  <a:lnTo>
                    <a:pt x="31" y="2"/>
                  </a:lnTo>
                  <a:lnTo>
                    <a:pt x="38" y="10"/>
                  </a:lnTo>
                  <a:lnTo>
                    <a:pt x="42" y="20"/>
                  </a:lnTo>
                  <a:lnTo>
                    <a:pt x="40" y="30"/>
                  </a:lnTo>
                  <a:lnTo>
                    <a:pt x="32" y="38"/>
                  </a:lnTo>
                  <a:lnTo>
                    <a:pt x="22" y="42"/>
                  </a:lnTo>
                  <a:lnTo>
                    <a:pt x="12" y="39"/>
                  </a:lnTo>
                  <a:lnTo>
                    <a:pt x="4" y="31"/>
                  </a:lnTo>
                  <a:lnTo>
                    <a:pt x="0" y="21"/>
                  </a:lnTo>
                  <a:lnTo>
                    <a:pt x="3" y="11"/>
                  </a:lnTo>
                  <a:lnTo>
                    <a:pt x="10" y="3"/>
                  </a:lnTo>
                  <a:lnTo>
                    <a:pt x="2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3" name="Freeform 149"/>
            <p:cNvSpPr>
              <a:spLocks/>
            </p:cNvSpPr>
            <p:nvPr/>
          </p:nvSpPr>
          <p:spPr bwMode="auto">
            <a:xfrm>
              <a:off x="7312026" y="3825876"/>
              <a:ext cx="28575" cy="28575"/>
            </a:xfrm>
            <a:custGeom>
              <a:avLst/>
              <a:gdLst/>
              <a:ahLst/>
              <a:cxnLst>
                <a:cxn ang="0">
                  <a:pos x="8" y="0"/>
                </a:cxn>
                <a:cxn ang="0">
                  <a:pos x="10" y="0"/>
                </a:cxn>
                <a:cxn ang="0">
                  <a:pos x="13" y="1"/>
                </a:cxn>
                <a:cxn ang="0">
                  <a:pos x="18" y="7"/>
                </a:cxn>
                <a:cxn ang="0">
                  <a:pos x="18" y="13"/>
                </a:cxn>
                <a:cxn ang="0">
                  <a:pos x="15" y="15"/>
                </a:cxn>
                <a:cxn ang="0">
                  <a:pos x="10" y="18"/>
                </a:cxn>
                <a:cxn ang="0">
                  <a:pos x="8" y="18"/>
                </a:cxn>
                <a:cxn ang="0">
                  <a:pos x="3" y="15"/>
                </a:cxn>
                <a:cxn ang="0">
                  <a:pos x="0" y="10"/>
                </a:cxn>
                <a:cxn ang="0">
                  <a:pos x="0" y="8"/>
                </a:cxn>
                <a:cxn ang="0">
                  <a:pos x="3" y="3"/>
                </a:cxn>
                <a:cxn ang="0">
                  <a:pos x="8" y="0"/>
                </a:cxn>
              </a:cxnLst>
              <a:rect l="0" t="0" r="r" b="b"/>
              <a:pathLst>
                <a:path w="18" h="18">
                  <a:moveTo>
                    <a:pt x="8" y="0"/>
                  </a:moveTo>
                  <a:lnTo>
                    <a:pt x="10" y="0"/>
                  </a:lnTo>
                  <a:lnTo>
                    <a:pt x="13" y="1"/>
                  </a:lnTo>
                  <a:lnTo>
                    <a:pt x="18" y="7"/>
                  </a:lnTo>
                  <a:lnTo>
                    <a:pt x="18" y="13"/>
                  </a:lnTo>
                  <a:lnTo>
                    <a:pt x="15" y="15"/>
                  </a:lnTo>
                  <a:lnTo>
                    <a:pt x="10" y="18"/>
                  </a:lnTo>
                  <a:lnTo>
                    <a:pt x="8" y="18"/>
                  </a:lnTo>
                  <a:lnTo>
                    <a:pt x="3" y="15"/>
                  </a:lnTo>
                  <a:lnTo>
                    <a:pt x="0" y="10"/>
                  </a:lnTo>
                  <a:lnTo>
                    <a:pt x="0" y="8"/>
                  </a:lnTo>
                  <a:lnTo>
                    <a:pt x="3" y="3"/>
                  </a:lnTo>
                  <a:lnTo>
                    <a:pt x="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4" name="Freeform 150"/>
            <p:cNvSpPr>
              <a:spLocks/>
            </p:cNvSpPr>
            <p:nvPr/>
          </p:nvSpPr>
          <p:spPr bwMode="auto">
            <a:xfrm>
              <a:off x="7310438" y="3767138"/>
              <a:ext cx="15875" cy="15875"/>
            </a:xfrm>
            <a:custGeom>
              <a:avLst/>
              <a:gdLst/>
              <a:ahLst/>
              <a:cxnLst>
                <a:cxn ang="0">
                  <a:pos x="4" y="0"/>
                </a:cxn>
                <a:cxn ang="0">
                  <a:pos x="7" y="0"/>
                </a:cxn>
                <a:cxn ang="0">
                  <a:pos x="9" y="1"/>
                </a:cxn>
                <a:cxn ang="0">
                  <a:pos x="10" y="4"/>
                </a:cxn>
                <a:cxn ang="0">
                  <a:pos x="10" y="8"/>
                </a:cxn>
                <a:cxn ang="0">
                  <a:pos x="9" y="9"/>
                </a:cxn>
                <a:cxn ang="0">
                  <a:pos x="6" y="10"/>
                </a:cxn>
                <a:cxn ang="0">
                  <a:pos x="2" y="10"/>
                </a:cxn>
                <a:cxn ang="0">
                  <a:pos x="0" y="8"/>
                </a:cxn>
                <a:cxn ang="0">
                  <a:pos x="0" y="3"/>
                </a:cxn>
                <a:cxn ang="0">
                  <a:pos x="1" y="1"/>
                </a:cxn>
                <a:cxn ang="0">
                  <a:pos x="4" y="0"/>
                </a:cxn>
              </a:cxnLst>
              <a:rect l="0" t="0" r="r" b="b"/>
              <a:pathLst>
                <a:path w="10" h="10">
                  <a:moveTo>
                    <a:pt x="4" y="0"/>
                  </a:moveTo>
                  <a:lnTo>
                    <a:pt x="7" y="0"/>
                  </a:lnTo>
                  <a:lnTo>
                    <a:pt x="9" y="1"/>
                  </a:lnTo>
                  <a:lnTo>
                    <a:pt x="10" y="4"/>
                  </a:lnTo>
                  <a:lnTo>
                    <a:pt x="10" y="8"/>
                  </a:lnTo>
                  <a:lnTo>
                    <a:pt x="9" y="9"/>
                  </a:lnTo>
                  <a:lnTo>
                    <a:pt x="6" y="10"/>
                  </a:lnTo>
                  <a:lnTo>
                    <a:pt x="2" y="10"/>
                  </a:lnTo>
                  <a:lnTo>
                    <a:pt x="0" y="8"/>
                  </a:lnTo>
                  <a:lnTo>
                    <a:pt x="0" y="3"/>
                  </a:lnTo>
                  <a:lnTo>
                    <a:pt x="1" y="1"/>
                  </a:lnTo>
                  <a:lnTo>
                    <a:pt x="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5" name="Freeform 151"/>
            <p:cNvSpPr>
              <a:spLocks/>
            </p:cNvSpPr>
            <p:nvPr/>
          </p:nvSpPr>
          <p:spPr bwMode="auto">
            <a:xfrm>
              <a:off x="7424738" y="3502026"/>
              <a:ext cx="128588" cy="146050"/>
            </a:xfrm>
            <a:custGeom>
              <a:avLst/>
              <a:gdLst/>
              <a:ahLst/>
              <a:cxnLst>
                <a:cxn ang="0">
                  <a:pos x="70" y="0"/>
                </a:cxn>
                <a:cxn ang="0">
                  <a:pos x="78" y="22"/>
                </a:cxn>
                <a:cxn ang="0">
                  <a:pos x="81" y="41"/>
                </a:cxn>
                <a:cxn ang="0">
                  <a:pos x="78" y="58"/>
                </a:cxn>
                <a:cxn ang="0">
                  <a:pos x="70" y="70"/>
                </a:cxn>
                <a:cxn ang="0">
                  <a:pos x="59" y="81"/>
                </a:cxn>
                <a:cxn ang="0">
                  <a:pos x="44" y="89"/>
                </a:cxn>
                <a:cxn ang="0">
                  <a:pos x="31" y="92"/>
                </a:cxn>
                <a:cxn ang="0">
                  <a:pos x="20" y="92"/>
                </a:cxn>
                <a:cxn ang="0">
                  <a:pos x="11" y="91"/>
                </a:cxn>
                <a:cxn ang="0">
                  <a:pos x="3" y="89"/>
                </a:cxn>
                <a:cxn ang="0">
                  <a:pos x="0" y="68"/>
                </a:cxn>
                <a:cxn ang="0">
                  <a:pos x="4" y="47"/>
                </a:cxn>
                <a:cxn ang="0">
                  <a:pos x="13" y="30"/>
                </a:cxn>
                <a:cxn ang="0">
                  <a:pos x="27" y="16"/>
                </a:cxn>
                <a:cxn ang="0">
                  <a:pos x="46" y="5"/>
                </a:cxn>
                <a:cxn ang="0">
                  <a:pos x="70" y="0"/>
                </a:cxn>
              </a:cxnLst>
              <a:rect l="0" t="0" r="r" b="b"/>
              <a:pathLst>
                <a:path w="81" h="92">
                  <a:moveTo>
                    <a:pt x="70" y="0"/>
                  </a:moveTo>
                  <a:lnTo>
                    <a:pt x="78" y="22"/>
                  </a:lnTo>
                  <a:lnTo>
                    <a:pt x="81" y="41"/>
                  </a:lnTo>
                  <a:lnTo>
                    <a:pt x="78" y="58"/>
                  </a:lnTo>
                  <a:lnTo>
                    <a:pt x="70" y="70"/>
                  </a:lnTo>
                  <a:lnTo>
                    <a:pt x="59" y="81"/>
                  </a:lnTo>
                  <a:lnTo>
                    <a:pt x="44" y="89"/>
                  </a:lnTo>
                  <a:lnTo>
                    <a:pt x="31" y="92"/>
                  </a:lnTo>
                  <a:lnTo>
                    <a:pt x="20" y="92"/>
                  </a:lnTo>
                  <a:lnTo>
                    <a:pt x="11" y="91"/>
                  </a:lnTo>
                  <a:lnTo>
                    <a:pt x="3" y="89"/>
                  </a:lnTo>
                  <a:lnTo>
                    <a:pt x="0" y="68"/>
                  </a:lnTo>
                  <a:lnTo>
                    <a:pt x="4" y="47"/>
                  </a:lnTo>
                  <a:lnTo>
                    <a:pt x="13" y="30"/>
                  </a:lnTo>
                  <a:lnTo>
                    <a:pt x="27" y="16"/>
                  </a:lnTo>
                  <a:lnTo>
                    <a:pt x="46" y="5"/>
                  </a:lnTo>
                  <a:lnTo>
                    <a:pt x="7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6" name="Freeform 152"/>
            <p:cNvSpPr>
              <a:spLocks/>
            </p:cNvSpPr>
            <p:nvPr/>
          </p:nvSpPr>
          <p:spPr bwMode="auto">
            <a:xfrm>
              <a:off x="7429501" y="3521076"/>
              <a:ext cx="120650" cy="120650"/>
            </a:xfrm>
            <a:custGeom>
              <a:avLst/>
              <a:gdLst/>
              <a:ahLst/>
              <a:cxnLst>
                <a:cxn ang="0">
                  <a:pos x="42" y="0"/>
                </a:cxn>
                <a:cxn ang="0">
                  <a:pos x="55" y="4"/>
                </a:cxn>
                <a:cxn ang="0">
                  <a:pos x="66" y="11"/>
                </a:cxn>
                <a:cxn ang="0">
                  <a:pos x="74" y="23"/>
                </a:cxn>
                <a:cxn ang="0">
                  <a:pos x="76" y="35"/>
                </a:cxn>
                <a:cxn ang="0">
                  <a:pos x="73" y="49"/>
                </a:cxn>
                <a:cxn ang="0">
                  <a:pos x="66" y="60"/>
                </a:cxn>
                <a:cxn ang="0">
                  <a:pos x="56" y="69"/>
                </a:cxn>
                <a:cxn ang="0">
                  <a:pos x="51" y="72"/>
                </a:cxn>
                <a:cxn ang="0">
                  <a:pos x="47" y="75"/>
                </a:cxn>
                <a:cxn ang="0">
                  <a:pos x="42" y="76"/>
                </a:cxn>
                <a:cxn ang="0">
                  <a:pos x="31" y="76"/>
                </a:cxn>
                <a:cxn ang="0">
                  <a:pos x="20" y="72"/>
                </a:cxn>
                <a:cxn ang="0">
                  <a:pos x="11" y="65"/>
                </a:cxn>
                <a:cxn ang="0">
                  <a:pos x="2" y="52"/>
                </a:cxn>
                <a:cxn ang="0">
                  <a:pos x="0" y="39"/>
                </a:cxn>
                <a:cxn ang="0">
                  <a:pos x="6" y="24"/>
                </a:cxn>
                <a:cxn ang="0">
                  <a:pos x="15" y="11"/>
                </a:cxn>
                <a:cxn ang="0">
                  <a:pos x="29" y="1"/>
                </a:cxn>
                <a:cxn ang="0">
                  <a:pos x="42" y="0"/>
                </a:cxn>
              </a:cxnLst>
              <a:rect l="0" t="0" r="r" b="b"/>
              <a:pathLst>
                <a:path w="76" h="76">
                  <a:moveTo>
                    <a:pt x="42" y="0"/>
                  </a:moveTo>
                  <a:lnTo>
                    <a:pt x="55" y="4"/>
                  </a:lnTo>
                  <a:lnTo>
                    <a:pt x="66" y="11"/>
                  </a:lnTo>
                  <a:lnTo>
                    <a:pt x="74" y="23"/>
                  </a:lnTo>
                  <a:lnTo>
                    <a:pt x="76" y="35"/>
                  </a:lnTo>
                  <a:lnTo>
                    <a:pt x="73" y="49"/>
                  </a:lnTo>
                  <a:lnTo>
                    <a:pt x="66" y="60"/>
                  </a:lnTo>
                  <a:lnTo>
                    <a:pt x="56" y="69"/>
                  </a:lnTo>
                  <a:lnTo>
                    <a:pt x="51" y="72"/>
                  </a:lnTo>
                  <a:lnTo>
                    <a:pt x="47" y="75"/>
                  </a:lnTo>
                  <a:lnTo>
                    <a:pt x="42" y="76"/>
                  </a:lnTo>
                  <a:lnTo>
                    <a:pt x="31" y="76"/>
                  </a:lnTo>
                  <a:lnTo>
                    <a:pt x="20" y="72"/>
                  </a:lnTo>
                  <a:lnTo>
                    <a:pt x="11" y="65"/>
                  </a:lnTo>
                  <a:lnTo>
                    <a:pt x="2" y="52"/>
                  </a:lnTo>
                  <a:lnTo>
                    <a:pt x="0" y="39"/>
                  </a:lnTo>
                  <a:lnTo>
                    <a:pt x="6" y="24"/>
                  </a:lnTo>
                  <a:lnTo>
                    <a:pt x="15" y="11"/>
                  </a:lnTo>
                  <a:lnTo>
                    <a:pt x="29" y="1"/>
                  </a:lnTo>
                  <a:lnTo>
                    <a:pt x="42" y="0"/>
                  </a:lnTo>
                  <a:close/>
                </a:path>
              </a:pathLst>
            </a:custGeom>
            <a:solidFill>
              <a:srgbClr val="9FE72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7" name="Freeform 153"/>
            <p:cNvSpPr>
              <a:spLocks/>
            </p:cNvSpPr>
            <p:nvPr/>
          </p:nvSpPr>
          <p:spPr bwMode="auto">
            <a:xfrm>
              <a:off x="7458076" y="3549651"/>
              <a:ext cx="65088" cy="63500"/>
            </a:xfrm>
            <a:custGeom>
              <a:avLst/>
              <a:gdLst/>
              <a:ahLst/>
              <a:cxnLst>
                <a:cxn ang="0">
                  <a:pos x="15" y="0"/>
                </a:cxn>
                <a:cxn ang="0">
                  <a:pos x="25" y="0"/>
                </a:cxn>
                <a:cxn ang="0">
                  <a:pos x="34" y="6"/>
                </a:cxn>
                <a:cxn ang="0">
                  <a:pos x="41" y="15"/>
                </a:cxn>
                <a:cxn ang="0">
                  <a:pos x="41" y="25"/>
                </a:cxn>
                <a:cxn ang="0">
                  <a:pos x="34" y="34"/>
                </a:cxn>
                <a:cxn ang="0">
                  <a:pos x="28" y="39"/>
                </a:cxn>
                <a:cxn ang="0">
                  <a:pos x="20" y="40"/>
                </a:cxn>
                <a:cxn ang="0">
                  <a:pos x="13" y="39"/>
                </a:cxn>
                <a:cxn ang="0">
                  <a:pos x="5" y="34"/>
                </a:cxn>
                <a:cxn ang="0">
                  <a:pos x="1" y="28"/>
                </a:cxn>
                <a:cxn ang="0">
                  <a:pos x="0" y="20"/>
                </a:cxn>
                <a:cxn ang="0">
                  <a:pos x="1" y="11"/>
                </a:cxn>
                <a:cxn ang="0">
                  <a:pos x="6" y="5"/>
                </a:cxn>
                <a:cxn ang="0">
                  <a:pos x="15" y="0"/>
                </a:cxn>
              </a:cxnLst>
              <a:rect l="0" t="0" r="r" b="b"/>
              <a:pathLst>
                <a:path w="41" h="40">
                  <a:moveTo>
                    <a:pt x="15" y="0"/>
                  </a:moveTo>
                  <a:lnTo>
                    <a:pt x="25" y="0"/>
                  </a:lnTo>
                  <a:lnTo>
                    <a:pt x="34" y="6"/>
                  </a:lnTo>
                  <a:lnTo>
                    <a:pt x="41" y="15"/>
                  </a:lnTo>
                  <a:lnTo>
                    <a:pt x="41" y="25"/>
                  </a:lnTo>
                  <a:lnTo>
                    <a:pt x="34" y="34"/>
                  </a:lnTo>
                  <a:lnTo>
                    <a:pt x="28" y="39"/>
                  </a:lnTo>
                  <a:lnTo>
                    <a:pt x="20" y="40"/>
                  </a:lnTo>
                  <a:lnTo>
                    <a:pt x="13" y="39"/>
                  </a:lnTo>
                  <a:lnTo>
                    <a:pt x="5" y="34"/>
                  </a:lnTo>
                  <a:lnTo>
                    <a:pt x="1" y="28"/>
                  </a:lnTo>
                  <a:lnTo>
                    <a:pt x="0" y="20"/>
                  </a:lnTo>
                  <a:lnTo>
                    <a:pt x="1" y="11"/>
                  </a:lnTo>
                  <a:lnTo>
                    <a:pt x="6" y="5"/>
                  </a:lnTo>
                  <a:lnTo>
                    <a:pt x="1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8" name="Freeform 154"/>
            <p:cNvSpPr>
              <a:spLocks/>
            </p:cNvSpPr>
            <p:nvPr/>
          </p:nvSpPr>
          <p:spPr bwMode="auto">
            <a:xfrm>
              <a:off x="7483476" y="3590926"/>
              <a:ext cx="28575" cy="28575"/>
            </a:xfrm>
            <a:custGeom>
              <a:avLst/>
              <a:gdLst/>
              <a:ahLst/>
              <a:cxnLst>
                <a:cxn ang="0">
                  <a:pos x="5" y="0"/>
                </a:cxn>
                <a:cxn ang="0">
                  <a:pos x="13" y="0"/>
                </a:cxn>
                <a:cxn ang="0">
                  <a:pos x="16" y="3"/>
                </a:cxn>
                <a:cxn ang="0">
                  <a:pos x="18" y="7"/>
                </a:cxn>
                <a:cxn ang="0">
                  <a:pos x="18" y="13"/>
                </a:cxn>
                <a:cxn ang="0">
                  <a:pos x="16" y="17"/>
                </a:cxn>
                <a:cxn ang="0">
                  <a:pos x="13" y="18"/>
                </a:cxn>
                <a:cxn ang="0">
                  <a:pos x="5" y="18"/>
                </a:cxn>
                <a:cxn ang="0">
                  <a:pos x="3" y="16"/>
                </a:cxn>
                <a:cxn ang="0">
                  <a:pos x="0" y="11"/>
                </a:cxn>
                <a:cxn ang="0">
                  <a:pos x="0" y="8"/>
                </a:cxn>
                <a:cxn ang="0">
                  <a:pos x="3" y="3"/>
                </a:cxn>
                <a:cxn ang="0">
                  <a:pos x="5" y="0"/>
                </a:cxn>
              </a:cxnLst>
              <a:rect l="0" t="0" r="r" b="b"/>
              <a:pathLst>
                <a:path w="18" h="18">
                  <a:moveTo>
                    <a:pt x="5" y="0"/>
                  </a:moveTo>
                  <a:lnTo>
                    <a:pt x="13" y="0"/>
                  </a:lnTo>
                  <a:lnTo>
                    <a:pt x="16" y="3"/>
                  </a:lnTo>
                  <a:lnTo>
                    <a:pt x="18" y="7"/>
                  </a:lnTo>
                  <a:lnTo>
                    <a:pt x="18" y="13"/>
                  </a:lnTo>
                  <a:lnTo>
                    <a:pt x="16" y="17"/>
                  </a:lnTo>
                  <a:lnTo>
                    <a:pt x="13" y="18"/>
                  </a:lnTo>
                  <a:lnTo>
                    <a:pt x="5" y="18"/>
                  </a:lnTo>
                  <a:lnTo>
                    <a:pt x="3" y="16"/>
                  </a:lnTo>
                  <a:lnTo>
                    <a:pt x="0" y="11"/>
                  </a:lnTo>
                  <a:lnTo>
                    <a:pt x="0" y="8"/>
                  </a:lnTo>
                  <a:lnTo>
                    <a:pt x="3" y="3"/>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9" name="Freeform 155"/>
            <p:cNvSpPr>
              <a:spLocks/>
            </p:cNvSpPr>
            <p:nvPr/>
          </p:nvSpPr>
          <p:spPr bwMode="auto">
            <a:xfrm>
              <a:off x="7475538" y="3540126"/>
              <a:ext cx="15875" cy="17463"/>
            </a:xfrm>
            <a:custGeom>
              <a:avLst/>
              <a:gdLst/>
              <a:ahLst/>
              <a:cxnLst>
                <a:cxn ang="0">
                  <a:pos x="3" y="0"/>
                </a:cxn>
                <a:cxn ang="0">
                  <a:pos x="7" y="0"/>
                </a:cxn>
                <a:cxn ang="0">
                  <a:pos x="9" y="2"/>
                </a:cxn>
                <a:cxn ang="0">
                  <a:pos x="10" y="6"/>
                </a:cxn>
                <a:cxn ang="0">
                  <a:pos x="9" y="9"/>
                </a:cxn>
                <a:cxn ang="0">
                  <a:pos x="7" y="11"/>
                </a:cxn>
                <a:cxn ang="0">
                  <a:pos x="3" y="11"/>
                </a:cxn>
                <a:cxn ang="0">
                  <a:pos x="2" y="9"/>
                </a:cxn>
                <a:cxn ang="0">
                  <a:pos x="0" y="7"/>
                </a:cxn>
                <a:cxn ang="0">
                  <a:pos x="0" y="3"/>
                </a:cxn>
                <a:cxn ang="0">
                  <a:pos x="3" y="0"/>
                </a:cxn>
              </a:cxnLst>
              <a:rect l="0" t="0" r="r" b="b"/>
              <a:pathLst>
                <a:path w="10" h="11">
                  <a:moveTo>
                    <a:pt x="3" y="0"/>
                  </a:moveTo>
                  <a:lnTo>
                    <a:pt x="7" y="0"/>
                  </a:lnTo>
                  <a:lnTo>
                    <a:pt x="9" y="2"/>
                  </a:lnTo>
                  <a:lnTo>
                    <a:pt x="10" y="6"/>
                  </a:lnTo>
                  <a:lnTo>
                    <a:pt x="9" y="9"/>
                  </a:lnTo>
                  <a:lnTo>
                    <a:pt x="7" y="11"/>
                  </a:lnTo>
                  <a:lnTo>
                    <a:pt x="3" y="11"/>
                  </a:lnTo>
                  <a:lnTo>
                    <a:pt x="2" y="9"/>
                  </a:lnTo>
                  <a:lnTo>
                    <a:pt x="0" y="7"/>
                  </a:lnTo>
                  <a:lnTo>
                    <a:pt x="0" y="3"/>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0" name="Freeform 156"/>
            <p:cNvSpPr>
              <a:spLocks/>
            </p:cNvSpPr>
            <p:nvPr/>
          </p:nvSpPr>
          <p:spPr bwMode="auto">
            <a:xfrm>
              <a:off x="7318376" y="3590926"/>
              <a:ext cx="15875" cy="17463"/>
            </a:xfrm>
            <a:custGeom>
              <a:avLst/>
              <a:gdLst/>
              <a:ahLst/>
              <a:cxnLst>
                <a:cxn ang="0">
                  <a:pos x="4" y="0"/>
                </a:cxn>
                <a:cxn ang="0">
                  <a:pos x="5" y="0"/>
                </a:cxn>
                <a:cxn ang="0">
                  <a:pos x="8" y="2"/>
                </a:cxn>
                <a:cxn ang="0">
                  <a:pos x="10" y="4"/>
                </a:cxn>
                <a:cxn ang="0">
                  <a:pos x="10" y="7"/>
                </a:cxn>
                <a:cxn ang="0">
                  <a:pos x="8" y="9"/>
                </a:cxn>
                <a:cxn ang="0">
                  <a:pos x="5" y="11"/>
                </a:cxn>
                <a:cxn ang="0">
                  <a:pos x="4" y="11"/>
                </a:cxn>
                <a:cxn ang="0">
                  <a:pos x="1" y="9"/>
                </a:cxn>
                <a:cxn ang="0">
                  <a:pos x="0" y="8"/>
                </a:cxn>
                <a:cxn ang="0">
                  <a:pos x="0" y="3"/>
                </a:cxn>
                <a:cxn ang="0">
                  <a:pos x="1" y="2"/>
                </a:cxn>
                <a:cxn ang="0">
                  <a:pos x="4" y="0"/>
                </a:cxn>
              </a:cxnLst>
              <a:rect l="0" t="0" r="r" b="b"/>
              <a:pathLst>
                <a:path w="10" h="11">
                  <a:moveTo>
                    <a:pt x="4" y="0"/>
                  </a:moveTo>
                  <a:lnTo>
                    <a:pt x="5" y="0"/>
                  </a:lnTo>
                  <a:lnTo>
                    <a:pt x="8" y="2"/>
                  </a:lnTo>
                  <a:lnTo>
                    <a:pt x="10" y="4"/>
                  </a:lnTo>
                  <a:lnTo>
                    <a:pt x="10" y="7"/>
                  </a:lnTo>
                  <a:lnTo>
                    <a:pt x="8" y="9"/>
                  </a:lnTo>
                  <a:lnTo>
                    <a:pt x="5" y="11"/>
                  </a:lnTo>
                  <a:lnTo>
                    <a:pt x="4" y="11"/>
                  </a:lnTo>
                  <a:lnTo>
                    <a:pt x="1" y="9"/>
                  </a:lnTo>
                  <a:lnTo>
                    <a:pt x="0" y="8"/>
                  </a:lnTo>
                  <a:lnTo>
                    <a:pt x="0" y="3"/>
                  </a:lnTo>
                  <a:lnTo>
                    <a:pt x="1" y="2"/>
                  </a:lnTo>
                  <a:lnTo>
                    <a:pt x="4" y="0"/>
                  </a:lnTo>
                  <a:close/>
                </a:path>
              </a:pathLst>
            </a:custGeom>
            <a:solidFill>
              <a:srgbClr val="E4BC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1" name="Freeform 157"/>
            <p:cNvSpPr>
              <a:spLocks/>
            </p:cNvSpPr>
            <p:nvPr/>
          </p:nvSpPr>
          <p:spPr bwMode="auto">
            <a:xfrm>
              <a:off x="7285038" y="3641726"/>
              <a:ext cx="17463" cy="15875"/>
            </a:xfrm>
            <a:custGeom>
              <a:avLst/>
              <a:gdLst/>
              <a:ahLst/>
              <a:cxnLst>
                <a:cxn ang="0">
                  <a:pos x="4" y="0"/>
                </a:cxn>
                <a:cxn ang="0">
                  <a:pos x="6" y="0"/>
                </a:cxn>
                <a:cxn ang="0">
                  <a:pos x="8" y="1"/>
                </a:cxn>
                <a:cxn ang="0">
                  <a:pos x="11" y="4"/>
                </a:cxn>
                <a:cxn ang="0">
                  <a:pos x="11" y="7"/>
                </a:cxn>
                <a:cxn ang="0">
                  <a:pos x="8" y="9"/>
                </a:cxn>
                <a:cxn ang="0">
                  <a:pos x="6" y="10"/>
                </a:cxn>
                <a:cxn ang="0">
                  <a:pos x="2" y="10"/>
                </a:cxn>
                <a:cxn ang="0">
                  <a:pos x="0" y="8"/>
                </a:cxn>
                <a:cxn ang="0">
                  <a:pos x="0" y="3"/>
                </a:cxn>
                <a:cxn ang="0">
                  <a:pos x="2" y="1"/>
                </a:cxn>
                <a:cxn ang="0">
                  <a:pos x="4" y="0"/>
                </a:cxn>
              </a:cxnLst>
              <a:rect l="0" t="0" r="r" b="b"/>
              <a:pathLst>
                <a:path w="11" h="10">
                  <a:moveTo>
                    <a:pt x="4" y="0"/>
                  </a:moveTo>
                  <a:lnTo>
                    <a:pt x="6" y="0"/>
                  </a:lnTo>
                  <a:lnTo>
                    <a:pt x="8" y="1"/>
                  </a:lnTo>
                  <a:lnTo>
                    <a:pt x="11" y="4"/>
                  </a:lnTo>
                  <a:lnTo>
                    <a:pt x="11" y="7"/>
                  </a:lnTo>
                  <a:lnTo>
                    <a:pt x="8" y="9"/>
                  </a:lnTo>
                  <a:lnTo>
                    <a:pt x="6" y="10"/>
                  </a:lnTo>
                  <a:lnTo>
                    <a:pt x="2" y="10"/>
                  </a:lnTo>
                  <a:lnTo>
                    <a:pt x="0" y="8"/>
                  </a:lnTo>
                  <a:lnTo>
                    <a:pt x="0" y="3"/>
                  </a:lnTo>
                  <a:lnTo>
                    <a:pt x="2" y="1"/>
                  </a:lnTo>
                  <a:lnTo>
                    <a:pt x="4" y="0"/>
                  </a:lnTo>
                  <a:close/>
                </a:path>
              </a:pathLst>
            </a:custGeom>
            <a:solidFill>
              <a:srgbClr val="E4BC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2" name="Freeform 158"/>
            <p:cNvSpPr>
              <a:spLocks/>
            </p:cNvSpPr>
            <p:nvPr/>
          </p:nvSpPr>
          <p:spPr bwMode="auto">
            <a:xfrm>
              <a:off x="7159626" y="3459163"/>
              <a:ext cx="166688" cy="296863"/>
            </a:xfrm>
            <a:custGeom>
              <a:avLst/>
              <a:gdLst/>
              <a:ahLst/>
              <a:cxnLst>
                <a:cxn ang="0">
                  <a:pos x="104" y="0"/>
                </a:cxn>
                <a:cxn ang="0">
                  <a:pos x="105" y="0"/>
                </a:cxn>
                <a:cxn ang="0">
                  <a:pos x="102" y="3"/>
                </a:cxn>
                <a:cxn ang="0">
                  <a:pos x="97" y="9"/>
                </a:cxn>
                <a:cxn ang="0">
                  <a:pos x="87" y="20"/>
                </a:cxn>
                <a:cxn ang="0">
                  <a:pos x="76" y="32"/>
                </a:cxn>
                <a:cxn ang="0">
                  <a:pos x="63" y="49"/>
                </a:cxn>
                <a:cxn ang="0">
                  <a:pos x="49" y="69"/>
                </a:cxn>
                <a:cxn ang="0">
                  <a:pos x="36" y="91"/>
                </a:cxn>
                <a:cxn ang="0">
                  <a:pos x="26" y="116"/>
                </a:cxn>
                <a:cxn ang="0">
                  <a:pos x="18" y="139"/>
                </a:cxn>
                <a:cxn ang="0">
                  <a:pos x="12" y="157"/>
                </a:cxn>
                <a:cxn ang="0">
                  <a:pos x="7" y="170"/>
                </a:cxn>
                <a:cxn ang="0">
                  <a:pos x="4" y="179"/>
                </a:cxn>
                <a:cxn ang="0">
                  <a:pos x="0" y="187"/>
                </a:cxn>
                <a:cxn ang="0">
                  <a:pos x="0" y="184"/>
                </a:cxn>
                <a:cxn ang="0">
                  <a:pos x="3" y="173"/>
                </a:cxn>
                <a:cxn ang="0">
                  <a:pos x="6" y="156"/>
                </a:cxn>
                <a:cxn ang="0">
                  <a:pos x="9" y="137"/>
                </a:cxn>
                <a:cxn ang="0">
                  <a:pos x="16" y="114"/>
                </a:cxn>
                <a:cxn ang="0">
                  <a:pos x="25" y="91"/>
                </a:cxn>
                <a:cxn ang="0">
                  <a:pos x="35" y="69"/>
                </a:cxn>
                <a:cxn ang="0">
                  <a:pos x="49" y="50"/>
                </a:cxn>
                <a:cxn ang="0">
                  <a:pos x="78" y="21"/>
                </a:cxn>
                <a:cxn ang="0">
                  <a:pos x="88" y="12"/>
                </a:cxn>
                <a:cxn ang="0">
                  <a:pos x="96" y="6"/>
                </a:cxn>
                <a:cxn ang="0">
                  <a:pos x="101" y="3"/>
                </a:cxn>
                <a:cxn ang="0">
                  <a:pos x="104" y="0"/>
                </a:cxn>
              </a:cxnLst>
              <a:rect l="0" t="0" r="r" b="b"/>
              <a:pathLst>
                <a:path w="105" h="187">
                  <a:moveTo>
                    <a:pt x="104" y="0"/>
                  </a:moveTo>
                  <a:lnTo>
                    <a:pt x="105" y="0"/>
                  </a:lnTo>
                  <a:lnTo>
                    <a:pt x="102" y="3"/>
                  </a:lnTo>
                  <a:lnTo>
                    <a:pt x="97" y="9"/>
                  </a:lnTo>
                  <a:lnTo>
                    <a:pt x="87" y="20"/>
                  </a:lnTo>
                  <a:lnTo>
                    <a:pt x="76" y="32"/>
                  </a:lnTo>
                  <a:lnTo>
                    <a:pt x="63" y="49"/>
                  </a:lnTo>
                  <a:lnTo>
                    <a:pt x="49" y="69"/>
                  </a:lnTo>
                  <a:lnTo>
                    <a:pt x="36" y="91"/>
                  </a:lnTo>
                  <a:lnTo>
                    <a:pt x="26" y="116"/>
                  </a:lnTo>
                  <a:lnTo>
                    <a:pt x="18" y="139"/>
                  </a:lnTo>
                  <a:lnTo>
                    <a:pt x="12" y="157"/>
                  </a:lnTo>
                  <a:lnTo>
                    <a:pt x="7" y="170"/>
                  </a:lnTo>
                  <a:lnTo>
                    <a:pt x="4" y="179"/>
                  </a:lnTo>
                  <a:lnTo>
                    <a:pt x="0" y="187"/>
                  </a:lnTo>
                  <a:lnTo>
                    <a:pt x="0" y="184"/>
                  </a:lnTo>
                  <a:lnTo>
                    <a:pt x="3" y="173"/>
                  </a:lnTo>
                  <a:lnTo>
                    <a:pt x="6" y="156"/>
                  </a:lnTo>
                  <a:lnTo>
                    <a:pt x="9" y="137"/>
                  </a:lnTo>
                  <a:lnTo>
                    <a:pt x="16" y="114"/>
                  </a:lnTo>
                  <a:lnTo>
                    <a:pt x="25" y="91"/>
                  </a:lnTo>
                  <a:lnTo>
                    <a:pt x="35" y="69"/>
                  </a:lnTo>
                  <a:lnTo>
                    <a:pt x="49" y="50"/>
                  </a:lnTo>
                  <a:lnTo>
                    <a:pt x="78" y="21"/>
                  </a:lnTo>
                  <a:lnTo>
                    <a:pt x="88" y="12"/>
                  </a:lnTo>
                  <a:lnTo>
                    <a:pt x="96" y="6"/>
                  </a:lnTo>
                  <a:lnTo>
                    <a:pt x="101" y="3"/>
                  </a:lnTo>
                  <a:lnTo>
                    <a:pt x="104" y="0"/>
                  </a:lnTo>
                  <a:close/>
                </a:path>
              </a:pathLst>
            </a:custGeom>
            <a:solidFill>
              <a:srgbClr val="C9575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3" name="Freeform 159"/>
            <p:cNvSpPr>
              <a:spLocks/>
            </p:cNvSpPr>
            <p:nvPr/>
          </p:nvSpPr>
          <p:spPr bwMode="auto">
            <a:xfrm>
              <a:off x="7356476" y="3787776"/>
              <a:ext cx="101600" cy="133350"/>
            </a:xfrm>
            <a:custGeom>
              <a:avLst/>
              <a:gdLst/>
              <a:ahLst/>
              <a:cxnLst>
                <a:cxn ang="0">
                  <a:pos x="55" y="0"/>
                </a:cxn>
                <a:cxn ang="0">
                  <a:pos x="56" y="0"/>
                </a:cxn>
                <a:cxn ang="0">
                  <a:pos x="57" y="1"/>
                </a:cxn>
                <a:cxn ang="0">
                  <a:pos x="59" y="1"/>
                </a:cxn>
                <a:cxn ang="0">
                  <a:pos x="61" y="2"/>
                </a:cxn>
                <a:cxn ang="0">
                  <a:pos x="64" y="8"/>
                </a:cxn>
                <a:cxn ang="0">
                  <a:pos x="64" y="10"/>
                </a:cxn>
                <a:cxn ang="0">
                  <a:pos x="63" y="14"/>
                </a:cxn>
                <a:cxn ang="0">
                  <a:pos x="61" y="19"/>
                </a:cxn>
                <a:cxn ang="0">
                  <a:pos x="56" y="27"/>
                </a:cxn>
                <a:cxn ang="0">
                  <a:pos x="48" y="37"/>
                </a:cxn>
                <a:cxn ang="0">
                  <a:pos x="38" y="47"/>
                </a:cxn>
                <a:cxn ang="0">
                  <a:pos x="28" y="59"/>
                </a:cxn>
                <a:cxn ang="0">
                  <a:pos x="19" y="69"/>
                </a:cxn>
                <a:cxn ang="0">
                  <a:pos x="10" y="76"/>
                </a:cxn>
                <a:cxn ang="0">
                  <a:pos x="3" y="84"/>
                </a:cxn>
                <a:cxn ang="0">
                  <a:pos x="0" y="81"/>
                </a:cxn>
                <a:cxn ang="0">
                  <a:pos x="4" y="76"/>
                </a:cxn>
                <a:cxn ang="0">
                  <a:pos x="12" y="67"/>
                </a:cxn>
                <a:cxn ang="0">
                  <a:pos x="23" y="55"/>
                </a:cxn>
                <a:cxn ang="0">
                  <a:pos x="34" y="39"/>
                </a:cxn>
                <a:cxn ang="0">
                  <a:pos x="42" y="28"/>
                </a:cxn>
                <a:cxn ang="0">
                  <a:pos x="52" y="8"/>
                </a:cxn>
                <a:cxn ang="0">
                  <a:pos x="55" y="0"/>
                </a:cxn>
              </a:cxnLst>
              <a:rect l="0" t="0" r="r" b="b"/>
              <a:pathLst>
                <a:path w="64" h="84">
                  <a:moveTo>
                    <a:pt x="55" y="0"/>
                  </a:moveTo>
                  <a:lnTo>
                    <a:pt x="56" y="0"/>
                  </a:lnTo>
                  <a:lnTo>
                    <a:pt x="57" y="1"/>
                  </a:lnTo>
                  <a:lnTo>
                    <a:pt x="59" y="1"/>
                  </a:lnTo>
                  <a:lnTo>
                    <a:pt x="61" y="2"/>
                  </a:lnTo>
                  <a:lnTo>
                    <a:pt x="64" y="8"/>
                  </a:lnTo>
                  <a:lnTo>
                    <a:pt x="64" y="10"/>
                  </a:lnTo>
                  <a:lnTo>
                    <a:pt x="63" y="14"/>
                  </a:lnTo>
                  <a:lnTo>
                    <a:pt x="61" y="19"/>
                  </a:lnTo>
                  <a:lnTo>
                    <a:pt x="56" y="27"/>
                  </a:lnTo>
                  <a:lnTo>
                    <a:pt x="48" y="37"/>
                  </a:lnTo>
                  <a:lnTo>
                    <a:pt x="38" y="47"/>
                  </a:lnTo>
                  <a:lnTo>
                    <a:pt x="28" y="59"/>
                  </a:lnTo>
                  <a:lnTo>
                    <a:pt x="19" y="69"/>
                  </a:lnTo>
                  <a:lnTo>
                    <a:pt x="10" y="76"/>
                  </a:lnTo>
                  <a:lnTo>
                    <a:pt x="3" y="84"/>
                  </a:lnTo>
                  <a:lnTo>
                    <a:pt x="0" y="81"/>
                  </a:lnTo>
                  <a:lnTo>
                    <a:pt x="4" y="76"/>
                  </a:lnTo>
                  <a:lnTo>
                    <a:pt x="12" y="67"/>
                  </a:lnTo>
                  <a:lnTo>
                    <a:pt x="23" y="55"/>
                  </a:lnTo>
                  <a:lnTo>
                    <a:pt x="34" y="39"/>
                  </a:lnTo>
                  <a:lnTo>
                    <a:pt x="42" y="28"/>
                  </a:lnTo>
                  <a:lnTo>
                    <a:pt x="52" y="8"/>
                  </a:lnTo>
                  <a:lnTo>
                    <a:pt x="55" y="0"/>
                  </a:lnTo>
                  <a:close/>
                </a:path>
              </a:pathLst>
            </a:custGeom>
            <a:solidFill>
              <a:srgbClr val="C5756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4" name="Freeform 160"/>
            <p:cNvSpPr>
              <a:spLocks/>
            </p:cNvSpPr>
            <p:nvPr/>
          </p:nvSpPr>
          <p:spPr bwMode="auto">
            <a:xfrm>
              <a:off x="7523163" y="3540126"/>
              <a:ext cx="90488" cy="138113"/>
            </a:xfrm>
            <a:custGeom>
              <a:avLst/>
              <a:gdLst/>
              <a:ahLst/>
              <a:cxnLst>
                <a:cxn ang="0">
                  <a:pos x="54" y="0"/>
                </a:cxn>
                <a:cxn ang="0">
                  <a:pos x="57" y="2"/>
                </a:cxn>
                <a:cxn ang="0">
                  <a:pos x="56" y="4"/>
                </a:cxn>
                <a:cxn ang="0">
                  <a:pos x="53" y="12"/>
                </a:cxn>
                <a:cxn ang="0">
                  <a:pos x="48" y="22"/>
                </a:cxn>
                <a:cxn ang="0">
                  <a:pos x="43" y="36"/>
                </a:cxn>
                <a:cxn ang="0">
                  <a:pos x="38" y="49"/>
                </a:cxn>
                <a:cxn ang="0">
                  <a:pos x="31" y="62"/>
                </a:cxn>
                <a:cxn ang="0">
                  <a:pos x="25" y="73"/>
                </a:cxn>
                <a:cxn ang="0">
                  <a:pos x="20" y="81"/>
                </a:cxn>
                <a:cxn ang="0">
                  <a:pos x="12" y="86"/>
                </a:cxn>
                <a:cxn ang="0">
                  <a:pos x="7" y="87"/>
                </a:cxn>
                <a:cxn ang="0">
                  <a:pos x="2" y="86"/>
                </a:cxn>
                <a:cxn ang="0">
                  <a:pos x="1" y="83"/>
                </a:cxn>
                <a:cxn ang="0">
                  <a:pos x="0" y="82"/>
                </a:cxn>
                <a:cxn ang="0">
                  <a:pos x="5" y="76"/>
                </a:cxn>
                <a:cxn ang="0">
                  <a:pos x="12" y="68"/>
                </a:cxn>
                <a:cxn ang="0">
                  <a:pos x="20" y="59"/>
                </a:cxn>
                <a:cxn ang="0">
                  <a:pos x="28" y="48"/>
                </a:cxn>
                <a:cxn ang="0">
                  <a:pos x="38" y="31"/>
                </a:cxn>
                <a:cxn ang="0">
                  <a:pos x="51" y="6"/>
                </a:cxn>
                <a:cxn ang="0">
                  <a:pos x="54" y="0"/>
                </a:cxn>
              </a:cxnLst>
              <a:rect l="0" t="0" r="r" b="b"/>
              <a:pathLst>
                <a:path w="57" h="87">
                  <a:moveTo>
                    <a:pt x="54" y="0"/>
                  </a:moveTo>
                  <a:lnTo>
                    <a:pt x="57" y="2"/>
                  </a:lnTo>
                  <a:lnTo>
                    <a:pt x="56" y="4"/>
                  </a:lnTo>
                  <a:lnTo>
                    <a:pt x="53" y="12"/>
                  </a:lnTo>
                  <a:lnTo>
                    <a:pt x="48" y="22"/>
                  </a:lnTo>
                  <a:lnTo>
                    <a:pt x="43" y="36"/>
                  </a:lnTo>
                  <a:lnTo>
                    <a:pt x="38" y="49"/>
                  </a:lnTo>
                  <a:lnTo>
                    <a:pt x="31" y="62"/>
                  </a:lnTo>
                  <a:lnTo>
                    <a:pt x="25" y="73"/>
                  </a:lnTo>
                  <a:lnTo>
                    <a:pt x="20" y="81"/>
                  </a:lnTo>
                  <a:lnTo>
                    <a:pt x="12" y="86"/>
                  </a:lnTo>
                  <a:lnTo>
                    <a:pt x="7" y="87"/>
                  </a:lnTo>
                  <a:lnTo>
                    <a:pt x="2" y="86"/>
                  </a:lnTo>
                  <a:lnTo>
                    <a:pt x="1" y="83"/>
                  </a:lnTo>
                  <a:lnTo>
                    <a:pt x="0" y="82"/>
                  </a:lnTo>
                  <a:lnTo>
                    <a:pt x="5" y="76"/>
                  </a:lnTo>
                  <a:lnTo>
                    <a:pt x="12" y="68"/>
                  </a:lnTo>
                  <a:lnTo>
                    <a:pt x="20" y="59"/>
                  </a:lnTo>
                  <a:lnTo>
                    <a:pt x="28" y="48"/>
                  </a:lnTo>
                  <a:lnTo>
                    <a:pt x="38" y="31"/>
                  </a:lnTo>
                  <a:lnTo>
                    <a:pt x="51" y="6"/>
                  </a:lnTo>
                  <a:lnTo>
                    <a:pt x="54" y="0"/>
                  </a:lnTo>
                  <a:close/>
                </a:path>
              </a:pathLst>
            </a:custGeom>
            <a:solidFill>
              <a:srgbClr val="C5756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5" name="Freeform 161"/>
            <p:cNvSpPr>
              <a:spLocks noEditPoints="1"/>
            </p:cNvSpPr>
            <p:nvPr/>
          </p:nvSpPr>
          <p:spPr bwMode="auto">
            <a:xfrm>
              <a:off x="7059613" y="1733551"/>
              <a:ext cx="708025" cy="1117600"/>
            </a:xfrm>
            <a:custGeom>
              <a:avLst/>
              <a:gdLst/>
              <a:ahLst/>
              <a:cxnLst>
                <a:cxn ang="0">
                  <a:pos x="279" y="653"/>
                </a:cxn>
                <a:cxn ang="0">
                  <a:pos x="153" y="0"/>
                </a:cxn>
                <a:cxn ang="0">
                  <a:pos x="207" y="26"/>
                </a:cxn>
                <a:cxn ang="0">
                  <a:pos x="272" y="83"/>
                </a:cxn>
                <a:cxn ang="0">
                  <a:pos x="326" y="164"/>
                </a:cxn>
                <a:cxn ang="0">
                  <a:pos x="337" y="259"/>
                </a:cxn>
                <a:cxn ang="0">
                  <a:pos x="290" y="352"/>
                </a:cxn>
                <a:cxn ang="0">
                  <a:pos x="256" y="412"/>
                </a:cxn>
                <a:cxn ang="0">
                  <a:pos x="256" y="425"/>
                </a:cxn>
                <a:cxn ang="0">
                  <a:pos x="267" y="424"/>
                </a:cxn>
                <a:cxn ang="0">
                  <a:pos x="280" y="415"/>
                </a:cxn>
                <a:cxn ang="0">
                  <a:pos x="316" y="415"/>
                </a:cxn>
                <a:cxn ang="0">
                  <a:pos x="335" y="389"/>
                </a:cxn>
                <a:cxn ang="0">
                  <a:pos x="374" y="370"/>
                </a:cxn>
                <a:cxn ang="0">
                  <a:pos x="413" y="385"/>
                </a:cxn>
                <a:cxn ang="0">
                  <a:pos x="439" y="426"/>
                </a:cxn>
                <a:cxn ang="0">
                  <a:pos x="443" y="480"/>
                </a:cxn>
                <a:cxn ang="0">
                  <a:pos x="408" y="534"/>
                </a:cxn>
                <a:cxn ang="0">
                  <a:pos x="313" y="583"/>
                </a:cxn>
                <a:cxn ang="0">
                  <a:pos x="238" y="629"/>
                </a:cxn>
                <a:cxn ang="0">
                  <a:pos x="219" y="663"/>
                </a:cxn>
                <a:cxn ang="0">
                  <a:pos x="243" y="681"/>
                </a:cxn>
                <a:cxn ang="0">
                  <a:pos x="272" y="676"/>
                </a:cxn>
                <a:cxn ang="0">
                  <a:pos x="279" y="653"/>
                </a:cxn>
                <a:cxn ang="0">
                  <a:pos x="283" y="675"/>
                </a:cxn>
                <a:cxn ang="0">
                  <a:pos x="272" y="698"/>
                </a:cxn>
                <a:cxn ang="0">
                  <a:pos x="233" y="703"/>
                </a:cxn>
                <a:cxn ang="0">
                  <a:pos x="181" y="681"/>
                </a:cxn>
                <a:cxn ang="0">
                  <a:pos x="177" y="636"/>
                </a:cxn>
                <a:cxn ang="0">
                  <a:pos x="211" y="559"/>
                </a:cxn>
                <a:cxn ang="0">
                  <a:pos x="255" y="499"/>
                </a:cxn>
                <a:cxn ang="0">
                  <a:pos x="269" y="467"/>
                </a:cxn>
                <a:cxn ang="0">
                  <a:pos x="248" y="440"/>
                </a:cxn>
                <a:cxn ang="0">
                  <a:pos x="214" y="447"/>
                </a:cxn>
                <a:cxn ang="0">
                  <a:pos x="156" y="464"/>
                </a:cxn>
                <a:cxn ang="0">
                  <a:pos x="95" y="455"/>
                </a:cxn>
                <a:cxn ang="0">
                  <a:pos x="44" y="417"/>
                </a:cxn>
                <a:cxn ang="0">
                  <a:pos x="18" y="393"/>
                </a:cxn>
                <a:cxn ang="0">
                  <a:pos x="177" y="286"/>
                </a:cxn>
                <a:cxn ang="0">
                  <a:pos x="151" y="227"/>
                </a:cxn>
                <a:cxn ang="0">
                  <a:pos x="144" y="201"/>
                </a:cxn>
                <a:cxn ang="0">
                  <a:pos x="131" y="174"/>
                </a:cxn>
                <a:cxn ang="0">
                  <a:pos x="57" y="100"/>
                </a:cxn>
                <a:cxn ang="0">
                  <a:pos x="16" y="65"/>
                </a:cxn>
                <a:cxn ang="0">
                  <a:pos x="6" y="49"/>
                </a:cxn>
                <a:cxn ang="0">
                  <a:pos x="49" y="27"/>
                </a:cxn>
                <a:cxn ang="0">
                  <a:pos x="111" y="4"/>
                </a:cxn>
              </a:cxnLst>
              <a:rect l="0" t="0" r="r" b="b"/>
              <a:pathLst>
                <a:path w="446" h="704">
                  <a:moveTo>
                    <a:pt x="278" y="648"/>
                  </a:moveTo>
                  <a:lnTo>
                    <a:pt x="279" y="652"/>
                  </a:lnTo>
                  <a:lnTo>
                    <a:pt x="279" y="653"/>
                  </a:lnTo>
                  <a:lnTo>
                    <a:pt x="278" y="648"/>
                  </a:lnTo>
                  <a:close/>
                  <a:moveTo>
                    <a:pt x="132" y="0"/>
                  </a:moveTo>
                  <a:lnTo>
                    <a:pt x="153" y="0"/>
                  </a:lnTo>
                  <a:lnTo>
                    <a:pt x="172" y="6"/>
                  </a:lnTo>
                  <a:lnTo>
                    <a:pt x="188" y="13"/>
                  </a:lnTo>
                  <a:lnTo>
                    <a:pt x="207" y="26"/>
                  </a:lnTo>
                  <a:lnTo>
                    <a:pt x="229" y="41"/>
                  </a:lnTo>
                  <a:lnTo>
                    <a:pt x="251" y="60"/>
                  </a:lnTo>
                  <a:lnTo>
                    <a:pt x="272" y="83"/>
                  </a:lnTo>
                  <a:lnTo>
                    <a:pt x="293" y="108"/>
                  </a:lnTo>
                  <a:lnTo>
                    <a:pt x="311" y="136"/>
                  </a:lnTo>
                  <a:lnTo>
                    <a:pt x="326" y="164"/>
                  </a:lnTo>
                  <a:lnTo>
                    <a:pt x="335" y="195"/>
                  </a:lnTo>
                  <a:lnTo>
                    <a:pt x="340" y="227"/>
                  </a:lnTo>
                  <a:lnTo>
                    <a:pt x="337" y="259"/>
                  </a:lnTo>
                  <a:lnTo>
                    <a:pt x="327" y="294"/>
                  </a:lnTo>
                  <a:lnTo>
                    <a:pt x="308" y="327"/>
                  </a:lnTo>
                  <a:lnTo>
                    <a:pt x="290" y="352"/>
                  </a:lnTo>
                  <a:lnTo>
                    <a:pt x="278" y="373"/>
                  </a:lnTo>
                  <a:lnTo>
                    <a:pt x="267" y="389"/>
                  </a:lnTo>
                  <a:lnTo>
                    <a:pt x="256" y="412"/>
                  </a:lnTo>
                  <a:lnTo>
                    <a:pt x="255" y="418"/>
                  </a:lnTo>
                  <a:lnTo>
                    <a:pt x="255" y="422"/>
                  </a:lnTo>
                  <a:lnTo>
                    <a:pt x="256" y="425"/>
                  </a:lnTo>
                  <a:lnTo>
                    <a:pt x="258" y="426"/>
                  </a:lnTo>
                  <a:lnTo>
                    <a:pt x="262" y="425"/>
                  </a:lnTo>
                  <a:lnTo>
                    <a:pt x="267" y="424"/>
                  </a:lnTo>
                  <a:lnTo>
                    <a:pt x="275" y="418"/>
                  </a:lnTo>
                  <a:lnTo>
                    <a:pt x="279" y="417"/>
                  </a:lnTo>
                  <a:lnTo>
                    <a:pt x="280" y="415"/>
                  </a:lnTo>
                  <a:lnTo>
                    <a:pt x="281" y="415"/>
                  </a:lnTo>
                  <a:lnTo>
                    <a:pt x="314" y="417"/>
                  </a:lnTo>
                  <a:lnTo>
                    <a:pt x="316" y="415"/>
                  </a:lnTo>
                  <a:lnTo>
                    <a:pt x="320" y="408"/>
                  </a:lnTo>
                  <a:lnTo>
                    <a:pt x="326" y="399"/>
                  </a:lnTo>
                  <a:lnTo>
                    <a:pt x="335" y="389"/>
                  </a:lnTo>
                  <a:lnTo>
                    <a:pt x="346" y="380"/>
                  </a:lnTo>
                  <a:lnTo>
                    <a:pt x="359" y="373"/>
                  </a:lnTo>
                  <a:lnTo>
                    <a:pt x="374" y="370"/>
                  </a:lnTo>
                  <a:lnTo>
                    <a:pt x="391" y="373"/>
                  </a:lnTo>
                  <a:lnTo>
                    <a:pt x="402" y="378"/>
                  </a:lnTo>
                  <a:lnTo>
                    <a:pt x="413" y="385"/>
                  </a:lnTo>
                  <a:lnTo>
                    <a:pt x="423" y="397"/>
                  </a:lnTo>
                  <a:lnTo>
                    <a:pt x="433" y="411"/>
                  </a:lnTo>
                  <a:lnTo>
                    <a:pt x="439" y="426"/>
                  </a:lnTo>
                  <a:lnTo>
                    <a:pt x="444" y="443"/>
                  </a:lnTo>
                  <a:lnTo>
                    <a:pt x="446" y="462"/>
                  </a:lnTo>
                  <a:lnTo>
                    <a:pt x="443" y="480"/>
                  </a:lnTo>
                  <a:lnTo>
                    <a:pt x="437" y="499"/>
                  </a:lnTo>
                  <a:lnTo>
                    <a:pt x="425" y="517"/>
                  </a:lnTo>
                  <a:lnTo>
                    <a:pt x="408" y="534"/>
                  </a:lnTo>
                  <a:lnTo>
                    <a:pt x="385" y="551"/>
                  </a:lnTo>
                  <a:lnTo>
                    <a:pt x="354" y="565"/>
                  </a:lnTo>
                  <a:lnTo>
                    <a:pt x="313" y="583"/>
                  </a:lnTo>
                  <a:lnTo>
                    <a:pt x="281" y="598"/>
                  </a:lnTo>
                  <a:lnTo>
                    <a:pt x="256" y="615"/>
                  </a:lnTo>
                  <a:lnTo>
                    <a:pt x="238" y="629"/>
                  </a:lnTo>
                  <a:lnTo>
                    <a:pt x="227" y="641"/>
                  </a:lnTo>
                  <a:lnTo>
                    <a:pt x="220" y="653"/>
                  </a:lnTo>
                  <a:lnTo>
                    <a:pt x="219" y="663"/>
                  </a:lnTo>
                  <a:lnTo>
                    <a:pt x="223" y="671"/>
                  </a:lnTo>
                  <a:lnTo>
                    <a:pt x="232" y="677"/>
                  </a:lnTo>
                  <a:lnTo>
                    <a:pt x="243" y="681"/>
                  </a:lnTo>
                  <a:lnTo>
                    <a:pt x="256" y="682"/>
                  </a:lnTo>
                  <a:lnTo>
                    <a:pt x="266" y="680"/>
                  </a:lnTo>
                  <a:lnTo>
                    <a:pt x="272" y="676"/>
                  </a:lnTo>
                  <a:lnTo>
                    <a:pt x="276" y="671"/>
                  </a:lnTo>
                  <a:lnTo>
                    <a:pt x="279" y="664"/>
                  </a:lnTo>
                  <a:lnTo>
                    <a:pt x="279" y="653"/>
                  </a:lnTo>
                  <a:lnTo>
                    <a:pt x="281" y="658"/>
                  </a:lnTo>
                  <a:lnTo>
                    <a:pt x="283" y="666"/>
                  </a:lnTo>
                  <a:lnTo>
                    <a:pt x="283" y="675"/>
                  </a:lnTo>
                  <a:lnTo>
                    <a:pt x="281" y="684"/>
                  </a:lnTo>
                  <a:lnTo>
                    <a:pt x="278" y="691"/>
                  </a:lnTo>
                  <a:lnTo>
                    <a:pt x="272" y="698"/>
                  </a:lnTo>
                  <a:lnTo>
                    <a:pt x="262" y="701"/>
                  </a:lnTo>
                  <a:lnTo>
                    <a:pt x="250" y="704"/>
                  </a:lnTo>
                  <a:lnTo>
                    <a:pt x="233" y="703"/>
                  </a:lnTo>
                  <a:lnTo>
                    <a:pt x="210" y="698"/>
                  </a:lnTo>
                  <a:lnTo>
                    <a:pt x="192" y="690"/>
                  </a:lnTo>
                  <a:lnTo>
                    <a:pt x="181" y="681"/>
                  </a:lnTo>
                  <a:lnTo>
                    <a:pt x="174" y="670"/>
                  </a:lnTo>
                  <a:lnTo>
                    <a:pt x="173" y="654"/>
                  </a:lnTo>
                  <a:lnTo>
                    <a:pt x="177" y="636"/>
                  </a:lnTo>
                  <a:lnTo>
                    <a:pt x="185" y="613"/>
                  </a:lnTo>
                  <a:lnTo>
                    <a:pt x="196" y="588"/>
                  </a:lnTo>
                  <a:lnTo>
                    <a:pt x="211" y="559"/>
                  </a:lnTo>
                  <a:lnTo>
                    <a:pt x="228" y="534"/>
                  </a:lnTo>
                  <a:lnTo>
                    <a:pt x="242" y="514"/>
                  </a:lnTo>
                  <a:lnTo>
                    <a:pt x="255" y="499"/>
                  </a:lnTo>
                  <a:lnTo>
                    <a:pt x="264" y="485"/>
                  </a:lnTo>
                  <a:lnTo>
                    <a:pt x="269" y="475"/>
                  </a:lnTo>
                  <a:lnTo>
                    <a:pt x="269" y="467"/>
                  </a:lnTo>
                  <a:lnTo>
                    <a:pt x="264" y="455"/>
                  </a:lnTo>
                  <a:lnTo>
                    <a:pt x="257" y="447"/>
                  </a:lnTo>
                  <a:lnTo>
                    <a:pt x="248" y="440"/>
                  </a:lnTo>
                  <a:lnTo>
                    <a:pt x="237" y="439"/>
                  </a:lnTo>
                  <a:lnTo>
                    <a:pt x="227" y="441"/>
                  </a:lnTo>
                  <a:lnTo>
                    <a:pt x="214" y="447"/>
                  </a:lnTo>
                  <a:lnTo>
                    <a:pt x="196" y="453"/>
                  </a:lnTo>
                  <a:lnTo>
                    <a:pt x="177" y="459"/>
                  </a:lnTo>
                  <a:lnTo>
                    <a:pt x="156" y="464"/>
                  </a:lnTo>
                  <a:lnTo>
                    <a:pt x="135" y="466"/>
                  </a:lnTo>
                  <a:lnTo>
                    <a:pt x="114" y="463"/>
                  </a:lnTo>
                  <a:lnTo>
                    <a:pt x="95" y="455"/>
                  </a:lnTo>
                  <a:lnTo>
                    <a:pt x="76" y="443"/>
                  </a:lnTo>
                  <a:lnTo>
                    <a:pt x="58" y="429"/>
                  </a:lnTo>
                  <a:lnTo>
                    <a:pt x="44" y="417"/>
                  </a:lnTo>
                  <a:lnTo>
                    <a:pt x="32" y="407"/>
                  </a:lnTo>
                  <a:lnTo>
                    <a:pt x="24" y="398"/>
                  </a:lnTo>
                  <a:lnTo>
                    <a:pt x="18" y="393"/>
                  </a:lnTo>
                  <a:lnTo>
                    <a:pt x="16" y="390"/>
                  </a:lnTo>
                  <a:lnTo>
                    <a:pt x="182" y="296"/>
                  </a:lnTo>
                  <a:lnTo>
                    <a:pt x="177" y="286"/>
                  </a:lnTo>
                  <a:lnTo>
                    <a:pt x="171" y="274"/>
                  </a:lnTo>
                  <a:lnTo>
                    <a:pt x="164" y="260"/>
                  </a:lnTo>
                  <a:lnTo>
                    <a:pt x="151" y="227"/>
                  </a:lnTo>
                  <a:lnTo>
                    <a:pt x="148" y="215"/>
                  </a:lnTo>
                  <a:lnTo>
                    <a:pt x="145" y="207"/>
                  </a:lnTo>
                  <a:lnTo>
                    <a:pt x="144" y="201"/>
                  </a:lnTo>
                  <a:lnTo>
                    <a:pt x="141" y="190"/>
                  </a:lnTo>
                  <a:lnTo>
                    <a:pt x="137" y="184"/>
                  </a:lnTo>
                  <a:lnTo>
                    <a:pt x="131" y="174"/>
                  </a:lnTo>
                  <a:lnTo>
                    <a:pt x="125" y="165"/>
                  </a:lnTo>
                  <a:lnTo>
                    <a:pt x="88" y="128"/>
                  </a:lnTo>
                  <a:lnTo>
                    <a:pt x="57" y="100"/>
                  </a:lnTo>
                  <a:lnTo>
                    <a:pt x="42" y="87"/>
                  </a:lnTo>
                  <a:lnTo>
                    <a:pt x="28" y="76"/>
                  </a:lnTo>
                  <a:lnTo>
                    <a:pt x="16" y="65"/>
                  </a:lnTo>
                  <a:lnTo>
                    <a:pt x="6" y="58"/>
                  </a:lnTo>
                  <a:lnTo>
                    <a:pt x="0" y="53"/>
                  </a:lnTo>
                  <a:lnTo>
                    <a:pt x="6" y="49"/>
                  </a:lnTo>
                  <a:lnTo>
                    <a:pt x="18" y="44"/>
                  </a:lnTo>
                  <a:lnTo>
                    <a:pt x="33" y="35"/>
                  </a:lnTo>
                  <a:lnTo>
                    <a:pt x="49" y="27"/>
                  </a:lnTo>
                  <a:lnTo>
                    <a:pt x="69" y="18"/>
                  </a:lnTo>
                  <a:lnTo>
                    <a:pt x="90" y="11"/>
                  </a:lnTo>
                  <a:lnTo>
                    <a:pt x="111" y="4"/>
                  </a:lnTo>
                  <a:lnTo>
                    <a:pt x="132" y="0"/>
                  </a:lnTo>
                  <a:close/>
                </a:path>
              </a:pathLst>
            </a:custGeom>
            <a:solidFill>
              <a:srgbClr val="FBFF9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6" name="Freeform 162"/>
            <p:cNvSpPr>
              <a:spLocks/>
            </p:cNvSpPr>
            <p:nvPr/>
          </p:nvSpPr>
          <p:spPr bwMode="auto">
            <a:xfrm>
              <a:off x="7085013" y="2008188"/>
              <a:ext cx="490538" cy="842963"/>
            </a:xfrm>
            <a:custGeom>
              <a:avLst/>
              <a:gdLst/>
              <a:ahLst/>
              <a:cxnLst>
                <a:cxn ang="0">
                  <a:pos x="264" y="22"/>
                </a:cxn>
                <a:cxn ang="0">
                  <a:pos x="236" y="77"/>
                </a:cxn>
                <a:cxn ang="0">
                  <a:pos x="217" y="121"/>
                </a:cxn>
                <a:cxn ang="0">
                  <a:pos x="208" y="164"/>
                </a:cxn>
                <a:cxn ang="0">
                  <a:pos x="211" y="201"/>
                </a:cxn>
                <a:cxn ang="0">
                  <a:pos x="225" y="224"/>
                </a:cxn>
                <a:cxn ang="0">
                  <a:pos x="240" y="239"/>
                </a:cxn>
                <a:cxn ang="0">
                  <a:pos x="239" y="249"/>
                </a:cxn>
                <a:cxn ang="0">
                  <a:pos x="246" y="252"/>
                </a:cxn>
                <a:cxn ang="0">
                  <a:pos x="254" y="261"/>
                </a:cxn>
                <a:cxn ang="0">
                  <a:pos x="270" y="262"/>
                </a:cxn>
                <a:cxn ang="0">
                  <a:pos x="290" y="267"/>
                </a:cxn>
                <a:cxn ang="0">
                  <a:pos x="305" y="281"/>
                </a:cxn>
                <a:cxn ang="0">
                  <a:pos x="307" y="305"/>
                </a:cxn>
                <a:cxn ang="0">
                  <a:pos x="290" y="335"/>
                </a:cxn>
                <a:cxn ang="0">
                  <a:pos x="260" y="369"/>
                </a:cxn>
                <a:cxn ang="0">
                  <a:pos x="198" y="438"/>
                </a:cxn>
                <a:cxn ang="0">
                  <a:pos x="180" y="470"/>
                </a:cxn>
                <a:cxn ang="0">
                  <a:pos x="183" y="497"/>
                </a:cxn>
                <a:cxn ang="0">
                  <a:pos x="197" y="514"/>
                </a:cxn>
                <a:cxn ang="0">
                  <a:pos x="222" y="525"/>
                </a:cxn>
                <a:cxn ang="0">
                  <a:pos x="256" y="523"/>
                </a:cxn>
                <a:cxn ang="0">
                  <a:pos x="235" y="531"/>
                </a:cxn>
                <a:cxn ang="0">
                  <a:pos x="194" y="525"/>
                </a:cxn>
                <a:cxn ang="0">
                  <a:pos x="165" y="508"/>
                </a:cxn>
                <a:cxn ang="0">
                  <a:pos x="157" y="481"/>
                </a:cxn>
                <a:cxn ang="0">
                  <a:pos x="169" y="440"/>
                </a:cxn>
                <a:cxn ang="0">
                  <a:pos x="195" y="386"/>
                </a:cxn>
                <a:cxn ang="0">
                  <a:pos x="226" y="341"/>
                </a:cxn>
                <a:cxn ang="0">
                  <a:pos x="248" y="312"/>
                </a:cxn>
                <a:cxn ang="0">
                  <a:pos x="253" y="294"/>
                </a:cxn>
                <a:cxn ang="0">
                  <a:pos x="241" y="274"/>
                </a:cxn>
                <a:cxn ang="0">
                  <a:pos x="221" y="266"/>
                </a:cxn>
                <a:cxn ang="0">
                  <a:pos x="198" y="274"/>
                </a:cxn>
                <a:cxn ang="0">
                  <a:pos x="161" y="286"/>
                </a:cxn>
                <a:cxn ang="0">
                  <a:pos x="119" y="293"/>
                </a:cxn>
                <a:cxn ang="0">
                  <a:pos x="79" y="282"/>
                </a:cxn>
                <a:cxn ang="0">
                  <a:pos x="42" y="256"/>
                </a:cxn>
                <a:cxn ang="0">
                  <a:pos x="16" y="234"/>
                </a:cxn>
                <a:cxn ang="0">
                  <a:pos x="2" y="220"/>
                </a:cxn>
                <a:cxn ang="0">
                  <a:pos x="166" y="123"/>
                </a:cxn>
                <a:cxn ang="0">
                  <a:pos x="143" y="75"/>
                </a:cxn>
                <a:cxn ang="0">
                  <a:pos x="162" y="48"/>
                </a:cxn>
                <a:cxn ang="0">
                  <a:pos x="175" y="31"/>
                </a:cxn>
                <a:cxn ang="0">
                  <a:pos x="180" y="30"/>
                </a:cxn>
                <a:cxn ang="0">
                  <a:pos x="193" y="40"/>
                </a:cxn>
                <a:cxn ang="0">
                  <a:pos x="216" y="44"/>
                </a:cxn>
                <a:cxn ang="0">
                  <a:pos x="242" y="31"/>
                </a:cxn>
                <a:cxn ang="0">
                  <a:pos x="263" y="14"/>
                </a:cxn>
                <a:cxn ang="0">
                  <a:pos x="276" y="0"/>
                </a:cxn>
              </a:cxnLst>
              <a:rect l="0" t="0" r="r" b="b"/>
              <a:pathLst>
                <a:path w="309" h="531">
                  <a:moveTo>
                    <a:pt x="276" y="0"/>
                  </a:moveTo>
                  <a:lnTo>
                    <a:pt x="264" y="22"/>
                  </a:lnTo>
                  <a:lnTo>
                    <a:pt x="255" y="39"/>
                  </a:lnTo>
                  <a:lnTo>
                    <a:pt x="236" y="77"/>
                  </a:lnTo>
                  <a:lnTo>
                    <a:pt x="226" y="99"/>
                  </a:lnTo>
                  <a:lnTo>
                    <a:pt x="217" y="121"/>
                  </a:lnTo>
                  <a:lnTo>
                    <a:pt x="212" y="144"/>
                  </a:lnTo>
                  <a:lnTo>
                    <a:pt x="208" y="164"/>
                  </a:lnTo>
                  <a:lnTo>
                    <a:pt x="208" y="184"/>
                  </a:lnTo>
                  <a:lnTo>
                    <a:pt x="211" y="201"/>
                  </a:lnTo>
                  <a:lnTo>
                    <a:pt x="217" y="215"/>
                  </a:lnTo>
                  <a:lnTo>
                    <a:pt x="225" y="224"/>
                  </a:lnTo>
                  <a:lnTo>
                    <a:pt x="234" y="231"/>
                  </a:lnTo>
                  <a:lnTo>
                    <a:pt x="240" y="239"/>
                  </a:lnTo>
                  <a:lnTo>
                    <a:pt x="239" y="244"/>
                  </a:lnTo>
                  <a:lnTo>
                    <a:pt x="239" y="249"/>
                  </a:lnTo>
                  <a:lnTo>
                    <a:pt x="240" y="252"/>
                  </a:lnTo>
                  <a:lnTo>
                    <a:pt x="246" y="252"/>
                  </a:lnTo>
                  <a:lnTo>
                    <a:pt x="249" y="251"/>
                  </a:lnTo>
                  <a:lnTo>
                    <a:pt x="254" y="261"/>
                  </a:lnTo>
                  <a:lnTo>
                    <a:pt x="254" y="262"/>
                  </a:lnTo>
                  <a:lnTo>
                    <a:pt x="270" y="262"/>
                  </a:lnTo>
                  <a:lnTo>
                    <a:pt x="279" y="263"/>
                  </a:lnTo>
                  <a:lnTo>
                    <a:pt x="290" y="267"/>
                  </a:lnTo>
                  <a:lnTo>
                    <a:pt x="298" y="272"/>
                  </a:lnTo>
                  <a:lnTo>
                    <a:pt x="305" y="281"/>
                  </a:lnTo>
                  <a:lnTo>
                    <a:pt x="309" y="293"/>
                  </a:lnTo>
                  <a:lnTo>
                    <a:pt x="307" y="305"/>
                  </a:lnTo>
                  <a:lnTo>
                    <a:pt x="301" y="319"/>
                  </a:lnTo>
                  <a:lnTo>
                    <a:pt x="290" y="335"/>
                  </a:lnTo>
                  <a:lnTo>
                    <a:pt x="276" y="353"/>
                  </a:lnTo>
                  <a:lnTo>
                    <a:pt x="260" y="369"/>
                  </a:lnTo>
                  <a:lnTo>
                    <a:pt x="211" y="423"/>
                  </a:lnTo>
                  <a:lnTo>
                    <a:pt x="198" y="438"/>
                  </a:lnTo>
                  <a:lnTo>
                    <a:pt x="188" y="453"/>
                  </a:lnTo>
                  <a:lnTo>
                    <a:pt x="180" y="470"/>
                  </a:lnTo>
                  <a:lnTo>
                    <a:pt x="179" y="484"/>
                  </a:lnTo>
                  <a:lnTo>
                    <a:pt x="183" y="497"/>
                  </a:lnTo>
                  <a:lnTo>
                    <a:pt x="189" y="505"/>
                  </a:lnTo>
                  <a:lnTo>
                    <a:pt x="197" y="514"/>
                  </a:lnTo>
                  <a:lnTo>
                    <a:pt x="214" y="523"/>
                  </a:lnTo>
                  <a:lnTo>
                    <a:pt x="222" y="525"/>
                  </a:lnTo>
                  <a:lnTo>
                    <a:pt x="237" y="526"/>
                  </a:lnTo>
                  <a:lnTo>
                    <a:pt x="256" y="523"/>
                  </a:lnTo>
                  <a:lnTo>
                    <a:pt x="248" y="528"/>
                  </a:lnTo>
                  <a:lnTo>
                    <a:pt x="235" y="531"/>
                  </a:lnTo>
                  <a:lnTo>
                    <a:pt x="217" y="530"/>
                  </a:lnTo>
                  <a:lnTo>
                    <a:pt x="194" y="525"/>
                  </a:lnTo>
                  <a:lnTo>
                    <a:pt x="176" y="517"/>
                  </a:lnTo>
                  <a:lnTo>
                    <a:pt x="165" y="508"/>
                  </a:lnTo>
                  <a:lnTo>
                    <a:pt x="158" y="497"/>
                  </a:lnTo>
                  <a:lnTo>
                    <a:pt x="157" y="481"/>
                  </a:lnTo>
                  <a:lnTo>
                    <a:pt x="161" y="463"/>
                  </a:lnTo>
                  <a:lnTo>
                    <a:pt x="169" y="440"/>
                  </a:lnTo>
                  <a:lnTo>
                    <a:pt x="180" y="415"/>
                  </a:lnTo>
                  <a:lnTo>
                    <a:pt x="195" y="386"/>
                  </a:lnTo>
                  <a:lnTo>
                    <a:pt x="212" y="361"/>
                  </a:lnTo>
                  <a:lnTo>
                    <a:pt x="226" y="341"/>
                  </a:lnTo>
                  <a:lnTo>
                    <a:pt x="239" y="326"/>
                  </a:lnTo>
                  <a:lnTo>
                    <a:pt x="248" y="312"/>
                  </a:lnTo>
                  <a:lnTo>
                    <a:pt x="253" y="302"/>
                  </a:lnTo>
                  <a:lnTo>
                    <a:pt x="253" y="294"/>
                  </a:lnTo>
                  <a:lnTo>
                    <a:pt x="248" y="282"/>
                  </a:lnTo>
                  <a:lnTo>
                    <a:pt x="241" y="274"/>
                  </a:lnTo>
                  <a:lnTo>
                    <a:pt x="232" y="267"/>
                  </a:lnTo>
                  <a:lnTo>
                    <a:pt x="221" y="266"/>
                  </a:lnTo>
                  <a:lnTo>
                    <a:pt x="211" y="268"/>
                  </a:lnTo>
                  <a:lnTo>
                    <a:pt x="198" y="274"/>
                  </a:lnTo>
                  <a:lnTo>
                    <a:pt x="180" y="280"/>
                  </a:lnTo>
                  <a:lnTo>
                    <a:pt x="161" y="286"/>
                  </a:lnTo>
                  <a:lnTo>
                    <a:pt x="140" y="291"/>
                  </a:lnTo>
                  <a:lnTo>
                    <a:pt x="119" y="293"/>
                  </a:lnTo>
                  <a:lnTo>
                    <a:pt x="98" y="290"/>
                  </a:lnTo>
                  <a:lnTo>
                    <a:pt x="79" y="282"/>
                  </a:lnTo>
                  <a:lnTo>
                    <a:pt x="60" y="270"/>
                  </a:lnTo>
                  <a:lnTo>
                    <a:pt x="42" y="256"/>
                  </a:lnTo>
                  <a:lnTo>
                    <a:pt x="28" y="244"/>
                  </a:lnTo>
                  <a:lnTo>
                    <a:pt x="16" y="234"/>
                  </a:lnTo>
                  <a:lnTo>
                    <a:pt x="8" y="225"/>
                  </a:lnTo>
                  <a:lnTo>
                    <a:pt x="2" y="220"/>
                  </a:lnTo>
                  <a:lnTo>
                    <a:pt x="0" y="217"/>
                  </a:lnTo>
                  <a:lnTo>
                    <a:pt x="166" y="123"/>
                  </a:lnTo>
                  <a:lnTo>
                    <a:pt x="149" y="90"/>
                  </a:lnTo>
                  <a:lnTo>
                    <a:pt x="143" y="75"/>
                  </a:lnTo>
                  <a:lnTo>
                    <a:pt x="152" y="61"/>
                  </a:lnTo>
                  <a:lnTo>
                    <a:pt x="162" y="48"/>
                  </a:lnTo>
                  <a:lnTo>
                    <a:pt x="170" y="38"/>
                  </a:lnTo>
                  <a:lnTo>
                    <a:pt x="175" y="31"/>
                  </a:lnTo>
                  <a:lnTo>
                    <a:pt x="177" y="29"/>
                  </a:lnTo>
                  <a:lnTo>
                    <a:pt x="180" y="30"/>
                  </a:lnTo>
                  <a:lnTo>
                    <a:pt x="185" y="35"/>
                  </a:lnTo>
                  <a:lnTo>
                    <a:pt x="193" y="40"/>
                  </a:lnTo>
                  <a:lnTo>
                    <a:pt x="204" y="44"/>
                  </a:lnTo>
                  <a:lnTo>
                    <a:pt x="216" y="44"/>
                  </a:lnTo>
                  <a:lnTo>
                    <a:pt x="230" y="40"/>
                  </a:lnTo>
                  <a:lnTo>
                    <a:pt x="242" y="31"/>
                  </a:lnTo>
                  <a:lnTo>
                    <a:pt x="254" y="22"/>
                  </a:lnTo>
                  <a:lnTo>
                    <a:pt x="263" y="14"/>
                  </a:lnTo>
                  <a:lnTo>
                    <a:pt x="269" y="6"/>
                  </a:lnTo>
                  <a:lnTo>
                    <a:pt x="276" y="0"/>
                  </a:lnTo>
                  <a:close/>
                </a:path>
              </a:pathLst>
            </a:custGeom>
            <a:solidFill>
              <a:srgbClr val="FCDD6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7" name="Freeform 163"/>
            <p:cNvSpPr>
              <a:spLocks/>
            </p:cNvSpPr>
            <p:nvPr/>
          </p:nvSpPr>
          <p:spPr bwMode="auto">
            <a:xfrm>
              <a:off x="6842126" y="1814513"/>
              <a:ext cx="555625" cy="617538"/>
            </a:xfrm>
            <a:custGeom>
              <a:avLst/>
              <a:gdLst/>
              <a:ahLst/>
              <a:cxnLst>
                <a:cxn ang="0">
                  <a:pos x="142" y="0"/>
                </a:cxn>
                <a:cxn ang="0">
                  <a:pos x="164" y="0"/>
                </a:cxn>
                <a:cxn ang="0">
                  <a:pos x="186" y="7"/>
                </a:cxn>
                <a:cxn ang="0">
                  <a:pos x="212" y="18"/>
                </a:cxn>
                <a:cxn ang="0">
                  <a:pos x="237" y="35"/>
                </a:cxn>
                <a:cxn ang="0">
                  <a:pos x="263" y="55"/>
                </a:cxn>
                <a:cxn ang="0">
                  <a:pos x="287" y="78"/>
                </a:cxn>
                <a:cxn ang="0">
                  <a:pos x="309" y="104"/>
                </a:cxn>
                <a:cxn ang="0">
                  <a:pos x="327" y="130"/>
                </a:cxn>
                <a:cxn ang="0">
                  <a:pos x="341" y="157"/>
                </a:cxn>
                <a:cxn ang="0">
                  <a:pos x="350" y="184"/>
                </a:cxn>
                <a:cxn ang="0">
                  <a:pos x="342" y="208"/>
                </a:cxn>
                <a:cxn ang="0">
                  <a:pos x="332" y="231"/>
                </a:cxn>
                <a:cxn ang="0">
                  <a:pos x="320" y="254"/>
                </a:cxn>
                <a:cxn ang="0">
                  <a:pos x="309" y="276"/>
                </a:cxn>
                <a:cxn ang="0">
                  <a:pos x="300" y="295"/>
                </a:cxn>
                <a:cxn ang="0">
                  <a:pos x="292" y="311"/>
                </a:cxn>
                <a:cxn ang="0">
                  <a:pos x="290" y="325"/>
                </a:cxn>
                <a:cxn ang="0">
                  <a:pos x="291" y="336"/>
                </a:cxn>
                <a:cxn ang="0">
                  <a:pos x="302" y="348"/>
                </a:cxn>
                <a:cxn ang="0">
                  <a:pos x="308" y="359"/>
                </a:cxn>
                <a:cxn ang="0">
                  <a:pos x="308" y="369"/>
                </a:cxn>
                <a:cxn ang="0">
                  <a:pos x="304" y="376"/>
                </a:cxn>
                <a:cxn ang="0">
                  <a:pos x="297" y="383"/>
                </a:cxn>
                <a:cxn ang="0">
                  <a:pos x="288" y="387"/>
                </a:cxn>
                <a:cxn ang="0">
                  <a:pos x="278" y="389"/>
                </a:cxn>
                <a:cxn ang="0">
                  <a:pos x="268" y="387"/>
                </a:cxn>
                <a:cxn ang="0">
                  <a:pos x="259" y="380"/>
                </a:cxn>
                <a:cxn ang="0">
                  <a:pos x="251" y="371"/>
                </a:cxn>
                <a:cxn ang="0">
                  <a:pos x="246" y="362"/>
                </a:cxn>
                <a:cxn ang="0">
                  <a:pos x="244" y="355"/>
                </a:cxn>
                <a:cxn ang="0">
                  <a:pos x="243" y="352"/>
                </a:cxn>
                <a:cxn ang="0">
                  <a:pos x="239" y="353"/>
                </a:cxn>
                <a:cxn ang="0">
                  <a:pos x="230" y="356"/>
                </a:cxn>
                <a:cxn ang="0">
                  <a:pos x="214" y="357"/>
                </a:cxn>
                <a:cxn ang="0">
                  <a:pos x="198" y="359"/>
                </a:cxn>
                <a:cxn ang="0">
                  <a:pos x="179" y="357"/>
                </a:cxn>
                <a:cxn ang="0">
                  <a:pos x="155" y="351"/>
                </a:cxn>
                <a:cxn ang="0">
                  <a:pos x="129" y="338"/>
                </a:cxn>
                <a:cxn ang="0">
                  <a:pos x="104" y="318"/>
                </a:cxn>
                <a:cxn ang="0">
                  <a:pos x="78" y="292"/>
                </a:cxn>
                <a:cxn ang="0">
                  <a:pos x="30" y="286"/>
                </a:cxn>
                <a:cxn ang="0">
                  <a:pos x="28" y="283"/>
                </a:cxn>
                <a:cxn ang="0">
                  <a:pos x="23" y="277"/>
                </a:cxn>
                <a:cxn ang="0">
                  <a:pos x="17" y="268"/>
                </a:cxn>
                <a:cxn ang="0">
                  <a:pos x="4" y="245"/>
                </a:cxn>
                <a:cxn ang="0">
                  <a:pos x="0" y="234"/>
                </a:cxn>
                <a:cxn ang="0">
                  <a:pos x="0" y="225"/>
                </a:cxn>
                <a:cxn ang="0">
                  <a:pos x="4" y="216"/>
                </a:cxn>
                <a:cxn ang="0">
                  <a:pos x="12" y="209"/>
                </a:cxn>
                <a:cxn ang="0">
                  <a:pos x="21" y="206"/>
                </a:cxn>
                <a:cxn ang="0">
                  <a:pos x="28" y="203"/>
                </a:cxn>
                <a:cxn ang="0">
                  <a:pos x="36" y="202"/>
                </a:cxn>
                <a:cxn ang="0">
                  <a:pos x="32" y="176"/>
                </a:cxn>
                <a:cxn ang="0">
                  <a:pos x="35" y="148"/>
                </a:cxn>
                <a:cxn ang="0">
                  <a:pos x="41" y="120"/>
                </a:cxn>
                <a:cxn ang="0">
                  <a:pos x="51" y="92"/>
                </a:cxn>
                <a:cxn ang="0">
                  <a:pos x="64" y="65"/>
                </a:cxn>
                <a:cxn ang="0">
                  <a:pos x="81" y="43"/>
                </a:cxn>
                <a:cxn ang="0">
                  <a:pos x="100" y="23"/>
                </a:cxn>
                <a:cxn ang="0">
                  <a:pos x="120" y="9"/>
                </a:cxn>
                <a:cxn ang="0">
                  <a:pos x="142" y="0"/>
                </a:cxn>
              </a:cxnLst>
              <a:rect l="0" t="0" r="r" b="b"/>
              <a:pathLst>
                <a:path w="350" h="389">
                  <a:moveTo>
                    <a:pt x="142" y="0"/>
                  </a:moveTo>
                  <a:lnTo>
                    <a:pt x="164" y="0"/>
                  </a:lnTo>
                  <a:lnTo>
                    <a:pt x="186" y="7"/>
                  </a:lnTo>
                  <a:lnTo>
                    <a:pt x="212" y="18"/>
                  </a:lnTo>
                  <a:lnTo>
                    <a:pt x="237" y="35"/>
                  </a:lnTo>
                  <a:lnTo>
                    <a:pt x="263" y="55"/>
                  </a:lnTo>
                  <a:lnTo>
                    <a:pt x="287" y="78"/>
                  </a:lnTo>
                  <a:lnTo>
                    <a:pt x="309" y="104"/>
                  </a:lnTo>
                  <a:lnTo>
                    <a:pt x="327" y="130"/>
                  </a:lnTo>
                  <a:lnTo>
                    <a:pt x="341" y="157"/>
                  </a:lnTo>
                  <a:lnTo>
                    <a:pt x="350" y="184"/>
                  </a:lnTo>
                  <a:lnTo>
                    <a:pt x="342" y="208"/>
                  </a:lnTo>
                  <a:lnTo>
                    <a:pt x="332" y="231"/>
                  </a:lnTo>
                  <a:lnTo>
                    <a:pt x="320" y="254"/>
                  </a:lnTo>
                  <a:lnTo>
                    <a:pt x="309" y="276"/>
                  </a:lnTo>
                  <a:lnTo>
                    <a:pt x="300" y="295"/>
                  </a:lnTo>
                  <a:lnTo>
                    <a:pt x="292" y="311"/>
                  </a:lnTo>
                  <a:lnTo>
                    <a:pt x="290" y="325"/>
                  </a:lnTo>
                  <a:lnTo>
                    <a:pt x="291" y="336"/>
                  </a:lnTo>
                  <a:lnTo>
                    <a:pt x="302" y="348"/>
                  </a:lnTo>
                  <a:lnTo>
                    <a:pt x="308" y="359"/>
                  </a:lnTo>
                  <a:lnTo>
                    <a:pt x="308" y="369"/>
                  </a:lnTo>
                  <a:lnTo>
                    <a:pt x="304" y="376"/>
                  </a:lnTo>
                  <a:lnTo>
                    <a:pt x="297" y="383"/>
                  </a:lnTo>
                  <a:lnTo>
                    <a:pt x="288" y="387"/>
                  </a:lnTo>
                  <a:lnTo>
                    <a:pt x="278" y="389"/>
                  </a:lnTo>
                  <a:lnTo>
                    <a:pt x="268" y="387"/>
                  </a:lnTo>
                  <a:lnTo>
                    <a:pt x="259" y="380"/>
                  </a:lnTo>
                  <a:lnTo>
                    <a:pt x="251" y="371"/>
                  </a:lnTo>
                  <a:lnTo>
                    <a:pt x="246" y="362"/>
                  </a:lnTo>
                  <a:lnTo>
                    <a:pt x="244" y="355"/>
                  </a:lnTo>
                  <a:lnTo>
                    <a:pt x="243" y="352"/>
                  </a:lnTo>
                  <a:lnTo>
                    <a:pt x="239" y="353"/>
                  </a:lnTo>
                  <a:lnTo>
                    <a:pt x="230" y="356"/>
                  </a:lnTo>
                  <a:lnTo>
                    <a:pt x="214" y="357"/>
                  </a:lnTo>
                  <a:lnTo>
                    <a:pt x="198" y="359"/>
                  </a:lnTo>
                  <a:lnTo>
                    <a:pt x="179" y="357"/>
                  </a:lnTo>
                  <a:lnTo>
                    <a:pt x="155" y="351"/>
                  </a:lnTo>
                  <a:lnTo>
                    <a:pt x="129" y="338"/>
                  </a:lnTo>
                  <a:lnTo>
                    <a:pt x="104" y="318"/>
                  </a:lnTo>
                  <a:lnTo>
                    <a:pt x="78" y="292"/>
                  </a:lnTo>
                  <a:lnTo>
                    <a:pt x="30" y="286"/>
                  </a:lnTo>
                  <a:lnTo>
                    <a:pt x="28" y="283"/>
                  </a:lnTo>
                  <a:lnTo>
                    <a:pt x="23" y="277"/>
                  </a:lnTo>
                  <a:lnTo>
                    <a:pt x="17" y="268"/>
                  </a:lnTo>
                  <a:lnTo>
                    <a:pt x="4" y="245"/>
                  </a:lnTo>
                  <a:lnTo>
                    <a:pt x="0" y="234"/>
                  </a:lnTo>
                  <a:lnTo>
                    <a:pt x="0" y="225"/>
                  </a:lnTo>
                  <a:lnTo>
                    <a:pt x="4" y="216"/>
                  </a:lnTo>
                  <a:lnTo>
                    <a:pt x="12" y="209"/>
                  </a:lnTo>
                  <a:lnTo>
                    <a:pt x="21" y="206"/>
                  </a:lnTo>
                  <a:lnTo>
                    <a:pt x="28" y="203"/>
                  </a:lnTo>
                  <a:lnTo>
                    <a:pt x="36" y="202"/>
                  </a:lnTo>
                  <a:lnTo>
                    <a:pt x="32" y="176"/>
                  </a:lnTo>
                  <a:lnTo>
                    <a:pt x="35" y="148"/>
                  </a:lnTo>
                  <a:lnTo>
                    <a:pt x="41" y="120"/>
                  </a:lnTo>
                  <a:lnTo>
                    <a:pt x="51" y="92"/>
                  </a:lnTo>
                  <a:lnTo>
                    <a:pt x="64" y="65"/>
                  </a:lnTo>
                  <a:lnTo>
                    <a:pt x="81" y="43"/>
                  </a:lnTo>
                  <a:lnTo>
                    <a:pt x="100" y="23"/>
                  </a:lnTo>
                  <a:lnTo>
                    <a:pt x="120" y="9"/>
                  </a:lnTo>
                  <a:lnTo>
                    <a:pt x="142"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8" name="Freeform 164"/>
            <p:cNvSpPr>
              <a:spLocks/>
            </p:cNvSpPr>
            <p:nvPr/>
          </p:nvSpPr>
          <p:spPr bwMode="auto">
            <a:xfrm>
              <a:off x="7432676" y="2351088"/>
              <a:ext cx="120650" cy="123825"/>
            </a:xfrm>
            <a:custGeom>
              <a:avLst/>
              <a:gdLst/>
              <a:ahLst/>
              <a:cxnLst>
                <a:cxn ang="0">
                  <a:pos x="27" y="0"/>
                </a:cxn>
                <a:cxn ang="0">
                  <a:pos x="43" y="0"/>
                </a:cxn>
                <a:cxn ang="0">
                  <a:pos x="57" y="5"/>
                </a:cxn>
                <a:cxn ang="0">
                  <a:pos x="67" y="15"/>
                </a:cxn>
                <a:cxn ang="0">
                  <a:pos x="74" y="29"/>
                </a:cxn>
                <a:cxn ang="0">
                  <a:pos x="76" y="45"/>
                </a:cxn>
                <a:cxn ang="0">
                  <a:pos x="71" y="59"/>
                </a:cxn>
                <a:cxn ang="0">
                  <a:pos x="62" y="70"/>
                </a:cxn>
                <a:cxn ang="0">
                  <a:pos x="48" y="77"/>
                </a:cxn>
                <a:cxn ang="0">
                  <a:pos x="32" y="78"/>
                </a:cxn>
                <a:cxn ang="0">
                  <a:pos x="20" y="73"/>
                </a:cxn>
                <a:cxn ang="0">
                  <a:pos x="8" y="63"/>
                </a:cxn>
                <a:cxn ang="0">
                  <a:pos x="2" y="49"/>
                </a:cxn>
                <a:cxn ang="0">
                  <a:pos x="0" y="33"/>
                </a:cxn>
                <a:cxn ang="0">
                  <a:pos x="4" y="18"/>
                </a:cxn>
                <a:cxn ang="0">
                  <a:pos x="13" y="8"/>
                </a:cxn>
                <a:cxn ang="0">
                  <a:pos x="27" y="0"/>
                </a:cxn>
              </a:cxnLst>
              <a:rect l="0" t="0" r="r" b="b"/>
              <a:pathLst>
                <a:path w="76" h="78">
                  <a:moveTo>
                    <a:pt x="27" y="0"/>
                  </a:moveTo>
                  <a:lnTo>
                    <a:pt x="43" y="0"/>
                  </a:lnTo>
                  <a:lnTo>
                    <a:pt x="57" y="5"/>
                  </a:lnTo>
                  <a:lnTo>
                    <a:pt x="67" y="15"/>
                  </a:lnTo>
                  <a:lnTo>
                    <a:pt x="74" y="29"/>
                  </a:lnTo>
                  <a:lnTo>
                    <a:pt x="76" y="45"/>
                  </a:lnTo>
                  <a:lnTo>
                    <a:pt x="71" y="59"/>
                  </a:lnTo>
                  <a:lnTo>
                    <a:pt x="62" y="70"/>
                  </a:lnTo>
                  <a:lnTo>
                    <a:pt x="48" y="77"/>
                  </a:lnTo>
                  <a:lnTo>
                    <a:pt x="32" y="78"/>
                  </a:lnTo>
                  <a:lnTo>
                    <a:pt x="20" y="73"/>
                  </a:lnTo>
                  <a:lnTo>
                    <a:pt x="8" y="63"/>
                  </a:lnTo>
                  <a:lnTo>
                    <a:pt x="2" y="49"/>
                  </a:lnTo>
                  <a:lnTo>
                    <a:pt x="0" y="33"/>
                  </a:lnTo>
                  <a:lnTo>
                    <a:pt x="4" y="18"/>
                  </a:lnTo>
                  <a:lnTo>
                    <a:pt x="13" y="8"/>
                  </a:lnTo>
                  <a:lnTo>
                    <a:pt x="27" y="0"/>
                  </a:lnTo>
                  <a:close/>
                </a:path>
              </a:pathLst>
            </a:custGeom>
            <a:solidFill>
              <a:srgbClr val="DA23F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9" name="Freeform 165"/>
            <p:cNvSpPr>
              <a:spLocks/>
            </p:cNvSpPr>
            <p:nvPr/>
          </p:nvSpPr>
          <p:spPr bwMode="auto">
            <a:xfrm>
              <a:off x="7456488" y="2359026"/>
              <a:ext cx="82550" cy="84138"/>
            </a:xfrm>
            <a:custGeom>
              <a:avLst/>
              <a:gdLst/>
              <a:ahLst/>
              <a:cxnLst>
                <a:cxn ang="0">
                  <a:pos x="19" y="0"/>
                </a:cxn>
                <a:cxn ang="0">
                  <a:pos x="29" y="0"/>
                </a:cxn>
                <a:cxn ang="0">
                  <a:pos x="38" y="3"/>
                </a:cxn>
                <a:cxn ang="0">
                  <a:pos x="45" y="10"/>
                </a:cxn>
                <a:cxn ang="0">
                  <a:pos x="50" y="21"/>
                </a:cxn>
                <a:cxn ang="0">
                  <a:pos x="52" y="31"/>
                </a:cxn>
                <a:cxn ang="0">
                  <a:pos x="48" y="40"/>
                </a:cxn>
                <a:cxn ang="0">
                  <a:pos x="42" y="47"/>
                </a:cxn>
                <a:cxn ang="0">
                  <a:pos x="33" y="53"/>
                </a:cxn>
                <a:cxn ang="0">
                  <a:pos x="22" y="53"/>
                </a:cxn>
                <a:cxn ang="0">
                  <a:pos x="14" y="50"/>
                </a:cxn>
                <a:cxn ang="0">
                  <a:pos x="6" y="42"/>
                </a:cxn>
                <a:cxn ang="0">
                  <a:pos x="1" y="33"/>
                </a:cxn>
                <a:cxn ang="0">
                  <a:pos x="0" y="23"/>
                </a:cxn>
                <a:cxn ang="0">
                  <a:pos x="3" y="13"/>
                </a:cxn>
                <a:cxn ang="0">
                  <a:pos x="10" y="5"/>
                </a:cxn>
                <a:cxn ang="0">
                  <a:pos x="19" y="0"/>
                </a:cxn>
              </a:cxnLst>
              <a:rect l="0" t="0" r="r" b="b"/>
              <a:pathLst>
                <a:path w="52" h="53">
                  <a:moveTo>
                    <a:pt x="19" y="0"/>
                  </a:moveTo>
                  <a:lnTo>
                    <a:pt x="29" y="0"/>
                  </a:lnTo>
                  <a:lnTo>
                    <a:pt x="38" y="3"/>
                  </a:lnTo>
                  <a:lnTo>
                    <a:pt x="45" y="10"/>
                  </a:lnTo>
                  <a:lnTo>
                    <a:pt x="50" y="21"/>
                  </a:lnTo>
                  <a:lnTo>
                    <a:pt x="52" y="31"/>
                  </a:lnTo>
                  <a:lnTo>
                    <a:pt x="48" y="40"/>
                  </a:lnTo>
                  <a:lnTo>
                    <a:pt x="42" y="47"/>
                  </a:lnTo>
                  <a:lnTo>
                    <a:pt x="33" y="53"/>
                  </a:lnTo>
                  <a:lnTo>
                    <a:pt x="22" y="53"/>
                  </a:lnTo>
                  <a:lnTo>
                    <a:pt x="14" y="50"/>
                  </a:lnTo>
                  <a:lnTo>
                    <a:pt x="6" y="42"/>
                  </a:lnTo>
                  <a:lnTo>
                    <a:pt x="1" y="33"/>
                  </a:lnTo>
                  <a:lnTo>
                    <a:pt x="0" y="23"/>
                  </a:lnTo>
                  <a:lnTo>
                    <a:pt x="3" y="13"/>
                  </a:lnTo>
                  <a:lnTo>
                    <a:pt x="10" y="5"/>
                  </a:lnTo>
                  <a:lnTo>
                    <a:pt x="19" y="0"/>
                  </a:lnTo>
                  <a:close/>
                </a:path>
              </a:pathLst>
            </a:custGeom>
            <a:solidFill>
              <a:srgbClr val="F65AC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0" name="Freeform 166"/>
            <p:cNvSpPr>
              <a:spLocks/>
            </p:cNvSpPr>
            <p:nvPr/>
          </p:nvSpPr>
          <p:spPr bwMode="auto">
            <a:xfrm>
              <a:off x="7486651" y="2370138"/>
              <a:ext cx="30163" cy="30163"/>
            </a:xfrm>
            <a:custGeom>
              <a:avLst/>
              <a:gdLst/>
              <a:ahLst/>
              <a:cxnLst>
                <a:cxn ang="0">
                  <a:pos x="7" y="0"/>
                </a:cxn>
                <a:cxn ang="0">
                  <a:pos x="11" y="0"/>
                </a:cxn>
                <a:cxn ang="0">
                  <a:pos x="15" y="1"/>
                </a:cxn>
                <a:cxn ang="0">
                  <a:pos x="17" y="2"/>
                </a:cxn>
                <a:cxn ang="0">
                  <a:pos x="19" y="6"/>
                </a:cxn>
                <a:cxn ang="0">
                  <a:pos x="19" y="11"/>
                </a:cxn>
                <a:cxn ang="0">
                  <a:pos x="17" y="14"/>
                </a:cxn>
                <a:cxn ang="0">
                  <a:pos x="16" y="17"/>
                </a:cxn>
                <a:cxn ang="0">
                  <a:pos x="12" y="19"/>
                </a:cxn>
                <a:cxn ang="0">
                  <a:pos x="9" y="19"/>
                </a:cxn>
                <a:cxn ang="0">
                  <a:pos x="5" y="17"/>
                </a:cxn>
                <a:cxn ang="0">
                  <a:pos x="2" y="15"/>
                </a:cxn>
                <a:cxn ang="0">
                  <a:pos x="0" y="11"/>
                </a:cxn>
                <a:cxn ang="0">
                  <a:pos x="0" y="7"/>
                </a:cxn>
                <a:cxn ang="0">
                  <a:pos x="1" y="3"/>
                </a:cxn>
                <a:cxn ang="0">
                  <a:pos x="3" y="1"/>
                </a:cxn>
                <a:cxn ang="0">
                  <a:pos x="7" y="0"/>
                </a:cxn>
              </a:cxnLst>
              <a:rect l="0" t="0" r="r" b="b"/>
              <a:pathLst>
                <a:path w="19" h="19">
                  <a:moveTo>
                    <a:pt x="7" y="0"/>
                  </a:moveTo>
                  <a:lnTo>
                    <a:pt x="11" y="0"/>
                  </a:lnTo>
                  <a:lnTo>
                    <a:pt x="15" y="1"/>
                  </a:lnTo>
                  <a:lnTo>
                    <a:pt x="17" y="2"/>
                  </a:lnTo>
                  <a:lnTo>
                    <a:pt x="19" y="6"/>
                  </a:lnTo>
                  <a:lnTo>
                    <a:pt x="19" y="11"/>
                  </a:lnTo>
                  <a:lnTo>
                    <a:pt x="17" y="14"/>
                  </a:lnTo>
                  <a:lnTo>
                    <a:pt x="16" y="17"/>
                  </a:lnTo>
                  <a:lnTo>
                    <a:pt x="12" y="19"/>
                  </a:lnTo>
                  <a:lnTo>
                    <a:pt x="9" y="19"/>
                  </a:lnTo>
                  <a:lnTo>
                    <a:pt x="5" y="17"/>
                  </a:lnTo>
                  <a:lnTo>
                    <a:pt x="2" y="15"/>
                  </a:lnTo>
                  <a:lnTo>
                    <a:pt x="0" y="11"/>
                  </a:lnTo>
                  <a:lnTo>
                    <a:pt x="0" y="7"/>
                  </a:lnTo>
                  <a:lnTo>
                    <a:pt x="1" y="3"/>
                  </a:lnTo>
                  <a:lnTo>
                    <a:pt x="3" y="1"/>
                  </a:lnTo>
                  <a:lnTo>
                    <a:pt x="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1" name="Freeform 167"/>
            <p:cNvSpPr>
              <a:spLocks/>
            </p:cNvSpPr>
            <p:nvPr/>
          </p:nvSpPr>
          <p:spPr bwMode="auto">
            <a:xfrm>
              <a:off x="7026276" y="1819276"/>
              <a:ext cx="111125" cy="177800"/>
            </a:xfrm>
            <a:custGeom>
              <a:avLst/>
              <a:gdLst/>
              <a:ahLst/>
              <a:cxnLst>
                <a:cxn ang="0">
                  <a:pos x="7" y="0"/>
                </a:cxn>
                <a:cxn ang="0">
                  <a:pos x="26" y="3"/>
                </a:cxn>
                <a:cxn ang="0">
                  <a:pos x="41" y="8"/>
                </a:cxn>
                <a:cxn ang="0">
                  <a:pos x="53" y="18"/>
                </a:cxn>
                <a:cxn ang="0">
                  <a:pos x="62" y="28"/>
                </a:cxn>
                <a:cxn ang="0">
                  <a:pos x="67" y="41"/>
                </a:cxn>
                <a:cxn ang="0">
                  <a:pos x="69" y="55"/>
                </a:cxn>
                <a:cxn ang="0">
                  <a:pos x="70" y="68"/>
                </a:cxn>
                <a:cxn ang="0">
                  <a:pos x="69" y="79"/>
                </a:cxn>
                <a:cxn ang="0">
                  <a:pos x="65" y="92"/>
                </a:cxn>
                <a:cxn ang="0">
                  <a:pos x="60" y="99"/>
                </a:cxn>
                <a:cxn ang="0">
                  <a:pos x="51" y="108"/>
                </a:cxn>
                <a:cxn ang="0">
                  <a:pos x="51" y="112"/>
                </a:cxn>
                <a:cxn ang="0">
                  <a:pos x="46" y="110"/>
                </a:cxn>
                <a:cxn ang="0">
                  <a:pos x="39" y="105"/>
                </a:cxn>
                <a:cxn ang="0">
                  <a:pos x="28" y="96"/>
                </a:cxn>
                <a:cxn ang="0">
                  <a:pos x="19" y="85"/>
                </a:cxn>
                <a:cxn ang="0">
                  <a:pos x="9" y="73"/>
                </a:cxn>
                <a:cxn ang="0">
                  <a:pos x="3" y="57"/>
                </a:cxn>
                <a:cxn ang="0">
                  <a:pos x="0" y="41"/>
                </a:cxn>
                <a:cxn ang="0">
                  <a:pos x="2" y="26"/>
                </a:cxn>
                <a:cxn ang="0">
                  <a:pos x="3" y="13"/>
                </a:cxn>
                <a:cxn ang="0">
                  <a:pos x="5" y="4"/>
                </a:cxn>
                <a:cxn ang="0">
                  <a:pos x="7" y="0"/>
                </a:cxn>
              </a:cxnLst>
              <a:rect l="0" t="0" r="r" b="b"/>
              <a:pathLst>
                <a:path w="70" h="112">
                  <a:moveTo>
                    <a:pt x="7" y="0"/>
                  </a:moveTo>
                  <a:lnTo>
                    <a:pt x="26" y="3"/>
                  </a:lnTo>
                  <a:lnTo>
                    <a:pt x="41" y="8"/>
                  </a:lnTo>
                  <a:lnTo>
                    <a:pt x="53" y="18"/>
                  </a:lnTo>
                  <a:lnTo>
                    <a:pt x="62" y="28"/>
                  </a:lnTo>
                  <a:lnTo>
                    <a:pt x="67" y="41"/>
                  </a:lnTo>
                  <a:lnTo>
                    <a:pt x="69" y="55"/>
                  </a:lnTo>
                  <a:lnTo>
                    <a:pt x="70" y="68"/>
                  </a:lnTo>
                  <a:lnTo>
                    <a:pt x="69" y="79"/>
                  </a:lnTo>
                  <a:lnTo>
                    <a:pt x="65" y="92"/>
                  </a:lnTo>
                  <a:lnTo>
                    <a:pt x="60" y="99"/>
                  </a:lnTo>
                  <a:lnTo>
                    <a:pt x="51" y="108"/>
                  </a:lnTo>
                  <a:lnTo>
                    <a:pt x="51" y="112"/>
                  </a:lnTo>
                  <a:lnTo>
                    <a:pt x="46" y="110"/>
                  </a:lnTo>
                  <a:lnTo>
                    <a:pt x="39" y="105"/>
                  </a:lnTo>
                  <a:lnTo>
                    <a:pt x="28" y="96"/>
                  </a:lnTo>
                  <a:lnTo>
                    <a:pt x="19" y="85"/>
                  </a:lnTo>
                  <a:lnTo>
                    <a:pt x="9" y="73"/>
                  </a:lnTo>
                  <a:lnTo>
                    <a:pt x="3" y="57"/>
                  </a:lnTo>
                  <a:lnTo>
                    <a:pt x="0" y="41"/>
                  </a:lnTo>
                  <a:lnTo>
                    <a:pt x="2" y="26"/>
                  </a:lnTo>
                  <a:lnTo>
                    <a:pt x="3" y="13"/>
                  </a:lnTo>
                  <a:lnTo>
                    <a:pt x="5" y="4"/>
                  </a:lnTo>
                  <a:lnTo>
                    <a:pt x="7" y="0"/>
                  </a:lnTo>
                  <a:close/>
                </a:path>
              </a:pathLst>
            </a:custGeom>
            <a:solidFill>
              <a:srgbClr val="B35A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2" name="Freeform 168"/>
            <p:cNvSpPr>
              <a:spLocks/>
            </p:cNvSpPr>
            <p:nvPr/>
          </p:nvSpPr>
          <p:spPr bwMode="auto">
            <a:xfrm>
              <a:off x="7034213" y="1833563"/>
              <a:ext cx="98425" cy="157163"/>
            </a:xfrm>
            <a:custGeom>
              <a:avLst/>
              <a:gdLst/>
              <a:ahLst/>
              <a:cxnLst>
                <a:cxn ang="0">
                  <a:pos x="6" y="0"/>
                </a:cxn>
                <a:cxn ang="0">
                  <a:pos x="22" y="2"/>
                </a:cxn>
                <a:cxn ang="0">
                  <a:pos x="36" y="8"/>
                </a:cxn>
                <a:cxn ang="0">
                  <a:pos x="46" y="15"/>
                </a:cxn>
                <a:cxn ang="0">
                  <a:pos x="54" y="25"/>
                </a:cxn>
                <a:cxn ang="0">
                  <a:pos x="59" y="36"/>
                </a:cxn>
                <a:cxn ang="0">
                  <a:pos x="62" y="48"/>
                </a:cxn>
                <a:cxn ang="0">
                  <a:pos x="62" y="60"/>
                </a:cxn>
                <a:cxn ang="0">
                  <a:pos x="60" y="70"/>
                </a:cxn>
                <a:cxn ang="0">
                  <a:pos x="57" y="83"/>
                </a:cxn>
                <a:cxn ang="0">
                  <a:pos x="50" y="90"/>
                </a:cxn>
                <a:cxn ang="0">
                  <a:pos x="46" y="96"/>
                </a:cxn>
                <a:cxn ang="0">
                  <a:pos x="45" y="98"/>
                </a:cxn>
                <a:cxn ang="0">
                  <a:pos x="45" y="99"/>
                </a:cxn>
                <a:cxn ang="0">
                  <a:pos x="41" y="97"/>
                </a:cxn>
                <a:cxn ang="0">
                  <a:pos x="35" y="92"/>
                </a:cxn>
                <a:cxn ang="0">
                  <a:pos x="26" y="84"/>
                </a:cxn>
                <a:cxn ang="0">
                  <a:pos x="17" y="74"/>
                </a:cxn>
                <a:cxn ang="0">
                  <a:pos x="8" y="62"/>
                </a:cxn>
                <a:cxn ang="0">
                  <a:pos x="3" y="48"/>
                </a:cxn>
                <a:cxn ang="0">
                  <a:pos x="0" y="34"/>
                </a:cxn>
                <a:cxn ang="0">
                  <a:pos x="2" y="22"/>
                </a:cxn>
                <a:cxn ang="0">
                  <a:pos x="3" y="10"/>
                </a:cxn>
                <a:cxn ang="0">
                  <a:pos x="4" y="2"/>
                </a:cxn>
                <a:cxn ang="0">
                  <a:pos x="6" y="0"/>
                </a:cxn>
              </a:cxnLst>
              <a:rect l="0" t="0" r="r" b="b"/>
              <a:pathLst>
                <a:path w="62" h="99">
                  <a:moveTo>
                    <a:pt x="6" y="0"/>
                  </a:moveTo>
                  <a:lnTo>
                    <a:pt x="22" y="2"/>
                  </a:lnTo>
                  <a:lnTo>
                    <a:pt x="36" y="8"/>
                  </a:lnTo>
                  <a:lnTo>
                    <a:pt x="46" y="15"/>
                  </a:lnTo>
                  <a:lnTo>
                    <a:pt x="54" y="25"/>
                  </a:lnTo>
                  <a:lnTo>
                    <a:pt x="59" y="36"/>
                  </a:lnTo>
                  <a:lnTo>
                    <a:pt x="62" y="48"/>
                  </a:lnTo>
                  <a:lnTo>
                    <a:pt x="62" y="60"/>
                  </a:lnTo>
                  <a:lnTo>
                    <a:pt x="60" y="70"/>
                  </a:lnTo>
                  <a:lnTo>
                    <a:pt x="57" y="83"/>
                  </a:lnTo>
                  <a:lnTo>
                    <a:pt x="50" y="90"/>
                  </a:lnTo>
                  <a:lnTo>
                    <a:pt x="46" y="96"/>
                  </a:lnTo>
                  <a:lnTo>
                    <a:pt x="45" y="98"/>
                  </a:lnTo>
                  <a:lnTo>
                    <a:pt x="45" y="99"/>
                  </a:lnTo>
                  <a:lnTo>
                    <a:pt x="41" y="97"/>
                  </a:lnTo>
                  <a:lnTo>
                    <a:pt x="35" y="92"/>
                  </a:lnTo>
                  <a:lnTo>
                    <a:pt x="26" y="84"/>
                  </a:lnTo>
                  <a:lnTo>
                    <a:pt x="17" y="74"/>
                  </a:lnTo>
                  <a:lnTo>
                    <a:pt x="8" y="62"/>
                  </a:lnTo>
                  <a:lnTo>
                    <a:pt x="3" y="48"/>
                  </a:lnTo>
                  <a:lnTo>
                    <a:pt x="0" y="34"/>
                  </a:lnTo>
                  <a:lnTo>
                    <a:pt x="2" y="22"/>
                  </a:lnTo>
                  <a:lnTo>
                    <a:pt x="3" y="10"/>
                  </a:lnTo>
                  <a:lnTo>
                    <a:pt x="4" y="2"/>
                  </a:lnTo>
                  <a:lnTo>
                    <a:pt x="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3" name="Freeform 169"/>
            <p:cNvSpPr>
              <a:spLocks/>
            </p:cNvSpPr>
            <p:nvPr/>
          </p:nvSpPr>
          <p:spPr bwMode="auto">
            <a:xfrm>
              <a:off x="7034213" y="1846263"/>
              <a:ext cx="98425" cy="120650"/>
            </a:xfrm>
            <a:custGeom>
              <a:avLst/>
              <a:gdLst/>
              <a:ahLst/>
              <a:cxnLst>
                <a:cxn ang="0">
                  <a:pos x="36" y="0"/>
                </a:cxn>
                <a:cxn ang="0">
                  <a:pos x="37" y="0"/>
                </a:cxn>
                <a:cxn ang="0">
                  <a:pos x="49" y="10"/>
                </a:cxn>
                <a:cxn ang="0">
                  <a:pos x="57" y="23"/>
                </a:cxn>
                <a:cxn ang="0">
                  <a:pos x="60" y="35"/>
                </a:cxn>
                <a:cxn ang="0">
                  <a:pos x="62" y="49"/>
                </a:cxn>
                <a:cxn ang="0">
                  <a:pos x="60" y="62"/>
                </a:cxn>
                <a:cxn ang="0">
                  <a:pos x="60" y="63"/>
                </a:cxn>
                <a:cxn ang="0">
                  <a:pos x="59" y="66"/>
                </a:cxn>
                <a:cxn ang="0">
                  <a:pos x="59" y="67"/>
                </a:cxn>
                <a:cxn ang="0">
                  <a:pos x="51" y="72"/>
                </a:cxn>
                <a:cxn ang="0">
                  <a:pos x="41" y="76"/>
                </a:cxn>
                <a:cxn ang="0">
                  <a:pos x="30" y="76"/>
                </a:cxn>
                <a:cxn ang="0">
                  <a:pos x="27" y="75"/>
                </a:cxn>
                <a:cxn ang="0">
                  <a:pos x="25" y="75"/>
                </a:cxn>
                <a:cxn ang="0">
                  <a:pos x="17" y="65"/>
                </a:cxn>
                <a:cxn ang="0">
                  <a:pos x="8" y="54"/>
                </a:cxn>
                <a:cxn ang="0">
                  <a:pos x="2" y="37"/>
                </a:cxn>
                <a:cxn ang="0">
                  <a:pos x="0" y="19"/>
                </a:cxn>
                <a:cxn ang="0">
                  <a:pos x="9" y="7"/>
                </a:cxn>
                <a:cxn ang="0">
                  <a:pos x="22" y="1"/>
                </a:cxn>
                <a:cxn ang="0">
                  <a:pos x="36" y="0"/>
                </a:cxn>
              </a:cxnLst>
              <a:rect l="0" t="0" r="r" b="b"/>
              <a:pathLst>
                <a:path w="62" h="76">
                  <a:moveTo>
                    <a:pt x="36" y="0"/>
                  </a:moveTo>
                  <a:lnTo>
                    <a:pt x="37" y="0"/>
                  </a:lnTo>
                  <a:lnTo>
                    <a:pt x="49" y="10"/>
                  </a:lnTo>
                  <a:lnTo>
                    <a:pt x="57" y="23"/>
                  </a:lnTo>
                  <a:lnTo>
                    <a:pt x="60" y="35"/>
                  </a:lnTo>
                  <a:lnTo>
                    <a:pt x="62" y="49"/>
                  </a:lnTo>
                  <a:lnTo>
                    <a:pt x="60" y="62"/>
                  </a:lnTo>
                  <a:lnTo>
                    <a:pt x="60" y="63"/>
                  </a:lnTo>
                  <a:lnTo>
                    <a:pt x="59" y="66"/>
                  </a:lnTo>
                  <a:lnTo>
                    <a:pt x="59" y="67"/>
                  </a:lnTo>
                  <a:lnTo>
                    <a:pt x="51" y="72"/>
                  </a:lnTo>
                  <a:lnTo>
                    <a:pt x="41" y="76"/>
                  </a:lnTo>
                  <a:lnTo>
                    <a:pt x="30" y="76"/>
                  </a:lnTo>
                  <a:lnTo>
                    <a:pt x="27" y="75"/>
                  </a:lnTo>
                  <a:lnTo>
                    <a:pt x="25" y="75"/>
                  </a:lnTo>
                  <a:lnTo>
                    <a:pt x="17" y="65"/>
                  </a:lnTo>
                  <a:lnTo>
                    <a:pt x="8" y="54"/>
                  </a:lnTo>
                  <a:lnTo>
                    <a:pt x="2" y="37"/>
                  </a:lnTo>
                  <a:lnTo>
                    <a:pt x="0" y="19"/>
                  </a:lnTo>
                  <a:lnTo>
                    <a:pt x="9" y="7"/>
                  </a:lnTo>
                  <a:lnTo>
                    <a:pt x="22" y="1"/>
                  </a:lnTo>
                  <a:lnTo>
                    <a:pt x="36" y="0"/>
                  </a:lnTo>
                  <a:close/>
                </a:path>
              </a:pathLst>
            </a:custGeom>
            <a:solidFill>
              <a:srgbClr val="98FDD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4" name="Freeform 170"/>
            <p:cNvSpPr>
              <a:spLocks/>
            </p:cNvSpPr>
            <p:nvPr/>
          </p:nvSpPr>
          <p:spPr bwMode="auto">
            <a:xfrm>
              <a:off x="7053263" y="1873251"/>
              <a:ext cx="60325" cy="63500"/>
            </a:xfrm>
            <a:custGeom>
              <a:avLst/>
              <a:gdLst/>
              <a:ahLst/>
              <a:cxnLst>
                <a:cxn ang="0">
                  <a:pos x="20" y="0"/>
                </a:cxn>
                <a:cxn ang="0">
                  <a:pos x="29" y="4"/>
                </a:cxn>
                <a:cxn ang="0">
                  <a:pos x="36" y="12"/>
                </a:cxn>
                <a:cxn ang="0">
                  <a:pos x="38" y="22"/>
                </a:cxn>
                <a:cxn ang="0">
                  <a:pos x="34" y="32"/>
                </a:cxn>
                <a:cxn ang="0">
                  <a:pos x="27" y="39"/>
                </a:cxn>
                <a:cxn ang="0">
                  <a:pos x="18" y="40"/>
                </a:cxn>
                <a:cxn ang="0">
                  <a:pos x="9" y="36"/>
                </a:cxn>
                <a:cxn ang="0">
                  <a:pos x="1" y="27"/>
                </a:cxn>
                <a:cxn ang="0">
                  <a:pos x="0" y="17"/>
                </a:cxn>
                <a:cxn ang="0">
                  <a:pos x="2" y="8"/>
                </a:cxn>
                <a:cxn ang="0">
                  <a:pos x="10" y="2"/>
                </a:cxn>
                <a:cxn ang="0">
                  <a:pos x="20" y="0"/>
                </a:cxn>
              </a:cxnLst>
              <a:rect l="0" t="0" r="r" b="b"/>
              <a:pathLst>
                <a:path w="38" h="40">
                  <a:moveTo>
                    <a:pt x="20" y="0"/>
                  </a:moveTo>
                  <a:lnTo>
                    <a:pt x="29" y="4"/>
                  </a:lnTo>
                  <a:lnTo>
                    <a:pt x="36" y="12"/>
                  </a:lnTo>
                  <a:lnTo>
                    <a:pt x="38" y="22"/>
                  </a:lnTo>
                  <a:lnTo>
                    <a:pt x="34" y="32"/>
                  </a:lnTo>
                  <a:lnTo>
                    <a:pt x="27" y="39"/>
                  </a:lnTo>
                  <a:lnTo>
                    <a:pt x="18" y="40"/>
                  </a:lnTo>
                  <a:lnTo>
                    <a:pt x="9" y="36"/>
                  </a:lnTo>
                  <a:lnTo>
                    <a:pt x="1" y="27"/>
                  </a:lnTo>
                  <a:lnTo>
                    <a:pt x="0" y="17"/>
                  </a:lnTo>
                  <a:lnTo>
                    <a:pt x="2" y="8"/>
                  </a:lnTo>
                  <a:lnTo>
                    <a:pt x="10" y="2"/>
                  </a:lnTo>
                  <a:lnTo>
                    <a:pt x="20" y="0"/>
                  </a:lnTo>
                  <a:close/>
                </a:path>
              </a:pathLst>
            </a:custGeom>
            <a:solidFill>
              <a:srgbClr val="74F7D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5" name="Freeform 171"/>
            <p:cNvSpPr>
              <a:spLocks/>
            </p:cNvSpPr>
            <p:nvPr/>
          </p:nvSpPr>
          <p:spPr bwMode="auto">
            <a:xfrm>
              <a:off x="7065963" y="1887538"/>
              <a:ext cx="33338" cy="36513"/>
            </a:xfrm>
            <a:custGeom>
              <a:avLst/>
              <a:gdLst/>
              <a:ahLst/>
              <a:cxnLst>
                <a:cxn ang="0">
                  <a:pos x="7" y="0"/>
                </a:cxn>
                <a:cxn ang="0">
                  <a:pos x="11" y="0"/>
                </a:cxn>
                <a:cxn ang="0">
                  <a:pos x="15" y="2"/>
                </a:cxn>
                <a:cxn ang="0">
                  <a:pos x="19" y="4"/>
                </a:cxn>
                <a:cxn ang="0">
                  <a:pos x="20" y="8"/>
                </a:cxn>
                <a:cxn ang="0">
                  <a:pos x="21" y="13"/>
                </a:cxn>
                <a:cxn ang="0">
                  <a:pos x="20" y="17"/>
                </a:cxn>
                <a:cxn ang="0">
                  <a:pos x="17" y="21"/>
                </a:cxn>
                <a:cxn ang="0">
                  <a:pos x="10" y="23"/>
                </a:cxn>
                <a:cxn ang="0">
                  <a:pos x="6" y="22"/>
                </a:cxn>
                <a:cxn ang="0">
                  <a:pos x="2" y="18"/>
                </a:cxn>
                <a:cxn ang="0">
                  <a:pos x="1" y="16"/>
                </a:cxn>
                <a:cxn ang="0">
                  <a:pos x="0" y="11"/>
                </a:cxn>
                <a:cxn ang="0">
                  <a:pos x="0" y="7"/>
                </a:cxn>
                <a:cxn ang="0">
                  <a:pos x="5" y="2"/>
                </a:cxn>
                <a:cxn ang="0">
                  <a:pos x="7" y="0"/>
                </a:cxn>
              </a:cxnLst>
              <a:rect l="0" t="0" r="r" b="b"/>
              <a:pathLst>
                <a:path w="21" h="23">
                  <a:moveTo>
                    <a:pt x="7" y="0"/>
                  </a:moveTo>
                  <a:lnTo>
                    <a:pt x="11" y="0"/>
                  </a:lnTo>
                  <a:lnTo>
                    <a:pt x="15" y="2"/>
                  </a:lnTo>
                  <a:lnTo>
                    <a:pt x="19" y="4"/>
                  </a:lnTo>
                  <a:lnTo>
                    <a:pt x="20" y="8"/>
                  </a:lnTo>
                  <a:lnTo>
                    <a:pt x="21" y="13"/>
                  </a:lnTo>
                  <a:lnTo>
                    <a:pt x="20" y="17"/>
                  </a:lnTo>
                  <a:lnTo>
                    <a:pt x="17" y="21"/>
                  </a:lnTo>
                  <a:lnTo>
                    <a:pt x="10" y="23"/>
                  </a:lnTo>
                  <a:lnTo>
                    <a:pt x="6" y="22"/>
                  </a:lnTo>
                  <a:lnTo>
                    <a:pt x="2" y="18"/>
                  </a:lnTo>
                  <a:lnTo>
                    <a:pt x="1" y="16"/>
                  </a:lnTo>
                  <a:lnTo>
                    <a:pt x="0" y="11"/>
                  </a:lnTo>
                  <a:lnTo>
                    <a:pt x="0" y="7"/>
                  </a:lnTo>
                  <a:lnTo>
                    <a:pt x="5" y="2"/>
                  </a:lnTo>
                  <a:lnTo>
                    <a:pt x="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6" name="Freeform 172"/>
            <p:cNvSpPr>
              <a:spLocks/>
            </p:cNvSpPr>
            <p:nvPr/>
          </p:nvSpPr>
          <p:spPr bwMode="auto">
            <a:xfrm>
              <a:off x="7089776" y="1906588"/>
              <a:ext cx="17463" cy="20638"/>
            </a:xfrm>
            <a:custGeom>
              <a:avLst/>
              <a:gdLst/>
              <a:ahLst/>
              <a:cxnLst>
                <a:cxn ang="0">
                  <a:pos x="4" y="0"/>
                </a:cxn>
                <a:cxn ang="0">
                  <a:pos x="8" y="0"/>
                </a:cxn>
                <a:cxn ang="0">
                  <a:pos x="11" y="4"/>
                </a:cxn>
                <a:cxn ang="0">
                  <a:pos x="11" y="9"/>
                </a:cxn>
                <a:cxn ang="0">
                  <a:pos x="10" y="11"/>
                </a:cxn>
                <a:cxn ang="0">
                  <a:pos x="8" y="13"/>
                </a:cxn>
                <a:cxn ang="0">
                  <a:pos x="5" y="13"/>
                </a:cxn>
                <a:cxn ang="0">
                  <a:pos x="4" y="11"/>
                </a:cxn>
                <a:cxn ang="0">
                  <a:pos x="1" y="10"/>
                </a:cxn>
                <a:cxn ang="0">
                  <a:pos x="0" y="7"/>
                </a:cxn>
                <a:cxn ang="0">
                  <a:pos x="0" y="4"/>
                </a:cxn>
                <a:cxn ang="0">
                  <a:pos x="1" y="1"/>
                </a:cxn>
                <a:cxn ang="0">
                  <a:pos x="4" y="0"/>
                </a:cxn>
              </a:cxnLst>
              <a:rect l="0" t="0" r="r" b="b"/>
              <a:pathLst>
                <a:path w="11" h="13">
                  <a:moveTo>
                    <a:pt x="4" y="0"/>
                  </a:moveTo>
                  <a:lnTo>
                    <a:pt x="8" y="0"/>
                  </a:lnTo>
                  <a:lnTo>
                    <a:pt x="11" y="4"/>
                  </a:lnTo>
                  <a:lnTo>
                    <a:pt x="11" y="9"/>
                  </a:lnTo>
                  <a:lnTo>
                    <a:pt x="10" y="11"/>
                  </a:lnTo>
                  <a:lnTo>
                    <a:pt x="8" y="13"/>
                  </a:lnTo>
                  <a:lnTo>
                    <a:pt x="5" y="13"/>
                  </a:lnTo>
                  <a:lnTo>
                    <a:pt x="4" y="11"/>
                  </a:lnTo>
                  <a:lnTo>
                    <a:pt x="1" y="10"/>
                  </a:lnTo>
                  <a:lnTo>
                    <a:pt x="0" y="7"/>
                  </a:lnTo>
                  <a:lnTo>
                    <a:pt x="0" y="4"/>
                  </a:lnTo>
                  <a:lnTo>
                    <a:pt x="1" y="1"/>
                  </a:lnTo>
                  <a:lnTo>
                    <a:pt x="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7" name="Freeform 173"/>
            <p:cNvSpPr>
              <a:spLocks/>
            </p:cNvSpPr>
            <p:nvPr/>
          </p:nvSpPr>
          <p:spPr bwMode="auto">
            <a:xfrm>
              <a:off x="7056438" y="1884363"/>
              <a:ext cx="6350" cy="7938"/>
            </a:xfrm>
            <a:custGeom>
              <a:avLst/>
              <a:gdLst/>
              <a:ahLst/>
              <a:cxnLst>
                <a:cxn ang="0">
                  <a:pos x="3" y="0"/>
                </a:cxn>
                <a:cxn ang="0">
                  <a:pos x="4" y="1"/>
                </a:cxn>
                <a:cxn ang="0">
                  <a:pos x="4" y="5"/>
                </a:cxn>
                <a:cxn ang="0">
                  <a:pos x="0" y="5"/>
                </a:cxn>
                <a:cxn ang="0">
                  <a:pos x="0" y="2"/>
                </a:cxn>
                <a:cxn ang="0">
                  <a:pos x="3" y="0"/>
                </a:cxn>
              </a:cxnLst>
              <a:rect l="0" t="0" r="r" b="b"/>
              <a:pathLst>
                <a:path w="4" h="5">
                  <a:moveTo>
                    <a:pt x="3" y="0"/>
                  </a:moveTo>
                  <a:lnTo>
                    <a:pt x="4" y="1"/>
                  </a:lnTo>
                  <a:lnTo>
                    <a:pt x="4" y="5"/>
                  </a:lnTo>
                  <a:lnTo>
                    <a:pt x="0" y="5"/>
                  </a:lnTo>
                  <a:lnTo>
                    <a:pt x="0" y="2"/>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8" name="Freeform 174"/>
            <p:cNvSpPr>
              <a:spLocks/>
            </p:cNvSpPr>
            <p:nvPr/>
          </p:nvSpPr>
          <p:spPr bwMode="auto">
            <a:xfrm>
              <a:off x="7062788" y="1789113"/>
              <a:ext cx="44450" cy="60325"/>
            </a:xfrm>
            <a:custGeom>
              <a:avLst/>
              <a:gdLst/>
              <a:ahLst/>
              <a:cxnLst>
                <a:cxn ang="0">
                  <a:pos x="7" y="0"/>
                </a:cxn>
                <a:cxn ang="0">
                  <a:pos x="8" y="0"/>
                </a:cxn>
                <a:cxn ang="0">
                  <a:pos x="9" y="1"/>
                </a:cxn>
                <a:cxn ang="0">
                  <a:pos x="9" y="4"/>
                </a:cxn>
                <a:cxn ang="0">
                  <a:pos x="8" y="8"/>
                </a:cxn>
                <a:cxn ang="0">
                  <a:pos x="8" y="13"/>
                </a:cxn>
                <a:cxn ang="0">
                  <a:pos x="7" y="16"/>
                </a:cxn>
                <a:cxn ang="0">
                  <a:pos x="7" y="22"/>
                </a:cxn>
                <a:cxn ang="0">
                  <a:pos x="8" y="23"/>
                </a:cxn>
                <a:cxn ang="0">
                  <a:pos x="8" y="24"/>
                </a:cxn>
                <a:cxn ang="0">
                  <a:pos x="10" y="25"/>
                </a:cxn>
                <a:cxn ang="0">
                  <a:pos x="12" y="25"/>
                </a:cxn>
                <a:cxn ang="0">
                  <a:pos x="12" y="22"/>
                </a:cxn>
                <a:cxn ang="0">
                  <a:pos x="13" y="18"/>
                </a:cxn>
                <a:cxn ang="0">
                  <a:pos x="13" y="8"/>
                </a:cxn>
                <a:cxn ang="0">
                  <a:pos x="14" y="6"/>
                </a:cxn>
                <a:cxn ang="0">
                  <a:pos x="14" y="5"/>
                </a:cxn>
                <a:cxn ang="0">
                  <a:pos x="16" y="4"/>
                </a:cxn>
                <a:cxn ang="0">
                  <a:pos x="17" y="5"/>
                </a:cxn>
                <a:cxn ang="0">
                  <a:pos x="17" y="20"/>
                </a:cxn>
                <a:cxn ang="0">
                  <a:pos x="18" y="27"/>
                </a:cxn>
                <a:cxn ang="0">
                  <a:pos x="19" y="30"/>
                </a:cxn>
                <a:cxn ang="0">
                  <a:pos x="23" y="32"/>
                </a:cxn>
                <a:cxn ang="0">
                  <a:pos x="23" y="25"/>
                </a:cxn>
                <a:cxn ang="0">
                  <a:pos x="22" y="22"/>
                </a:cxn>
                <a:cxn ang="0">
                  <a:pos x="22" y="16"/>
                </a:cxn>
                <a:cxn ang="0">
                  <a:pos x="23" y="14"/>
                </a:cxn>
                <a:cxn ang="0">
                  <a:pos x="25" y="13"/>
                </a:cxn>
                <a:cxn ang="0">
                  <a:pos x="26" y="13"/>
                </a:cxn>
                <a:cxn ang="0">
                  <a:pos x="27" y="14"/>
                </a:cxn>
                <a:cxn ang="0">
                  <a:pos x="27" y="29"/>
                </a:cxn>
                <a:cxn ang="0">
                  <a:pos x="28" y="36"/>
                </a:cxn>
                <a:cxn ang="0">
                  <a:pos x="28" y="38"/>
                </a:cxn>
                <a:cxn ang="0">
                  <a:pos x="27" y="38"/>
                </a:cxn>
                <a:cxn ang="0">
                  <a:pos x="25" y="37"/>
                </a:cxn>
                <a:cxn ang="0">
                  <a:pos x="22" y="34"/>
                </a:cxn>
                <a:cxn ang="0">
                  <a:pos x="19" y="33"/>
                </a:cxn>
                <a:cxn ang="0">
                  <a:pos x="16" y="30"/>
                </a:cxn>
                <a:cxn ang="0">
                  <a:pos x="12" y="29"/>
                </a:cxn>
                <a:cxn ang="0">
                  <a:pos x="9" y="28"/>
                </a:cxn>
                <a:cxn ang="0">
                  <a:pos x="5" y="27"/>
                </a:cxn>
                <a:cxn ang="0">
                  <a:pos x="3" y="25"/>
                </a:cxn>
                <a:cxn ang="0">
                  <a:pos x="0" y="23"/>
                </a:cxn>
                <a:cxn ang="0">
                  <a:pos x="0" y="15"/>
                </a:cxn>
                <a:cxn ang="0">
                  <a:pos x="4" y="4"/>
                </a:cxn>
                <a:cxn ang="0">
                  <a:pos x="5" y="1"/>
                </a:cxn>
                <a:cxn ang="0">
                  <a:pos x="7" y="0"/>
                </a:cxn>
              </a:cxnLst>
              <a:rect l="0" t="0" r="r" b="b"/>
              <a:pathLst>
                <a:path w="28" h="38">
                  <a:moveTo>
                    <a:pt x="7" y="0"/>
                  </a:moveTo>
                  <a:lnTo>
                    <a:pt x="8" y="0"/>
                  </a:lnTo>
                  <a:lnTo>
                    <a:pt x="9" y="1"/>
                  </a:lnTo>
                  <a:lnTo>
                    <a:pt x="9" y="4"/>
                  </a:lnTo>
                  <a:lnTo>
                    <a:pt x="8" y="8"/>
                  </a:lnTo>
                  <a:lnTo>
                    <a:pt x="8" y="13"/>
                  </a:lnTo>
                  <a:lnTo>
                    <a:pt x="7" y="16"/>
                  </a:lnTo>
                  <a:lnTo>
                    <a:pt x="7" y="22"/>
                  </a:lnTo>
                  <a:lnTo>
                    <a:pt x="8" y="23"/>
                  </a:lnTo>
                  <a:lnTo>
                    <a:pt x="8" y="24"/>
                  </a:lnTo>
                  <a:lnTo>
                    <a:pt x="10" y="25"/>
                  </a:lnTo>
                  <a:lnTo>
                    <a:pt x="12" y="25"/>
                  </a:lnTo>
                  <a:lnTo>
                    <a:pt x="12" y="22"/>
                  </a:lnTo>
                  <a:lnTo>
                    <a:pt x="13" y="18"/>
                  </a:lnTo>
                  <a:lnTo>
                    <a:pt x="13" y="8"/>
                  </a:lnTo>
                  <a:lnTo>
                    <a:pt x="14" y="6"/>
                  </a:lnTo>
                  <a:lnTo>
                    <a:pt x="14" y="5"/>
                  </a:lnTo>
                  <a:lnTo>
                    <a:pt x="16" y="4"/>
                  </a:lnTo>
                  <a:lnTo>
                    <a:pt x="17" y="5"/>
                  </a:lnTo>
                  <a:lnTo>
                    <a:pt x="17" y="20"/>
                  </a:lnTo>
                  <a:lnTo>
                    <a:pt x="18" y="27"/>
                  </a:lnTo>
                  <a:lnTo>
                    <a:pt x="19" y="30"/>
                  </a:lnTo>
                  <a:lnTo>
                    <a:pt x="23" y="32"/>
                  </a:lnTo>
                  <a:lnTo>
                    <a:pt x="23" y="25"/>
                  </a:lnTo>
                  <a:lnTo>
                    <a:pt x="22" y="22"/>
                  </a:lnTo>
                  <a:lnTo>
                    <a:pt x="22" y="16"/>
                  </a:lnTo>
                  <a:lnTo>
                    <a:pt x="23" y="14"/>
                  </a:lnTo>
                  <a:lnTo>
                    <a:pt x="25" y="13"/>
                  </a:lnTo>
                  <a:lnTo>
                    <a:pt x="26" y="13"/>
                  </a:lnTo>
                  <a:lnTo>
                    <a:pt x="27" y="14"/>
                  </a:lnTo>
                  <a:lnTo>
                    <a:pt x="27" y="29"/>
                  </a:lnTo>
                  <a:lnTo>
                    <a:pt x="28" y="36"/>
                  </a:lnTo>
                  <a:lnTo>
                    <a:pt x="28" y="38"/>
                  </a:lnTo>
                  <a:lnTo>
                    <a:pt x="27" y="38"/>
                  </a:lnTo>
                  <a:lnTo>
                    <a:pt x="25" y="37"/>
                  </a:lnTo>
                  <a:lnTo>
                    <a:pt x="22" y="34"/>
                  </a:lnTo>
                  <a:lnTo>
                    <a:pt x="19" y="33"/>
                  </a:lnTo>
                  <a:lnTo>
                    <a:pt x="16" y="30"/>
                  </a:lnTo>
                  <a:lnTo>
                    <a:pt x="12" y="29"/>
                  </a:lnTo>
                  <a:lnTo>
                    <a:pt x="9" y="28"/>
                  </a:lnTo>
                  <a:lnTo>
                    <a:pt x="5" y="27"/>
                  </a:lnTo>
                  <a:lnTo>
                    <a:pt x="3" y="25"/>
                  </a:lnTo>
                  <a:lnTo>
                    <a:pt x="0" y="23"/>
                  </a:lnTo>
                  <a:lnTo>
                    <a:pt x="0" y="15"/>
                  </a:lnTo>
                  <a:lnTo>
                    <a:pt x="4" y="4"/>
                  </a:lnTo>
                  <a:lnTo>
                    <a:pt x="5" y="1"/>
                  </a:lnTo>
                  <a:lnTo>
                    <a:pt x="7" y="0"/>
                  </a:lnTo>
                  <a:close/>
                </a:path>
              </a:pathLst>
            </a:custGeom>
            <a:solidFill>
              <a:srgbClr val="B35A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9" name="Freeform 175"/>
            <p:cNvSpPr>
              <a:spLocks/>
            </p:cNvSpPr>
            <p:nvPr/>
          </p:nvSpPr>
          <p:spPr bwMode="auto">
            <a:xfrm>
              <a:off x="7237413" y="2041526"/>
              <a:ext cx="123825" cy="169863"/>
            </a:xfrm>
            <a:custGeom>
              <a:avLst/>
              <a:gdLst/>
              <a:ahLst/>
              <a:cxnLst>
                <a:cxn ang="0">
                  <a:pos x="0" y="0"/>
                </a:cxn>
                <a:cxn ang="0">
                  <a:pos x="2" y="1"/>
                </a:cxn>
                <a:cxn ang="0">
                  <a:pos x="10" y="4"/>
                </a:cxn>
                <a:cxn ang="0">
                  <a:pos x="20" y="10"/>
                </a:cxn>
                <a:cxn ang="0">
                  <a:pos x="33" y="21"/>
                </a:cxn>
                <a:cxn ang="0">
                  <a:pos x="47" y="35"/>
                </a:cxn>
                <a:cxn ang="0">
                  <a:pos x="60" y="54"/>
                </a:cxn>
                <a:cxn ang="0">
                  <a:pos x="69" y="70"/>
                </a:cxn>
                <a:cxn ang="0">
                  <a:pos x="74" y="83"/>
                </a:cxn>
                <a:cxn ang="0">
                  <a:pos x="76" y="92"/>
                </a:cxn>
                <a:cxn ang="0">
                  <a:pos x="78" y="100"/>
                </a:cxn>
                <a:cxn ang="0">
                  <a:pos x="78" y="103"/>
                </a:cxn>
                <a:cxn ang="0">
                  <a:pos x="76" y="106"/>
                </a:cxn>
                <a:cxn ang="0">
                  <a:pos x="76" y="107"/>
                </a:cxn>
                <a:cxn ang="0">
                  <a:pos x="67" y="80"/>
                </a:cxn>
                <a:cxn ang="0">
                  <a:pos x="55" y="56"/>
                </a:cxn>
                <a:cxn ang="0">
                  <a:pos x="38" y="35"/>
                </a:cxn>
                <a:cxn ang="0">
                  <a:pos x="20" y="17"/>
                </a:cxn>
                <a:cxn ang="0">
                  <a:pos x="0" y="0"/>
                </a:cxn>
              </a:cxnLst>
              <a:rect l="0" t="0" r="r" b="b"/>
              <a:pathLst>
                <a:path w="78" h="107">
                  <a:moveTo>
                    <a:pt x="0" y="0"/>
                  </a:moveTo>
                  <a:lnTo>
                    <a:pt x="2" y="1"/>
                  </a:lnTo>
                  <a:lnTo>
                    <a:pt x="10" y="4"/>
                  </a:lnTo>
                  <a:lnTo>
                    <a:pt x="20" y="10"/>
                  </a:lnTo>
                  <a:lnTo>
                    <a:pt x="33" y="21"/>
                  </a:lnTo>
                  <a:lnTo>
                    <a:pt x="47" y="35"/>
                  </a:lnTo>
                  <a:lnTo>
                    <a:pt x="60" y="54"/>
                  </a:lnTo>
                  <a:lnTo>
                    <a:pt x="69" y="70"/>
                  </a:lnTo>
                  <a:lnTo>
                    <a:pt x="74" y="83"/>
                  </a:lnTo>
                  <a:lnTo>
                    <a:pt x="76" y="92"/>
                  </a:lnTo>
                  <a:lnTo>
                    <a:pt x="78" y="100"/>
                  </a:lnTo>
                  <a:lnTo>
                    <a:pt x="78" y="103"/>
                  </a:lnTo>
                  <a:lnTo>
                    <a:pt x="76" y="106"/>
                  </a:lnTo>
                  <a:lnTo>
                    <a:pt x="76" y="107"/>
                  </a:lnTo>
                  <a:lnTo>
                    <a:pt x="67" y="80"/>
                  </a:lnTo>
                  <a:lnTo>
                    <a:pt x="55" y="56"/>
                  </a:lnTo>
                  <a:lnTo>
                    <a:pt x="38" y="35"/>
                  </a:lnTo>
                  <a:lnTo>
                    <a:pt x="20" y="17"/>
                  </a:lnTo>
                  <a:lnTo>
                    <a:pt x="0" y="0"/>
                  </a:lnTo>
                  <a:close/>
                </a:path>
              </a:pathLst>
            </a:custGeom>
            <a:solidFill>
              <a:srgbClr val="CF8D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0" name="Freeform 176"/>
            <p:cNvSpPr>
              <a:spLocks/>
            </p:cNvSpPr>
            <p:nvPr/>
          </p:nvSpPr>
          <p:spPr bwMode="auto">
            <a:xfrm>
              <a:off x="7115176" y="1781176"/>
              <a:ext cx="69850" cy="198438"/>
            </a:xfrm>
            <a:custGeom>
              <a:avLst/>
              <a:gdLst/>
              <a:ahLst/>
              <a:cxnLst>
                <a:cxn ang="0">
                  <a:pos x="0" y="0"/>
                </a:cxn>
                <a:cxn ang="0">
                  <a:pos x="2" y="0"/>
                </a:cxn>
                <a:cxn ang="0">
                  <a:pos x="4" y="1"/>
                </a:cxn>
                <a:cxn ang="0">
                  <a:pos x="9" y="5"/>
                </a:cxn>
                <a:cxn ang="0">
                  <a:pos x="17" y="14"/>
                </a:cxn>
                <a:cxn ang="0">
                  <a:pos x="25" y="27"/>
                </a:cxn>
                <a:cxn ang="0">
                  <a:pos x="34" y="46"/>
                </a:cxn>
                <a:cxn ang="0">
                  <a:pos x="41" y="67"/>
                </a:cxn>
                <a:cxn ang="0">
                  <a:pos x="44" y="86"/>
                </a:cxn>
                <a:cxn ang="0">
                  <a:pos x="44" y="102"/>
                </a:cxn>
                <a:cxn ang="0">
                  <a:pos x="41" y="114"/>
                </a:cxn>
                <a:cxn ang="0">
                  <a:pos x="40" y="122"/>
                </a:cxn>
                <a:cxn ang="0">
                  <a:pos x="39" y="125"/>
                </a:cxn>
                <a:cxn ang="0">
                  <a:pos x="39" y="99"/>
                </a:cxn>
                <a:cxn ang="0">
                  <a:pos x="35" y="72"/>
                </a:cxn>
                <a:cxn ang="0">
                  <a:pos x="28" y="47"/>
                </a:cxn>
                <a:cxn ang="0">
                  <a:pos x="17" y="23"/>
                </a:cxn>
                <a:cxn ang="0">
                  <a:pos x="0" y="0"/>
                </a:cxn>
              </a:cxnLst>
              <a:rect l="0" t="0" r="r" b="b"/>
              <a:pathLst>
                <a:path w="44" h="125">
                  <a:moveTo>
                    <a:pt x="0" y="0"/>
                  </a:moveTo>
                  <a:lnTo>
                    <a:pt x="2" y="0"/>
                  </a:lnTo>
                  <a:lnTo>
                    <a:pt x="4" y="1"/>
                  </a:lnTo>
                  <a:lnTo>
                    <a:pt x="9" y="5"/>
                  </a:lnTo>
                  <a:lnTo>
                    <a:pt x="17" y="14"/>
                  </a:lnTo>
                  <a:lnTo>
                    <a:pt x="25" y="27"/>
                  </a:lnTo>
                  <a:lnTo>
                    <a:pt x="34" y="46"/>
                  </a:lnTo>
                  <a:lnTo>
                    <a:pt x="41" y="67"/>
                  </a:lnTo>
                  <a:lnTo>
                    <a:pt x="44" y="86"/>
                  </a:lnTo>
                  <a:lnTo>
                    <a:pt x="44" y="102"/>
                  </a:lnTo>
                  <a:lnTo>
                    <a:pt x="41" y="114"/>
                  </a:lnTo>
                  <a:lnTo>
                    <a:pt x="40" y="122"/>
                  </a:lnTo>
                  <a:lnTo>
                    <a:pt x="39" y="125"/>
                  </a:lnTo>
                  <a:lnTo>
                    <a:pt x="39" y="99"/>
                  </a:lnTo>
                  <a:lnTo>
                    <a:pt x="35" y="72"/>
                  </a:lnTo>
                  <a:lnTo>
                    <a:pt x="28" y="47"/>
                  </a:lnTo>
                  <a:lnTo>
                    <a:pt x="17" y="23"/>
                  </a:lnTo>
                  <a:lnTo>
                    <a:pt x="0" y="0"/>
                  </a:lnTo>
                  <a:close/>
                </a:path>
              </a:pathLst>
            </a:custGeom>
            <a:solidFill>
              <a:srgbClr val="CF8D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1" name="Freeform 177"/>
            <p:cNvSpPr>
              <a:spLocks/>
            </p:cNvSpPr>
            <p:nvPr/>
          </p:nvSpPr>
          <p:spPr bwMode="auto">
            <a:xfrm>
              <a:off x="7162801" y="2090738"/>
              <a:ext cx="136525" cy="195263"/>
            </a:xfrm>
            <a:custGeom>
              <a:avLst/>
              <a:gdLst/>
              <a:ahLst/>
              <a:cxnLst>
                <a:cxn ang="0">
                  <a:pos x="4" y="0"/>
                </a:cxn>
                <a:cxn ang="0">
                  <a:pos x="5" y="0"/>
                </a:cxn>
                <a:cxn ang="0">
                  <a:pos x="7" y="1"/>
                </a:cxn>
                <a:cxn ang="0">
                  <a:pos x="21" y="1"/>
                </a:cxn>
                <a:cxn ang="0">
                  <a:pos x="33" y="2"/>
                </a:cxn>
                <a:cxn ang="0">
                  <a:pos x="46" y="9"/>
                </a:cxn>
                <a:cxn ang="0">
                  <a:pos x="58" y="19"/>
                </a:cxn>
                <a:cxn ang="0">
                  <a:pos x="71" y="32"/>
                </a:cxn>
                <a:cxn ang="0">
                  <a:pos x="80" y="47"/>
                </a:cxn>
                <a:cxn ang="0">
                  <a:pos x="85" y="63"/>
                </a:cxn>
                <a:cxn ang="0">
                  <a:pos x="86" y="83"/>
                </a:cxn>
                <a:cxn ang="0">
                  <a:pos x="79" y="103"/>
                </a:cxn>
                <a:cxn ang="0">
                  <a:pos x="65" y="123"/>
                </a:cxn>
                <a:cxn ang="0">
                  <a:pos x="55" y="118"/>
                </a:cxn>
                <a:cxn ang="0">
                  <a:pos x="44" y="112"/>
                </a:cxn>
                <a:cxn ang="0">
                  <a:pos x="33" y="104"/>
                </a:cxn>
                <a:cxn ang="0">
                  <a:pos x="21" y="94"/>
                </a:cxn>
                <a:cxn ang="0">
                  <a:pos x="11" y="81"/>
                </a:cxn>
                <a:cxn ang="0">
                  <a:pos x="5" y="66"/>
                </a:cxn>
                <a:cxn ang="0">
                  <a:pos x="1" y="47"/>
                </a:cxn>
                <a:cxn ang="0">
                  <a:pos x="0" y="30"/>
                </a:cxn>
                <a:cxn ang="0">
                  <a:pos x="1" y="15"/>
                </a:cxn>
                <a:cxn ang="0">
                  <a:pos x="2" y="5"/>
                </a:cxn>
                <a:cxn ang="0">
                  <a:pos x="4" y="0"/>
                </a:cxn>
              </a:cxnLst>
              <a:rect l="0" t="0" r="r" b="b"/>
              <a:pathLst>
                <a:path w="86" h="123">
                  <a:moveTo>
                    <a:pt x="4" y="0"/>
                  </a:moveTo>
                  <a:lnTo>
                    <a:pt x="5" y="0"/>
                  </a:lnTo>
                  <a:lnTo>
                    <a:pt x="7" y="1"/>
                  </a:lnTo>
                  <a:lnTo>
                    <a:pt x="21" y="1"/>
                  </a:lnTo>
                  <a:lnTo>
                    <a:pt x="33" y="2"/>
                  </a:lnTo>
                  <a:lnTo>
                    <a:pt x="46" y="9"/>
                  </a:lnTo>
                  <a:lnTo>
                    <a:pt x="58" y="19"/>
                  </a:lnTo>
                  <a:lnTo>
                    <a:pt x="71" y="32"/>
                  </a:lnTo>
                  <a:lnTo>
                    <a:pt x="80" y="47"/>
                  </a:lnTo>
                  <a:lnTo>
                    <a:pt x="85" y="63"/>
                  </a:lnTo>
                  <a:lnTo>
                    <a:pt x="86" y="83"/>
                  </a:lnTo>
                  <a:lnTo>
                    <a:pt x="79" y="103"/>
                  </a:lnTo>
                  <a:lnTo>
                    <a:pt x="65" y="123"/>
                  </a:lnTo>
                  <a:lnTo>
                    <a:pt x="55" y="118"/>
                  </a:lnTo>
                  <a:lnTo>
                    <a:pt x="44" y="112"/>
                  </a:lnTo>
                  <a:lnTo>
                    <a:pt x="33" y="104"/>
                  </a:lnTo>
                  <a:lnTo>
                    <a:pt x="21" y="94"/>
                  </a:lnTo>
                  <a:lnTo>
                    <a:pt x="11" y="81"/>
                  </a:lnTo>
                  <a:lnTo>
                    <a:pt x="5" y="66"/>
                  </a:lnTo>
                  <a:lnTo>
                    <a:pt x="1" y="47"/>
                  </a:lnTo>
                  <a:lnTo>
                    <a:pt x="0" y="30"/>
                  </a:lnTo>
                  <a:lnTo>
                    <a:pt x="1" y="15"/>
                  </a:lnTo>
                  <a:lnTo>
                    <a:pt x="2" y="5"/>
                  </a:lnTo>
                  <a:lnTo>
                    <a:pt x="4" y="0"/>
                  </a:lnTo>
                  <a:close/>
                </a:path>
              </a:pathLst>
            </a:custGeom>
            <a:solidFill>
              <a:srgbClr val="B35A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2" name="Freeform 178"/>
            <p:cNvSpPr>
              <a:spLocks/>
            </p:cNvSpPr>
            <p:nvPr/>
          </p:nvSpPr>
          <p:spPr bwMode="auto">
            <a:xfrm>
              <a:off x="7170738" y="2097088"/>
              <a:ext cx="117475" cy="173038"/>
            </a:xfrm>
            <a:custGeom>
              <a:avLst/>
              <a:gdLst/>
              <a:ahLst/>
              <a:cxnLst>
                <a:cxn ang="0">
                  <a:pos x="2" y="0"/>
                </a:cxn>
                <a:cxn ang="0">
                  <a:pos x="4" y="0"/>
                </a:cxn>
                <a:cxn ang="0">
                  <a:pos x="5" y="1"/>
                </a:cxn>
                <a:cxn ang="0">
                  <a:pos x="18" y="1"/>
                </a:cxn>
                <a:cxn ang="0">
                  <a:pos x="28" y="3"/>
                </a:cxn>
                <a:cxn ang="0">
                  <a:pos x="39" y="9"/>
                </a:cxn>
                <a:cxn ang="0">
                  <a:pos x="51" y="17"/>
                </a:cxn>
                <a:cxn ang="0">
                  <a:pos x="61" y="28"/>
                </a:cxn>
                <a:cxn ang="0">
                  <a:pos x="69" y="42"/>
                </a:cxn>
                <a:cxn ang="0">
                  <a:pos x="74" y="57"/>
                </a:cxn>
                <a:cxn ang="0">
                  <a:pos x="74" y="74"/>
                </a:cxn>
                <a:cxn ang="0">
                  <a:pos x="69" y="91"/>
                </a:cxn>
                <a:cxn ang="0">
                  <a:pos x="56" y="109"/>
                </a:cxn>
                <a:cxn ang="0">
                  <a:pos x="53" y="108"/>
                </a:cxn>
                <a:cxn ang="0">
                  <a:pos x="44" y="104"/>
                </a:cxn>
                <a:cxn ang="0">
                  <a:pos x="34" y="96"/>
                </a:cxn>
                <a:cxn ang="0">
                  <a:pos x="21" y="88"/>
                </a:cxn>
                <a:cxn ang="0">
                  <a:pos x="11" y="75"/>
                </a:cxn>
                <a:cxn ang="0">
                  <a:pos x="5" y="59"/>
                </a:cxn>
                <a:cxn ang="0">
                  <a:pos x="1" y="39"/>
                </a:cxn>
                <a:cxn ang="0">
                  <a:pos x="0" y="21"/>
                </a:cxn>
                <a:cxn ang="0">
                  <a:pos x="0" y="9"/>
                </a:cxn>
                <a:cxn ang="0">
                  <a:pos x="2" y="0"/>
                </a:cxn>
              </a:cxnLst>
              <a:rect l="0" t="0" r="r" b="b"/>
              <a:pathLst>
                <a:path w="74" h="109">
                  <a:moveTo>
                    <a:pt x="2" y="0"/>
                  </a:moveTo>
                  <a:lnTo>
                    <a:pt x="4" y="0"/>
                  </a:lnTo>
                  <a:lnTo>
                    <a:pt x="5" y="1"/>
                  </a:lnTo>
                  <a:lnTo>
                    <a:pt x="18" y="1"/>
                  </a:lnTo>
                  <a:lnTo>
                    <a:pt x="28" y="3"/>
                  </a:lnTo>
                  <a:lnTo>
                    <a:pt x="39" y="9"/>
                  </a:lnTo>
                  <a:lnTo>
                    <a:pt x="51" y="17"/>
                  </a:lnTo>
                  <a:lnTo>
                    <a:pt x="61" y="28"/>
                  </a:lnTo>
                  <a:lnTo>
                    <a:pt x="69" y="42"/>
                  </a:lnTo>
                  <a:lnTo>
                    <a:pt x="74" y="57"/>
                  </a:lnTo>
                  <a:lnTo>
                    <a:pt x="74" y="74"/>
                  </a:lnTo>
                  <a:lnTo>
                    <a:pt x="69" y="91"/>
                  </a:lnTo>
                  <a:lnTo>
                    <a:pt x="56" y="109"/>
                  </a:lnTo>
                  <a:lnTo>
                    <a:pt x="53" y="108"/>
                  </a:lnTo>
                  <a:lnTo>
                    <a:pt x="44" y="104"/>
                  </a:lnTo>
                  <a:lnTo>
                    <a:pt x="34" y="96"/>
                  </a:lnTo>
                  <a:lnTo>
                    <a:pt x="21" y="88"/>
                  </a:lnTo>
                  <a:lnTo>
                    <a:pt x="11" y="75"/>
                  </a:lnTo>
                  <a:lnTo>
                    <a:pt x="5" y="59"/>
                  </a:lnTo>
                  <a:lnTo>
                    <a:pt x="1" y="39"/>
                  </a:lnTo>
                  <a:lnTo>
                    <a:pt x="0" y="21"/>
                  </a:lnTo>
                  <a:lnTo>
                    <a:pt x="0" y="9"/>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3" name="Freeform 179"/>
            <p:cNvSpPr>
              <a:spLocks/>
            </p:cNvSpPr>
            <p:nvPr/>
          </p:nvSpPr>
          <p:spPr bwMode="auto">
            <a:xfrm>
              <a:off x="7170738" y="2106613"/>
              <a:ext cx="119063" cy="139700"/>
            </a:xfrm>
            <a:custGeom>
              <a:avLst/>
              <a:gdLst/>
              <a:ahLst/>
              <a:cxnLst>
                <a:cxn ang="0">
                  <a:pos x="33" y="0"/>
                </a:cxn>
                <a:cxn ang="0">
                  <a:pos x="36" y="0"/>
                </a:cxn>
                <a:cxn ang="0">
                  <a:pos x="37" y="1"/>
                </a:cxn>
                <a:cxn ang="0">
                  <a:pos x="39" y="3"/>
                </a:cxn>
                <a:cxn ang="0">
                  <a:pos x="51" y="11"/>
                </a:cxn>
                <a:cxn ang="0">
                  <a:pos x="61" y="23"/>
                </a:cxn>
                <a:cxn ang="0">
                  <a:pos x="70" y="38"/>
                </a:cxn>
                <a:cxn ang="0">
                  <a:pos x="75" y="53"/>
                </a:cxn>
                <a:cxn ang="0">
                  <a:pos x="74" y="71"/>
                </a:cxn>
                <a:cxn ang="0">
                  <a:pos x="74" y="73"/>
                </a:cxn>
                <a:cxn ang="0">
                  <a:pos x="61" y="84"/>
                </a:cxn>
                <a:cxn ang="0">
                  <a:pos x="46" y="88"/>
                </a:cxn>
                <a:cxn ang="0">
                  <a:pos x="29" y="87"/>
                </a:cxn>
                <a:cxn ang="0">
                  <a:pos x="19" y="78"/>
                </a:cxn>
                <a:cxn ang="0">
                  <a:pos x="10" y="66"/>
                </a:cxn>
                <a:cxn ang="0">
                  <a:pos x="5" y="53"/>
                </a:cxn>
                <a:cxn ang="0">
                  <a:pos x="2" y="37"/>
                </a:cxn>
                <a:cxn ang="0">
                  <a:pos x="0" y="23"/>
                </a:cxn>
                <a:cxn ang="0">
                  <a:pos x="1" y="20"/>
                </a:cxn>
                <a:cxn ang="0">
                  <a:pos x="5" y="17"/>
                </a:cxn>
                <a:cxn ang="0">
                  <a:pos x="13" y="8"/>
                </a:cxn>
                <a:cxn ang="0">
                  <a:pos x="21" y="3"/>
                </a:cxn>
                <a:cxn ang="0">
                  <a:pos x="33" y="0"/>
                </a:cxn>
              </a:cxnLst>
              <a:rect l="0" t="0" r="r" b="b"/>
              <a:pathLst>
                <a:path w="75" h="88">
                  <a:moveTo>
                    <a:pt x="33" y="0"/>
                  </a:moveTo>
                  <a:lnTo>
                    <a:pt x="36" y="0"/>
                  </a:lnTo>
                  <a:lnTo>
                    <a:pt x="37" y="1"/>
                  </a:lnTo>
                  <a:lnTo>
                    <a:pt x="39" y="3"/>
                  </a:lnTo>
                  <a:lnTo>
                    <a:pt x="51" y="11"/>
                  </a:lnTo>
                  <a:lnTo>
                    <a:pt x="61" y="23"/>
                  </a:lnTo>
                  <a:lnTo>
                    <a:pt x="70" y="38"/>
                  </a:lnTo>
                  <a:lnTo>
                    <a:pt x="75" y="53"/>
                  </a:lnTo>
                  <a:lnTo>
                    <a:pt x="74" y="71"/>
                  </a:lnTo>
                  <a:lnTo>
                    <a:pt x="74" y="73"/>
                  </a:lnTo>
                  <a:lnTo>
                    <a:pt x="61" y="84"/>
                  </a:lnTo>
                  <a:lnTo>
                    <a:pt x="46" y="88"/>
                  </a:lnTo>
                  <a:lnTo>
                    <a:pt x="29" y="87"/>
                  </a:lnTo>
                  <a:lnTo>
                    <a:pt x="19" y="78"/>
                  </a:lnTo>
                  <a:lnTo>
                    <a:pt x="10" y="66"/>
                  </a:lnTo>
                  <a:lnTo>
                    <a:pt x="5" y="53"/>
                  </a:lnTo>
                  <a:lnTo>
                    <a:pt x="2" y="37"/>
                  </a:lnTo>
                  <a:lnTo>
                    <a:pt x="0" y="23"/>
                  </a:lnTo>
                  <a:lnTo>
                    <a:pt x="1" y="20"/>
                  </a:lnTo>
                  <a:lnTo>
                    <a:pt x="5" y="17"/>
                  </a:lnTo>
                  <a:lnTo>
                    <a:pt x="13" y="8"/>
                  </a:lnTo>
                  <a:lnTo>
                    <a:pt x="21" y="3"/>
                  </a:lnTo>
                  <a:lnTo>
                    <a:pt x="33" y="0"/>
                  </a:lnTo>
                  <a:close/>
                </a:path>
              </a:pathLst>
            </a:custGeom>
            <a:solidFill>
              <a:srgbClr val="98FDD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4" name="Freeform 180"/>
            <p:cNvSpPr>
              <a:spLocks/>
            </p:cNvSpPr>
            <p:nvPr/>
          </p:nvSpPr>
          <p:spPr bwMode="auto">
            <a:xfrm>
              <a:off x="7194551" y="2144713"/>
              <a:ext cx="68263" cy="73025"/>
            </a:xfrm>
            <a:custGeom>
              <a:avLst/>
              <a:gdLst/>
              <a:ahLst/>
              <a:cxnLst>
                <a:cxn ang="0">
                  <a:pos x="19" y="0"/>
                </a:cxn>
                <a:cxn ang="0">
                  <a:pos x="27" y="1"/>
                </a:cxn>
                <a:cxn ang="0">
                  <a:pos x="35" y="5"/>
                </a:cxn>
                <a:cxn ang="0">
                  <a:pos x="41" y="12"/>
                </a:cxn>
                <a:cxn ang="0">
                  <a:pos x="43" y="21"/>
                </a:cxn>
                <a:cxn ang="0">
                  <a:pos x="43" y="29"/>
                </a:cxn>
                <a:cxn ang="0">
                  <a:pos x="40" y="37"/>
                </a:cxn>
                <a:cxn ang="0">
                  <a:pos x="33" y="44"/>
                </a:cxn>
                <a:cxn ang="0">
                  <a:pos x="26" y="46"/>
                </a:cxn>
                <a:cxn ang="0">
                  <a:pos x="17" y="46"/>
                </a:cxn>
                <a:cxn ang="0">
                  <a:pos x="9" y="41"/>
                </a:cxn>
                <a:cxn ang="0">
                  <a:pos x="3" y="35"/>
                </a:cxn>
                <a:cxn ang="0">
                  <a:pos x="0" y="26"/>
                </a:cxn>
                <a:cxn ang="0">
                  <a:pos x="0" y="17"/>
                </a:cxn>
                <a:cxn ang="0">
                  <a:pos x="4" y="9"/>
                </a:cxn>
                <a:cxn ang="0">
                  <a:pos x="10" y="3"/>
                </a:cxn>
                <a:cxn ang="0">
                  <a:pos x="19" y="0"/>
                </a:cxn>
              </a:cxnLst>
              <a:rect l="0" t="0" r="r" b="b"/>
              <a:pathLst>
                <a:path w="43" h="46">
                  <a:moveTo>
                    <a:pt x="19" y="0"/>
                  </a:moveTo>
                  <a:lnTo>
                    <a:pt x="27" y="1"/>
                  </a:lnTo>
                  <a:lnTo>
                    <a:pt x="35" y="5"/>
                  </a:lnTo>
                  <a:lnTo>
                    <a:pt x="41" y="12"/>
                  </a:lnTo>
                  <a:lnTo>
                    <a:pt x="43" y="21"/>
                  </a:lnTo>
                  <a:lnTo>
                    <a:pt x="43" y="29"/>
                  </a:lnTo>
                  <a:lnTo>
                    <a:pt x="40" y="37"/>
                  </a:lnTo>
                  <a:lnTo>
                    <a:pt x="33" y="44"/>
                  </a:lnTo>
                  <a:lnTo>
                    <a:pt x="26" y="46"/>
                  </a:lnTo>
                  <a:lnTo>
                    <a:pt x="17" y="46"/>
                  </a:lnTo>
                  <a:lnTo>
                    <a:pt x="9" y="41"/>
                  </a:lnTo>
                  <a:lnTo>
                    <a:pt x="3" y="35"/>
                  </a:lnTo>
                  <a:lnTo>
                    <a:pt x="0" y="26"/>
                  </a:lnTo>
                  <a:lnTo>
                    <a:pt x="0" y="17"/>
                  </a:lnTo>
                  <a:lnTo>
                    <a:pt x="4" y="9"/>
                  </a:lnTo>
                  <a:lnTo>
                    <a:pt x="10" y="3"/>
                  </a:lnTo>
                  <a:lnTo>
                    <a:pt x="19" y="0"/>
                  </a:lnTo>
                  <a:close/>
                </a:path>
              </a:pathLst>
            </a:custGeom>
            <a:solidFill>
              <a:srgbClr val="74F7D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5" name="Freeform 181"/>
            <p:cNvSpPr>
              <a:spLocks/>
            </p:cNvSpPr>
            <p:nvPr/>
          </p:nvSpPr>
          <p:spPr bwMode="auto">
            <a:xfrm>
              <a:off x="7207251" y="2160588"/>
              <a:ext cx="39688" cy="41275"/>
            </a:xfrm>
            <a:custGeom>
              <a:avLst/>
              <a:gdLst/>
              <a:ahLst/>
              <a:cxnLst>
                <a:cxn ang="0">
                  <a:pos x="13" y="0"/>
                </a:cxn>
                <a:cxn ang="0">
                  <a:pos x="20" y="3"/>
                </a:cxn>
                <a:cxn ang="0">
                  <a:pos x="23" y="7"/>
                </a:cxn>
                <a:cxn ang="0">
                  <a:pos x="24" y="11"/>
                </a:cxn>
                <a:cxn ang="0">
                  <a:pos x="25" y="13"/>
                </a:cxn>
                <a:cxn ang="0">
                  <a:pos x="23" y="21"/>
                </a:cxn>
                <a:cxn ang="0">
                  <a:pos x="20" y="23"/>
                </a:cxn>
                <a:cxn ang="0">
                  <a:pos x="16" y="26"/>
                </a:cxn>
                <a:cxn ang="0">
                  <a:pos x="13" y="26"/>
                </a:cxn>
                <a:cxn ang="0">
                  <a:pos x="5" y="23"/>
                </a:cxn>
                <a:cxn ang="0">
                  <a:pos x="2" y="21"/>
                </a:cxn>
                <a:cxn ang="0">
                  <a:pos x="0" y="13"/>
                </a:cxn>
                <a:cxn ang="0">
                  <a:pos x="2" y="5"/>
                </a:cxn>
                <a:cxn ang="0">
                  <a:pos x="5" y="3"/>
                </a:cxn>
                <a:cxn ang="0">
                  <a:pos x="13" y="0"/>
                </a:cxn>
              </a:cxnLst>
              <a:rect l="0" t="0" r="r" b="b"/>
              <a:pathLst>
                <a:path w="25" h="26">
                  <a:moveTo>
                    <a:pt x="13" y="0"/>
                  </a:moveTo>
                  <a:lnTo>
                    <a:pt x="20" y="3"/>
                  </a:lnTo>
                  <a:lnTo>
                    <a:pt x="23" y="7"/>
                  </a:lnTo>
                  <a:lnTo>
                    <a:pt x="24" y="11"/>
                  </a:lnTo>
                  <a:lnTo>
                    <a:pt x="25" y="13"/>
                  </a:lnTo>
                  <a:lnTo>
                    <a:pt x="23" y="21"/>
                  </a:lnTo>
                  <a:lnTo>
                    <a:pt x="20" y="23"/>
                  </a:lnTo>
                  <a:lnTo>
                    <a:pt x="16" y="26"/>
                  </a:lnTo>
                  <a:lnTo>
                    <a:pt x="13" y="26"/>
                  </a:lnTo>
                  <a:lnTo>
                    <a:pt x="5" y="23"/>
                  </a:lnTo>
                  <a:lnTo>
                    <a:pt x="2" y="21"/>
                  </a:lnTo>
                  <a:lnTo>
                    <a:pt x="0" y="13"/>
                  </a:lnTo>
                  <a:lnTo>
                    <a:pt x="2" y="5"/>
                  </a:lnTo>
                  <a:lnTo>
                    <a:pt x="5" y="3"/>
                  </a:lnTo>
                  <a:lnTo>
                    <a:pt x="1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6" name="Freeform 182"/>
            <p:cNvSpPr>
              <a:spLocks/>
            </p:cNvSpPr>
            <p:nvPr/>
          </p:nvSpPr>
          <p:spPr bwMode="auto">
            <a:xfrm>
              <a:off x="7221538" y="2149476"/>
              <a:ext cx="22225" cy="19050"/>
            </a:xfrm>
            <a:custGeom>
              <a:avLst/>
              <a:gdLst/>
              <a:ahLst/>
              <a:cxnLst>
                <a:cxn ang="0">
                  <a:pos x="4" y="0"/>
                </a:cxn>
                <a:cxn ang="0">
                  <a:pos x="7" y="0"/>
                </a:cxn>
                <a:cxn ang="0">
                  <a:pos x="10" y="1"/>
                </a:cxn>
                <a:cxn ang="0">
                  <a:pos x="12" y="4"/>
                </a:cxn>
                <a:cxn ang="0">
                  <a:pos x="14" y="6"/>
                </a:cxn>
                <a:cxn ang="0">
                  <a:pos x="14" y="9"/>
                </a:cxn>
                <a:cxn ang="0">
                  <a:pos x="12" y="11"/>
                </a:cxn>
                <a:cxn ang="0">
                  <a:pos x="10" y="12"/>
                </a:cxn>
                <a:cxn ang="0">
                  <a:pos x="5" y="12"/>
                </a:cxn>
                <a:cxn ang="0">
                  <a:pos x="2" y="11"/>
                </a:cxn>
                <a:cxn ang="0">
                  <a:pos x="1" y="10"/>
                </a:cxn>
                <a:cxn ang="0">
                  <a:pos x="0" y="7"/>
                </a:cxn>
                <a:cxn ang="0">
                  <a:pos x="0" y="5"/>
                </a:cxn>
                <a:cxn ang="0">
                  <a:pos x="1" y="2"/>
                </a:cxn>
                <a:cxn ang="0">
                  <a:pos x="4" y="0"/>
                </a:cxn>
              </a:cxnLst>
              <a:rect l="0" t="0" r="r" b="b"/>
              <a:pathLst>
                <a:path w="14" h="12">
                  <a:moveTo>
                    <a:pt x="4" y="0"/>
                  </a:moveTo>
                  <a:lnTo>
                    <a:pt x="7" y="0"/>
                  </a:lnTo>
                  <a:lnTo>
                    <a:pt x="10" y="1"/>
                  </a:lnTo>
                  <a:lnTo>
                    <a:pt x="12" y="4"/>
                  </a:lnTo>
                  <a:lnTo>
                    <a:pt x="14" y="6"/>
                  </a:lnTo>
                  <a:lnTo>
                    <a:pt x="14" y="9"/>
                  </a:lnTo>
                  <a:lnTo>
                    <a:pt x="12" y="11"/>
                  </a:lnTo>
                  <a:lnTo>
                    <a:pt x="10" y="12"/>
                  </a:lnTo>
                  <a:lnTo>
                    <a:pt x="5" y="12"/>
                  </a:lnTo>
                  <a:lnTo>
                    <a:pt x="2" y="11"/>
                  </a:lnTo>
                  <a:lnTo>
                    <a:pt x="1" y="10"/>
                  </a:lnTo>
                  <a:lnTo>
                    <a:pt x="0" y="7"/>
                  </a:lnTo>
                  <a:lnTo>
                    <a:pt x="0" y="5"/>
                  </a:lnTo>
                  <a:lnTo>
                    <a:pt x="1" y="2"/>
                  </a:lnTo>
                  <a:lnTo>
                    <a:pt x="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7" name="Freeform 183"/>
            <p:cNvSpPr>
              <a:spLocks/>
            </p:cNvSpPr>
            <p:nvPr/>
          </p:nvSpPr>
          <p:spPr bwMode="auto">
            <a:xfrm>
              <a:off x="7221538" y="2209801"/>
              <a:ext cx="7938" cy="7938"/>
            </a:xfrm>
            <a:custGeom>
              <a:avLst/>
              <a:gdLst/>
              <a:ahLst/>
              <a:cxnLst>
                <a:cxn ang="0">
                  <a:pos x="1" y="0"/>
                </a:cxn>
                <a:cxn ang="0">
                  <a:pos x="4" y="0"/>
                </a:cxn>
                <a:cxn ang="0">
                  <a:pos x="5" y="1"/>
                </a:cxn>
                <a:cxn ang="0">
                  <a:pos x="5" y="4"/>
                </a:cxn>
                <a:cxn ang="0">
                  <a:pos x="4" y="5"/>
                </a:cxn>
                <a:cxn ang="0">
                  <a:pos x="1" y="5"/>
                </a:cxn>
                <a:cxn ang="0">
                  <a:pos x="0" y="3"/>
                </a:cxn>
                <a:cxn ang="0">
                  <a:pos x="0" y="1"/>
                </a:cxn>
                <a:cxn ang="0">
                  <a:pos x="1" y="0"/>
                </a:cxn>
              </a:cxnLst>
              <a:rect l="0" t="0" r="r" b="b"/>
              <a:pathLst>
                <a:path w="5" h="5">
                  <a:moveTo>
                    <a:pt x="1" y="0"/>
                  </a:moveTo>
                  <a:lnTo>
                    <a:pt x="4" y="0"/>
                  </a:lnTo>
                  <a:lnTo>
                    <a:pt x="5" y="1"/>
                  </a:lnTo>
                  <a:lnTo>
                    <a:pt x="5" y="4"/>
                  </a:lnTo>
                  <a:lnTo>
                    <a:pt x="4" y="5"/>
                  </a:lnTo>
                  <a:lnTo>
                    <a:pt x="1" y="5"/>
                  </a:lnTo>
                  <a:lnTo>
                    <a:pt x="0" y="3"/>
                  </a:lnTo>
                  <a:lnTo>
                    <a:pt x="0" y="1"/>
                  </a:lnTo>
                  <a:lnTo>
                    <a:pt x="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8" name="Freeform 184"/>
            <p:cNvSpPr>
              <a:spLocks/>
            </p:cNvSpPr>
            <p:nvPr/>
          </p:nvSpPr>
          <p:spPr bwMode="auto">
            <a:xfrm>
              <a:off x="7280276" y="2201863"/>
              <a:ext cx="46038" cy="79375"/>
            </a:xfrm>
            <a:custGeom>
              <a:avLst/>
              <a:gdLst/>
              <a:ahLst/>
              <a:cxnLst>
                <a:cxn ang="0">
                  <a:pos x="10" y="0"/>
                </a:cxn>
                <a:cxn ang="0">
                  <a:pos x="10" y="1"/>
                </a:cxn>
                <a:cxn ang="0">
                  <a:pos x="16" y="8"/>
                </a:cxn>
                <a:cxn ang="0">
                  <a:pos x="19" y="11"/>
                </a:cxn>
                <a:cxn ang="0">
                  <a:pos x="26" y="19"/>
                </a:cxn>
                <a:cxn ang="0">
                  <a:pos x="29" y="20"/>
                </a:cxn>
                <a:cxn ang="0">
                  <a:pos x="29" y="24"/>
                </a:cxn>
                <a:cxn ang="0">
                  <a:pos x="26" y="24"/>
                </a:cxn>
                <a:cxn ang="0">
                  <a:pos x="21" y="22"/>
                </a:cxn>
                <a:cxn ang="0">
                  <a:pos x="19" y="19"/>
                </a:cxn>
                <a:cxn ang="0">
                  <a:pos x="16" y="18"/>
                </a:cxn>
                <a:cxn ang="0">
                  <a:pos x="15" y="15"/>
                </a:cxn>
                <a:cxn ang="0">
                  <a:pos x="11" y="11"/>
                </a:cxn>
                <a:cxn ang="0">
                  <a:pos x="10" y="15"/>
                </a:cxn>
                <a:cxn ang="0">
                  <a:pos x="10" y="16"/>
                </a:cxn>
                <a:cxn ang="0">
                  <a:pos x="11" y="19"/>
                </a:cxn>
                <a:cxn ang="0">
                  <a:pos x="19" y="27"/>
                </a:cxn>
                <a:cxn ang="0">
                  <a:pos x="23" y="29"/>
                </a:cxn>
                <a:cxn ang="0">
                  <a:pos x="29" y="36"/>
                </a:cxn>
                <a:cxn ang="0">
                  <a:pos x="29" y="38"/>
                </a:cxn>
                <a:cxn ang="0">
                  <a:pos x="26" y="38"/>
                </a:cxn>
                <a:cxn ang="0">
                  <a:pos x="24" y="37"/>
                </a:cxn>
                <a:cxn ang="0">
                  <a:pos x="20" y="36"/>
                </a:cxn>
                <a:cxn ang="0">
                  <a:pos x="17" y="33"/>
                </a:cxn>
                <a:cxn ang="0">
                  <a:pos x="14" y="30"/>
                </a:cxn>
                <a:cxn ang="0">
                  <a:pos x="7" y="24"/>
                </a:cxn>
                <a:cxn ang="0">
                  <a:pos x="7" y="27"/>
                </a:cxn>
                <a:cxn ang="0">
                  <a:pos x="6" y="28"/>
                </a:cxn>
                <a:cxn ang="0">
                  <a:pos x="6" y="32"/>
                </a:cxn>
                <a:cxn ang="0">
                  <a:pos x="11" y="36"/>
                </a:cxn>
                <a:cxn ang="0">
                  <a:pos x="15" y="39"/>
                </a:cxn>
                <a:cxn ang="0">
                  <a:pos x="20" y="42"/>
                </a:cxn>
                <a:cxn ang="0">
                  <a:pos x="24" y="44"/>
                </a:cxn>
                <a:cxn ang="0">
                  <a:pos x="26" y="47"/>
                </a:cxn>
                <a:cxn ang="0">
                  <a:pos x="26" y="48"/>
                </a:cxn>
                <a:cxn ang="0">
                  <a:pos x="24" y="50"/>
                </a:cxn>
                <a:cxn ang="0">
                  <a:pos x="21" y="50"/>
                </a:cxn>
                <a:cxn ang="0">
                  <a:pos x="19" y="48"/>
                </a:cxn>
                <a:cxn ang="0">
                  <a:pos x="14" y="47"/>
                </a:cxn>
                <a:cxn ang="0">
                  <a:pos x="9" y="44"/>
                </a:cxn>
                <a:cxn ang="0">
                  <a:pos x="3" y="41"/>
                </a:cxn>
                <a:cxn ang="0">
                  <a:pos x="0" y="37"/>
                </a:cxn>
                <a:cxn ang="0">
                  <a:pos x="0" y="33"/>
                </a:cxn>
                <a:cxn ang="0">
                  <a:pos x="1" y="29"/>
                </a:cxn>
                <a:cxn ang="0">
                  <a:pos x="3" y="25"/>
                </a:cxn>
                <a:cxn ang="0">
                  <a:pos x="5" y="22"/>
                </a:cxn>
                <a:cxn ang="0">
                  <a:pos x="7" y="11"/>
                </a:cxn>
                <a:cxn ang="0">
                  <a:pos x="9" y="4"/>
                </a:cxn>
                <a:cxn ang="0">
                  <a:pos x="10" y="0"/>
                </a:cxn>
              </a:cxnLst>
              <a:rect l="0" t="0" r="r" b="b"/>
              <a:pathLst>
                <a:path w="29" h="50">
                  <a:moveTo>
                    <a:pt x="10" y="0"/>
                  </a:moveTo>
                  <a:lnTo>
                    <a:pt x="10" y="1"/>
                  </a:lnTo>
                  <a:lnTo>
                    <a:pt x="16" y="8"/>
                  </a:lnTo>
                  <a:lnTo>
                    <a:pt x="19" y="11"/>
                  </a:lnTo>
                  <a:lnTo>
                    <a:pt x="26" y="19"/>
                  </a:lnTo>
                  <a:lnTo>
                    <a:pt x="29" y="20"/>
                  </a:lnTo>
                  <a:lnTo>
                    <a:pt x="29" y="24"/>
                  </a:lnTo>
                  <a:lnTo>
                    <a:pt x="26" y="24"/>
                  </a:lnTo>
                  <a:lnTo>
                    <a:pt x="21" y="22"/>
                  </a:lnTo>
                  <a:lnTo>
                    <a:pt x="19" y="19"/>
                  </a:lnTo>
                  <a:lnTo>
                    <a:pt x="16" y="18"/>
                  </a:lnTo>
                  <a:lnTo>
                    <a:pt x="15" y="15"/>
                  </a:lnTo>
                  <a:lnTo>
                    <a:pt x="11" y="11"/>
                  </a:lnTo>
                  <a:lnTo>
                    <a:pt x="10" y="15"/>
                  </a:lnTo>
                  <a:lnTo>
                    <a:pt x="10" y="16"/>
                  </a:lnTo>
                  <a:lnTo>
                    <a:pt x="11" y="19"/>
                  </a:lnTo>
                  <a:lnTo>
                    <a:pt x="19" y="27"/>
                  </a:lnTo>
                  <a:lnTo>
                    <a:pt x="23" y="29"/>
                  </a:lnTo>
                  <a:lnTo>
                    <a:pt x="29" y="36"/>
                  </a:lnTo>
                  <a:lnTo>
                    <a:pt x="29" y="38"/>
                  </a:lnTo>
                  <a:lnTo>
                    <a:pt x="26" y="38"/>
                  </a:lnTo>
                  <a:lnTo>
                    <a:pt x="24" y="37"/>
                  </a:lnTo>
                  <a:lnTo>
                    <a:pt x="20" y="36"/>
                  </a:lnTo>
                  <a:lnTo>
                    <a:pt x="17" y="33"/>
                  </a:lnTo>
                  <a:lnTo>
                    <a:pt x="14" y="30"/>
                  </a:lnTo>
                  <a:lnTo>
                    <a:pt x="7" y="24"/>
                  </a:lnTo>
                  <a:lnTo>
                    <a:pt x="7" y="27"/>
                  </a:lnTo>
                  <a:lnTo>
                    <a:pt x="6" y="28"/>
                  </a:lnTo>
                  <a:lnTo>
                    <a:pt x="6" y="32"/>
                  </a:lnTo>
                  <a:lnTo>
                    <a:pt x="11" y="36"/>
                  </a:lnTo>
                  <a:lnTo>
                    <a:pt x="15" y="39"/>
                  </a:lnTo>
                  <a:lnTo>
                    <a:pt x="20" y="42"/>
                  </a:lnTo>
                  <a:lnTo>
                    <a:pt x="24" y="44"/>
                  </a:lnTo>
                  <a:lnTo>
                    <a:pt x="26" y="47"/>
                  </a:lnTo>
                  <a:lnTo>
                    <a:pt x="26" y="48"/>
                  </a:lnTo>
                  <a:lnTo>
                    <a:pt x="24" y="50"/>
                  </a:lnTo>
                  <a:lnTo>
                    <a:pt x="21" y="50"/>
                  </a:lnTo>
                  <a:lnTo>
                    <a:pt x="19" y="48"/>
                  </a:lnTo>
                  <a:lnTo>
                    <a:pt x="14" y="47"/>
                  </a:lnTo>
                  <a:lnTo>
                    <a:pt x="9" y="44"/>
                  </a:lnTo>
                  <a:lnTo>
                    <a:pt x="3" y="41"/>
                  </a:lnTo>
                  <a:lnTo>
                    <a:pt x="0" y="37"/>
                  </a:lnTo>
                  <a:lnTo>
                    <a:pt x="0" y="33"/>
                  </a:lnTo>
                  <a:lnTo>
                    <a:pt x="1" y="29"/>
                  </a:lnTo>
                  <a:lnTo>
                    <a:pt x="3" y="25"/>
                  </a:lnTo>
                  <a:lnTo>
                    <a:pt x="5" y="22"/>
                  </a:lnTo>
                  <a:lnTo>
                    <a:pt x="7" y="11"/>
                  </a:lnTo>
                  <a:lnTo>
                    <a:pt x="9" y="4"/>
                  </a:lnTo>
                  <a:lnTo>
                    <a:pt x="10" y="0"/>
                  </a:lnTo>
                  <a:close/>
                </a:path>
              </a:pathLst>
            </a:custGeom>
            <a:solidFill>
              <a:srgbClr val="B35A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9" name="Freeform 185"/>
            <p:cNvSpPr>
              <a:spLocks/>
            </p:cNvSpPr>
            <p:nvPr/>
          </p:nvSpPr>
          <p:spPr bwMode="auto">
            <a:xfrm>
              <a:off x="7051676" y="2049463"/>
              <a:ext cx="15875" cy="14288"/>
            </a:xfrm>
            <a:custGeom>
              <a:avLst/>
              <a:gdLst/>
              <a:ahLst/>
              <a:cxnLst>
                <a:cxn ang="0">
                  <a:pos x="2" y="0"/>
                </a:cxn>
                <a:cxn ang="0">
                  <a:pos x="9" y="0"/>
                </a:cxn>
                <a:cxn ang="0">
                  <a:pos x="10" y="2"/>
                </a:cxn>
                <a:cxn ang="0">
                  <a:pos x="10" y="5"/>
                </a:cxn>
                <a:cxn ang="0">
                  <a:pos x="9" y="8"/>
                </a:cxn>
                <a:cxn ang="0">
                  <a:pos x="7" y="9"/>
                </a:cxn>
                <a:cxn ang="0">
                  <a:pos x="2" y="9"/>
                </a:cxn>
                <a:cxn ang="0">
                  <a:pos x="1" y="8"/>
                </a:cxn>
                <a:cxn ang="0">
                  <a:pos x="0" y="5"/>
                </a:cxn>
                <a:cxn ang="0">
                  <a:pos x="0" y="4"/>
                </a:cxn>
                <a:cxn ang="0">
                  <a:pos x="1" y="2"/>
                </a:cxn>
                <a:cxn ang="0">
                  <a:pos x="2" y="0"/>
                </a:cxn>
              </a:cxnLst>
              <a:rect l="0" t="0" r="r" b="b"/>
              <a:pathLst>
                <a:path w="10" h="9">
                  <a:moveTo>
                    <a:pt x="2" y="0"/>
                  </a:moveTo>
                  <a:lnTo>
                    <a:pt x="9" y="0"/>
                  </a:lnTo>
                  <a:lnTo>
                    <a:pt x="10" y="2"/>
                  </a:lnTo>
                  <a:lnTo>
                    <a:pt x="10" y="5"/>
                  </a:lnTo>
                  <a:lnTo>
                    <a:pt x="9" y="8"/>
                  </a:lnTo>
                  <a:lnTo>
                    <a:pt x="7" y="9"/>
                  </a:lnTo>
                  <a:lnTo>
                    <a:pt x="2" y="9"/>
                  </a:lnTo>
                  <a:lnTo>
                    <a:pt x="1" y="8"/>
                  </a:lnTo>
                  <a:lnTo>
                    <a:pt x="0" y="5"/>
                  </a:lnTo>
                  <a:lnTo>
                    <a:pt x="0" y="4"/>
                  </a:lnTo>
                  <a:lnTo>
                    <a:pt x="1" y="2"/>
                  </a:lnTo>
                  <a:lnTo>
                    <a:pt x="2" y="0"/>
                  </a:lnTo>
                  <a:close/>
                </a:path>
              </a:pathLst>
            </a:custGeom>
            <a:solidFill>
              <a:srgbClr val="E1A5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0" name="Freeform 186"/>
            <p:cNvSpPr>
              <a:spLocks/>
            </p:cNvSpPr>
            <p:nvPr/>
          </p:nvSpPr>
          <p:spPr bwMode="auto">
            <a:xfrm>
              <a:off x="7083426" y="2100263"/>
              <a:ext cx="15875" cy="15875"/>
            </a:xfrm>
            <a:custGeom>
              <a:avLst/>
              <a:gdLst/>
              <a:ahLst/>
              <a:cxnLst>
                <a:cxn ang="0">
                  <a:pos x="3" y="0"/>
                </a:cxn>
                <a:cxn ang="0">
                  <a:pos x="8" y="0"/>
                </a:cxn>
                <a:cxn ang="0">
                  <a:pos x="9" y="3"/>
                </a:cxn>
                <a:cxn ang="0">
                  <a:pos x="10" y="4"/>
                </a:cxn>
                <a:cxn ang="0">
                  <a:pos x="10" y="7"/>
                </a:cxn>
                <a:cxn ang="0">
                  <a:pos x="8" y="9"/>
                </a:cxn>
                <a:cxn ang="0">
                  <a:pos x="5" y="10"/>
                </a:cxn>
                <a:cxn ang="0">
                  <a:pos x="0" y="8"/>
                </a:cxn>
                <a:cxn ang="0">
                  <a:pos x="0" y="3"/>
                </a:cxn>
                <a:cxn ang="0">
                  <a:pos x="3" y="0"/>
                </a:cxn>
              </a:cxnLst>
              <a:rect l="0" t="0" r="r" b="b"/>
              <a:pathLst>
                <a:path w="10" h="10">
                  <a:moveTo>
                    <a:pt x="3" y="0"/>
                  </a:moveTo>
                  <a:lnTo>
                    <a:pt x="8" y="0"/>
                  </a:lnTo>
                  <a:lnTo>
                    <a:pt x="9" y="3"/>
                  </a:lnTo>
                  <a:lnTo>
                    <a:pt x="10" y="4"/>
                  </a:lnTo>
                  <a:lnTo>
                    <a:pt x="10" y="7"/>
                  </a:lnTo>
                  <a:lnTo>
                    <a:pt x="8" y="9"/>
                  </a:lnTo>
                  <a:lnTo>
                    <a:pt x="5" y="10"/>
                  </a:lnTo>
                  <a:lnTo>
                    <a:pt x="0" y="8"/>
                  </a:lnTo>
                  <a:lnTo>
                    <a:pt x="0" y="3"/>
                  </a:lnTo>
                  <a:lnTo>
                    <a:pt x="3" y="0"/>
                  </a:lnTo>
                  <a:close/>
                </a:path>
              </a:pathLst>
            </a:custGeom>
            <a:solidFill>
              <a:srgbClr val="E1A5A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1" name="Freeform 187"/>
            <p:cNvSpPr>
              <a:spLocks/>
            </p:cNvSpPr>
            <p:nvPr/>
          </p:nvSpPr>
          <p:spPr bwMode="auto">
            <a:xfrm>
              <a:off x="6965951" y="2024063"/>
              <a:ext cx="146050" cy="239713"/>
            </a:xfrm>
            <a:custGeom>
              <a:avLst/>
              <a:gdLst/>
              <a:ahLst/>
              <a:cxnLst>
                <a:cxn ang="0">
                  <a:pos x="3" y="0"/>
                </a:cxn>
                <a:cxn ang="0">
                  <a:pos x="5" y="24"/>
                </a:cxn>
                <a:cxn ang="0">
                  <a:pos x="9" y="48"/>
                </a:cxn>
                <a:cxn ang="0">
                  <a:pos x="17" y="71"/>
                </a:cxn>
                <a:cxn ang="0">
                  <a:pos x="28" y="94"/>
                </a:cxn>
                <a:cxn ang="0">
                  <a:pos x="43" y="114"/>
                </a:cxn>
                <a:cxn ang="0">
                  <a:pos x="65" y="135"/>
                </a:cxn>
                <a:cxn ang="0">
                  <a:pos x="92" y="151"/>
                </a:cxn>
                <a:cxn ang="0">
                  <a:pos x="68" y="145"/>
                </a:cxn>
                <a:cxn ang="0">
                  <a:pos x="49" y="136"/>
                </a:cxn>
                <a:cxn ang="0">
                  <a:pos x="33" y="122"/>
                </a:cxn>
                <a:cxn ang="0">
                  <a:pos x="21" y="108"/>
                </a:cxn>
                <a:cxn ang="0">
                  <a:pos x="13" y="91"/>
                </a:cxn>
                <a:cxn ang="0">
                  <a:pos x="7" y="74"/>
                </a:cxn>
                <a:cxn ang="0">
                  <a:pos x="3" y="57"/>
                </a:cxn>
                <a:cxn ang="0">
                  <a:pos x="1" y="41"/>
                </a:cxn>
                <a:cxn ang="0">
                  <a:pos x="0" y="25"/>
                </a:cxn>
                <a:cxn ang="0">
                  <a:pos x="0" y="14"/>
                </a:cxn>
                <a:cxn ang="0">
                  <a:pos x="1" y="5"/>
                </a:cxn>
                <a:cxn ang="0">
                  <a:pos x="3" y="0"/>
                </a:cxn>
              </a:cxnLst>
              <a:rect l="0" t="0" r="r" b="b"/>
              <a:pathLst>
                <a:path w="92" h="151">
                  <a:moveTo>
                    <a:pt x="3" y="0"/>
                  </a:moveTo>
                  <a:lnTo>
                    <a:pt x="5" y="24"/>
                  </a:lnTo>
                  <a:lnTo>
                    <a:pt x="9" y="48"/>
                  </a:lnTo>
                  <a:lnTo>
                    <a:pt x="17" y="71"/>
                  </a:lnTo>
                  <a:lnTo>
                    <a:pt x="28" y="94"/>
                  </a:lnTo>
                  <a:lnTo>
                    <a:pt x="43" y="114"/>
                  </a:lnTo>
                  <a:lnTo>
                    <a:pt x="65" y="135"/>
                  </a:lnTo>
                  <a:lnTo>
                    <a:pt x="92" y="151"/>
                  </a:lnTo>
                  <a:lnTo>
                    <a:pt x="68" y="145"/>
                  </a:lnTo>
                  <a:lnTo>
                    <a:pt x="49" y="136"/>
                  </a:lnTo>
                  <a:lnTo>
                    <a:pt x="33" y="122"/>
                  </a:lnTo>
                  <a:lnTo>
                    <a:pt x="21" y="108"/>
                  </a:lnTo>
                  <a:lnTo>
                    <a:pt x="13" y="91"/>
                  </a:lnTo>
                  <a:lnTo>
                    <a:pt x="7" y="74"/>
                  </a:lnTo>
                  <a:lnTo>
                    <a:pt x="3" y="57"/>
                  </a:lnTo>
                  <a:lnTo>
                    <a:pt x="1" y="41"/>
                  </a:lnTo>
                  <a:lnTo>
                    <a:pt x="0" y="25"/>
                  </a:lnTo>
                  <a:lnTo>
                    <a:pt x="0" y="14"/>
                  </a:lnTo>
                  <a:lnTo>
                    <a:pt x="1" y="5"/>
                  </a:lnTo>
                  <a:lnTo>
                    <a:pt x="3" y="0"/>
                  </a:lnTo>
                  <a:close/>
                </a:path>
              </a:pathLst>
            </a:custGeom>
            <a:solidFill>
              <a:srgbClr val="F44FD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2" name="Freeform 188"/>
            <p:cNvSpPr>
              <a:spLocks/>
            </p:cNvSpPr>
            <p:nvPr/>
          </p:nvSpPr>
          <p:spPr bwMode="auto">
            <a:xfrm>
              <a:off x="6403976" y="1657351"/>
              <a:ext cx="560388" cy="1136650"/>
            </a:xfrm>
            <a:custGeom>
              <a:avLst/>
              <a:gdLst/>
              <a:ahLst/>
              <a:cxnLst>
                <a:cxn ang="0">
                  <a:pos x="38" y="0"/>
                </a:cxn>
                <a:cxn ang="0">
                  <a:pos x="42" y="3"/>
                </a:cxn>
                <a:cxn ang="0">
                  <a:pos x="50" y="10"/>
                </a:cxn>
                <a:cxn ang="0">
                  <a:pos x="57" y="24"/>
                </a:cxn>
                <a:cxn ang="0">
                  <a:pos x="60" y="32"/>
                </a:cxn>
                <a:cxn ang="0">
                  <a:pos x="83" y="73"/>
                </a:cxn>
                <a:cxn ang="0">
                  <a:pos x="125" y="116"/>
                </a:cxn>
                <a:cxn ang="0">
                  <a:pos x="157" y="148"/>
                </a:cxn>
                <a:cxn ang="0">
                  <a:pos x="194" y="184"/>
                </a:cxn>
                <a:cxn ang="0">
                  <a:pos x="219" y="201"/>
                </a:cxn>
                <a:cxn ang="0">
                  <a:pos x="238" y="214"/>
                </a:cxn>
                <a:cxn ang="0">
                  <a:pos x="255" y="235"/>
                </a:cxn>
                <a:cxn ang="0">
                  <a:pos x="266" y="257"/>
                </a:cxn>
                <a:cxn ang="0">
                  <a:pos x="280" y="297"/>
                </a:cxn>
                <a:cxn ang="0">
                  <a:pos x="304" y="368"/>
                </a:cxn>
                <a:cxn ang="0">
                  <a:pos x="320" y="413"/>
                </a:cxn>
                <a:cxn ang="0">
                  <a:pos x="330" y="445"/>
                </a:cxn>
                <a:cxn ang="0">
                  <a:pos x="334" y="458"/>
                </a:cxn>
                <a:cxn ang="0">
                  <a:pos x="335" y="493"/>
                </a:cxn>
                <a:cxn ang="0">
                  <a:pos x="336" y="544"/>
                </a:cxn>
                <a:cxn ang="0">
                  <a:pos x="340" y="626"/>
                </a:cxn>
                <a:cxn ang="0">
                  <a:pos x="343" y="664"/>
                </a:cxn>
                <a:cxn ang="0">
                  <a:pos x="348" y="687"/>
                </a:cxn>
                <a:cxn ang="0">
                  <a:pos x="352" y="709"/>
                </a:cxn>
                <a:cxn ang="0">
                  <a:pos x="349" y="712"/>
                </a:cxn>
                <a:cxn ang="0">
                  <a:pos x="330" y="716"/>
                </a:cxn>
                <a:cxn ang="0">
                  <a:pos x="302" y="714"/>
                </a:cxn>
                <a:cxn ang="0">
                  <a:pos x="290" y="701"/>
                </a:cxn>
                <a:cxn ang="0">
                  <a:pos x="287" y="679"/>
                </a:cxn>
                <a:cxn ang="0">
                  <a:pos x="298" y="649"/>
                </a:cxn>
                <a:cxn ang="0">
                  <a:pos x="304" y="631"/>
                </a:cxn>
                <a:cxn ang="0">
                  <a:pos x="304" y="624"/>
                </a:cxn>
                <a:cxn ang="0">
                  <a:pos x="299" y="600"/>
                </a:cxn>
                <a:cxn ang="0">
                  <a:pos x="292" y="562"/>
                </a:cxn>
                <a:cxn ang="0">
                  <a:pos x="282" y="517"/>
                </a:cxn>
                <a:cxn ang="0">
                  <a:pos x="273" y="479"/>
                </a:cxn>
                <a:cxn ang="0">
                  <a:pos x="253" y="419"/>
                </a:cxn>
                <a:cxn ang="0">
                  <a:pos x="237" y="377"/>
                </a:cxn>
                <a:cxn ang="0">
                  <a:pos x="218" y="331"/>
                </a:cxn>
                <a:cxn ang="0">
                  <a:pos x="201" y="292"/>
                </a:cxn>
                <a:cxn ang="0">
                  <a:pos x="190" y="263"/>
                </a:cxn>
                <a:cxn ang="0">
                  <a:pos x="185" y="251"/>
                </a:cxn>
                <a:cxn ang="0">
                  <a:pos x="177" y="242"/>
                </a:cxn>
                <a:cxn ang="0">
                  <a:pos x="159" y="218"/>
                </a:cxn>
                <a:cxn ang="0">
                  <a:pos x="121" y="171"/>
                </a:cxn>
                <a:cxn ang="0">
                  <a:pos x="98" y="140"/>
                </a:cxn>
                <a:cxn ang="0">
                  <a:pos x="74" y="107"/>
                </a:cxn>
                <a:cxn ang="0">
                  <a:pos x="52" y="79"/>
                </a:cxn>
                <a:cxn ang="0">
                  <a:pos x="0" y="56"/>
                </a:cxn>
                <a:cxn ang="0">
                  <a:pos x="11" y="0"/>
                </a:cxn>
              </a:cxnLst>
              <a:rect l="0" t="0" r="r" b="b"/>
              <a:pathLst>
                <a:path w="353" h="716">
                  <a:moveTo>
                    <a:pt x="11" y="0"/>
                  </a:moveTo>
                  <a:lnTo>
                    <a:pt x="38" y="0"/>
                  </a:lnTo>
                  <a:lnTo>
                    <a:pt x="39" y="1"/>
                  </a:lnTo>
                  <a:lnTo>
                    <a:pt x="42" y="3"/>
                  </a:lnTo>
                  <a:lnTo>
                    <a:pt x="46" y="5"/>
                  </a:lnTo>
                  <a:lnTo>
                    <a:pt x="50" y="10"/>
                  </a:lnTo>
                  <a:lnTo>
                    <a:pt x="53" y="18"/>
                  </a:lnTo>
                  <a:lnTo>
                    <a:pt x="57" y="24"/>
                  </a:lnTo>
                  <a:lnTo>
                    <a:pt x="59" y="29"/>
                  </a:lnTo>
                  <a:lnTo>
                    <a:pt x="60" y="32"/>
                  </a:lnTo>
                  <a:lnTo>
                    <a:pt x="64" y="54"/>
                  </a:lnTo>
                  <a:lnTo>
                    <a:pt x="83" y="73"/>
                  </a:lnTo>
                  <a:lnTo>
                    <a:pt x="94" y="85"/>
                  </a:lnTo>
                  <a:lnTo>
                    <a:pt x="125" y="116"/>
                  </a:lnTo>
                  <a:lnTo>
                    <a:pt x="140" y="133"/>
                  </a:lnTo>
                  <a:lnTo>
                    <a:pt x="157" y="148"/>
                  </a:lnTo>
                  <a:lnTo>
                    <a:pt x="183" y="175"/>
                  </a:lnTo>
                  <a:lnTo>
                    <a:pt x="194" y="184"/>
                  </a:lnTo>
                  <a:lnTo>
                    <a:pt x="208" y="194"/>
                  </a:lnTo>
                  <a:lnTo>
                    <a:pt x="219" y="201"/>
                  </a:lnTo>
                  <a:lnTo>
                    <a:pt x="229" y="208"/>
                  </a:lnTo>
                  <a:lnTo>
                    <a:pt x="238" y="214"/>
                  </a:lnTo>
                  <a:lnTo>
                    <a:pt x="246" y="223"/>
                  </a:lnTo>
                  <a:lnTo>
                    <a:pt x="255" y="235"/>
                  </a:lnTo>
                  <a:lnTo>
                    <a:pt x="260" y="243"/>
                  </a:lnTo>
                  <a:lnTo>
                    <a:pt x="266" y="257"/>
                  </a:lnTo>
                  <a:lnTo>
                    <a:pt x="273" y="277"/>
                  </a:lnTo>
                  <a:lnTo>
                    <a:pt x="280" y="297"/>
                  </a:lnTo>
                  <a:lnTo>
                    <a:pt x="289" y="320"/>
                  </a:lnTo>
                  <a:lnTo>
                    <a:pt x="304" y="368"/>
                  </a:lnTo>
                  <a:lnTo>
                    <a:pt x="312" y="391"/>
                  </a:lnTo>
                  <a:lnTo>
                    <a:pt x="320" y="413"/>
                  </a:lnTo>
                  <a:lnTo>
                    <a:pt x="325" y="431"/>
                  </a:lnTo>
                  <a:lnTo>
                    <a:pt x="330" y="445"/>
                  </a:lnTo>
                  <a:lnTo>
                    <a:pt x="332" y="454"/>
                  </a:lnTo>
                  <a:lnTo>
                    <a:pt x="334" y="458"/>
                  </a:lnTo>
                  <a:lnTo>
                    <a:pt x="334" y="475"/>
                  </a:lnTo>
                  <a:lnTo>
                    <a:pt x="335" y="493"/>
                  </a:lnTo>
                  <a:lnTo>
                    <a:pt x="335" y="517"/>
                  </a:lnTo>
                  <a:lnTo>
                    <a:pt x="336" y="544"/>
                  </a:lnTo>
                  <a:lnTo>
                    <a:pt x="339" y="600"/>
                  </a:lnTo>
                  <a:lnTo>
                    <a:pt x="340" y="626"/>
                  </a:lnTo>
                  <a:lnTo>
                    <a:pt x="341" y="647"/>
                  </a:lnTo>
                  <a:lnTo>
                    <a:pt x="343" y="664"/>
                  </a:lnTo>
                  <a:lnTo>
                    <a:pt x="344" y="673"/>
                  </a:lnTo>
                  <a:lnTo>
                    <a:pt x="348" y="687"/>
                  </a:lnTo>
                  <a:lnTo>
                    <a:pt x="350" y="700"/>
                  </a:lnTo>
                  <a:lnTo>
                    <a:pt x="352" y="709"/>
                  </a:lnTo>
                  <a:lnTo>
                    <a:pt x="353" y="712"/>
                  </a:lnTo>
                  <a:lnTo>
                    <a:pt x="349" y="712"/>
                  </a:lnTo>
                  <a:lnTo>
                    <a:pt x="341" y="715"/>
                  </a:lnTo>
                  <a:lnTo>
                    <a:pt x="330" y="716"/>
                  </a:lnTo>
                  <a:lnTo>
                    <a:pt x="308" y="716"/>
                  </a:lnTo>
                  <a:lnTo>
                    <a:pt x="302" y="714"/>
                  </a:lnTo>
                  <a:lnTo>
                    <a:pt x="297" y="709"/>
                  </a:lnTo>
                  <a:lnTo>
                    <a:pt x="290" y="701"/>
                  </a:lnTo>
                  <a:lnTo>
                    <a:pt x="287" y="691"/>
                  </a:lnTo>
                  <a:lnTo>
                    <a:pt x="287" y="679"/>
                  </a:lnTo>
                  <a:lnTo>
                    <a:pt x="290" y="665"/>
                  </a:lnTo>
                  <a:lnTo>
                    <a:pt x="298" y="649"/>
                  </a:lnTo>
                  <a:lnTo>
                    <a:pt x="302" y="637"/>
                  </a:lnTo>
                  <a:lnTo>
                    <a:pt x="304" y="631"/>
                  </a:lnTo>
                  <a:lnTo>
                    <a:pt x="306" y="628"/>
                  </a:lnTo>
                  <a:lnTo>
                    <a:pt x="304" y="624"/>
                  </a:lnTo>
                  <a:lnTo>
                    <a:pt x="303" y="616"/>
                  </a:lnTo>
                  <a:lnTo>
                    <a:pt x="299" y="600"/>
                  </a:lnTo>
                  <a:lnTo>
                    <a:pt x="296" y="582"/>
                  </a:lnTo>
                  <a:lnTo>
                    <a:pt x="292" y="562"/>
                  </a:lnTo>
                  <a:lnTo>
                    <a:pt x="287" y="539"/>
                  </a:lnTo>
                  <a:lnTo>
                    <a:pt x="282" y="517"/>
                  </a:lnTo>
                  <a:lnTo>
                    <a:pt x="276" y="497"/>
                  </a:lnTo>
                  <a:lnTo>
                    <a:pt x="273" y="479"/>
                  </a:lnTo>
                  <a:lnTo>
                    <a:pt x="269" y="465"/>
                  </a:lnTo>
                  <a:lnTo>
                    <a:pt x="253" y="419"/>
                  </a:lnTo>
                  <a:lnTo>
                    <a:pt x="246" y="399"/>
                  </a:lnTo>
                  <a:lnTo>
                    <a:pt x="237" y="377"/>
                  </a:lnTo>
                  <a:lnTo>
                    <a:pt x="228" y="354"/>
                  </a:lnTo>
                  <a:lnTo>
                    <a:pt x="218" y="331"/>
                  </a:lnTo>
                  <a:lnTo>
                    <a:pt x="210" y="311"/>
                  </a:lnTo>
                  <a:lnTo>
                    <a:pt x="201" y="292"/>
                  </a:lnTo>
                  <a:lnTo>
                    <a:pt x="195" y="275"/>
                  </a:lnTo>
                  <a:lnTo>
                    <a:pt x="190" y="263"/>
                  </a:lnTo>
                  <a:lnTo>
                    <a:pt x="186" y="254"/>
                  </a:lnTo>
                  <a:lnTo>
                    <a:pt x="185" y="251"/>
                  </a:lnTo>
                  <a:lnTo>
                    <a:pt x="182" y="249"/>
                  </a:lnTo>
                  <a:lnTo>
                    <a:pt x="177" y="242"/>
                  </a:lnTo>
                  <a:lnTo>
                    <a:pt x="169" y="232"/>
                  </a:lnTo>
                  <a:lnTo>
                    <a:pt x="159" y="218"/>
                  </a:lnTo>
                  <a:lnTo>
                    <a:pt x="134" y="187"/>
                  </a:lnTo>
                  <a:lnTo>
                    <a:pt x="121" y="171"/>
                  </a:lnTo>
                  <a:lnTo>
                    <a:pt x="109" y="154"/>
                  </a:lnTo>
                  <a:lnTo>
                    <a:pt x="98" y="140"/>
                  </a:lnTo>
                  <a:lnTo>
                    <a:pt x="89" y="128"/>
                  </a:lnTo>
                  <a:lnTo>
                    <a:pt x="74" y="107"/>
                  </a:lnTo>
                  <a:lnTo>
                    <a:pt x="61" y="91"/>
                  </a:lnTo>
                  <a:lnTo>
                    <a:pt x="52" y="79"/>
                  </a:lnTo>
                  <a:lnTo>
                    <a:pt x="43" y="70"/>
                  </a:lnTo>
                  <a:lnTo>
                    <a:pt x="0" y="56"/>
                  </a:lnTo>
                  <a:lnTo>
                    <a:pt x="11" y="37"/>
                  </a:lnTo>
                  <a:lnTo>
                    <a:pt x="11"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3" name="Freeform 189"/>
            <p:cNvSpPr>
              <a:spLocks/>
            </p:cNvSpPr>
            <p:nvPr/>
          </p:nvSpPr>
          <p:spPr bwMode="auto">
            <a:xfrm>
              <a:off x="6124576" y="2643188"/>
              <a:ext cx="244475" cy="415925"/>
            </a:xfrm>
            <a:custGeom>
              <a:avLst/>
              <a:gdLst/>
              <a:ahLst/>
              <a:cxnLst>
                <a:cxn ang="0">
                  <a:pos x="24" y="0"/>
                </a:cxn>
                <a:cxn ang="0">
                  <a:pos x="79" y="21"/>
                </a:cxn>
                <a:cxn ang="0">
                  <a:pos x="82" y="38"/>
                </a:cxn>
                <a:cxn ang="0">
                  <a:pos x="113" y="145"/>
                </a:cxn>
                <a:cxn ang="0">
                  <a:pos x="154" y="183"/>
                </a:cxn>
                <a:cxn ang="0">
                  <a:pos x="153" y="187"/>
                </a:cxn>
                <a:cxn ang="0">
                  <a:pos x="149" y="197"/>
                </a:cxn>
                <a:cxn ang="0">
                  <a:pos x="141" y="211"/>
                </a:cxn>
                <a:cxn ang="0">
                  <a:pos x="127" y="230"/>
                </a:cxn>
                <a:cxn ang="0">
                  <a:pos x="117" y="241"/>
                </a:cxn>
                <a:cxn ang="0">
                  <a:pos x="106" y="249"/>
                </a:cxn>
                <a:cxn ang="0">
                  <a:pos x="94" y="256"/>
                </a:cxn>
                <a:cxn ang="0">
                  <a:pos x="83" y="261"/>
                </a:cxn>
                <a:cxn ang="0">
                  <a:pos x="73" y="262"/>
                </a:cxn>
                <a:cxn ang="0">
                  <a:pos x="65" y="261"/>
                </a:cxn>
                <a:cxn ang="0">
                  <a:pos x="59" y="256"/>
                </a:cxn>
                <a:cxn ang="0">
                  <a:pos x="57" y="247"/>
                </a:cxn>
                <a:cxn ang="0">
                  <a:pos x="60" y="234"/>
                </a:cxn>
                <a:cxn ang="0">
                  <a:pos x="66" y="224"/>
                </a:cxn>
                <a:cxn ang="0">
                  <a:pos x="77" y="215"/>
                </a:cxn>
                <a:cxn ang="0">
                  <a:pos x="85" y="207"/>
                </a:cxn>
                <a:cxn ang="0">
                  <a:pos x="93" y="198"/>
                </a:cxn>
                <a:cxn ang="0">
                  <a:pos x="97" y="191"/>
                </a:cxn>
                <a:cxn ang="0">
                  <a:pos x="94" y="181"/>
                </a:cxn>
                <a:cxn ang="0">
                  <a:pos x="89" y="172"/>
                </a:cxn>
                <a:cxn ang="0">
                  <a:pos x="83" y="160"/>
                </a:cxn>
                <a:cxn ang="0">
                  <a:pos x="74" y="145"/>
                </a:cxn>
                <a:cxn ang="0">
                  <a:pos x="64" y="127"/>
                </a:cxn>
                <a:cxn ang="0">
                  <a:pos x="54" y="108"/>
                </a:cxn>
                <a:cxn ang="0">
                  <a:pos x="42" y="88"/>
                </a:cxn>
                <a:cxn ang="0">
                  <a:pos x="22" y="52"/>
                </a:cxn>
                <a:cxn ang="0">
                  <a:pos x="13" y="37"/>
                </a:cxn>
                <a:cxn ang="0">
                  <a:pos x="6" y="24"/>
                </a:cxn>
                <a:cxn ang="0">
                  <a:pos x="1" y="16"/>
                </a:cxn>
                <a:cxn ang="0">
                  <a:pos x="0" y="14"/>
                </a:cxn>
                <a:cxn ang="0">
                  <a:pos x="24" y="0"/>
                </a:cxn>
              </a:cxnLst>
              <a:rect l="0" t="0" r="r" b="b"/>
              <a:pathLst>
                <a:path w="154" h="262">
                  <a:moveTo>
                    <a:pt x="24" y="0"/>
                  </a:moveTo>
                  <a:lnTo>
                    <a:pt x="79" y="21"/>
                  </a:lnTo>
                  <a:lnTo>
                    <a:pt x="82" y="38"/>
                  </a:lnTo>
                  <a:lnTo>
                    <a:pt x="113" y="145"/>
                  </a:lnTo>
                  <a:lnTo>
                    <a:pt x="154" y="183"/>
                  </a:lnTo>
                  <a:lnTo>
                    <a:pt x="153" y="187"/>
                  </a:lnTo>
                  <a:lnTo>
                    <a:pt x="149" y="197"/>
                  </a:lnTo>
                  <a:lnTo>
                    <a:pt x="141" y="211"/>
                  </a:lnTo>
                  <a:lnTo>
                    <a:pt x="127" y="230"/>
                  </a:lnTo>
                  <a:lnTo>
                    <a:pt x="117" y="241"/>
                  </a:lnTo>
                  <a:lnTo>
                    <a:pt x="106" y="249"/>
                  </a:lnTo>
                  <a:lnTo>
                    <a:pt x="94" y="256"/>
                  </a:lnTo>
                  <a:lnTo>
                    <a:pt x="83" y="261"/>
                  </a:lnTo>
                  <a:lnTo>
                    <a:pt x="73" y="262"/>
                  </a:lnTo>
                  <a:lnTo>
                    <a:pt x="65" y="261"/>
                  </a:lnTo>
                  <a:lnTo>
                    <a:pt x="59" y="256"/>
                  </a:lnTo>
                  <a:lnTo>
                    <a:pt x="57" y="247"/>
                  </a:lnTo>
                  <a:lnTo>
                    <a:pt x="60" y="234"/>
                  </a:lnTo>
                  <a:lnTo>
                    <a:pt x="66" y="224"/>
                  </a:lnTo>
                  <a:lnTo>
                    <a:pt x="77" y="215"/>
                  </a:lnTo>
                  <a:lnTo>
                    <a:pt x="85" y="207"/>
                  </a:lnTo>
                  <a:lnTo>
                    <a:pt x="93" y="198"/>
                  </a:lnTo>
                  <a:lnTo>
                    <a:pt x="97" y="191"/>
                  </a:lnTo>
                  <a:lnTo>
                    <a:pt x="94" y="181"/>
                  </a:lnTo>
                  <a:lnTo>
                    <a:pt x="89" y="172"/>
                  </a:lnTo>
                  <a:lnTo>
                    <a:pt x="83" y="160"/>
                  </a:lnTo>
                  <a:lnTo>
                    <a:pt x="74" y="145"/>
                  </a:lnTo>
                  <a:lnTo>
                    <a:pt x="64" y="127"/>
                  </a:lnTo>
                  <a:lnTo>
                    <a:pt x="54" y="108"/>
                  </a:lnTo>
                  <a:lnTo>
                    <a:pt x="42" y="88"/>
                  </a:lnTo>
                  <a:lnTo>
                    <a:pt x="22" y="52"/>
                  </a:lnTo>
                  <a:lnTo>
                    <a:pt x="13" y="37"/>
                  </a:lnTo>
                  <a:lnTo>
                    <a:pt x="6" y="24"/>
                  </a:lnTo>
                  <a:lnTo>
                    <a:pt x="1" y="16"/>
                  </a:lnTo>
                  <a:lnTo>
                    <a:pt x="0" y="14"/>
                  </a:lnTo>
                  <a:lnTo>
                    <a:pt x="24"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4" name="Freeform 190"/>
            <p:cNvSpPr>
              <a:spLocks/>
            </p:cNvSpPr>
            <p:nvPr/>
          </p:nvSpPr>
          <p:spPr bwMode="auto">
            <a:xfrm>
              <a:off x="5592763" y="2270126"/>
              <a:ext cx="376238" cy="146050"/>
            </a:xfrm>
            <a:custGeom>
              <a:avLst/>
              <a:gdLst/>
              <a:ahLst/>
              <a:cxnLst>
                <a:cxn ang="0">
                  <a:pos x="215" y="0"/>
                </a:cxn>
                <a:cxn ang="0">
                  <a:pos x="237" y="58"/>
                </a:cxn>
                <a:cxn ang="0">
                  <a:pos x="135" y="82"/>
                </a:cxn>
                <a:cxn ang="0">
                  <a:pos x="103" y="87"/>
                </a:cxn>
                <a:cxn ang="0">
                  <a:pos x="93" y="87"/>
                </a:cxn>
                <a:cxn ang="0">
                  <a:pos x="80" y="89"/>
                </a:cxn>
                <a:cxn ang="0">
                  <a:pos x="50" y="92"/>
                </a:cxn>
                <a:cxn ang="0">
                  <a:pos x="36" y="92"/>
                </a:cxn>
                <a:cxn ang="0">
                  <a:pos x="27" y="89"/>
                </a:cxn>
                <a:cxn ang="0">
                  <a:pos x="15" y="82"/>
                </a:cxn>
                <a:cxn ang="0">
                  <a:pos x="6" y="73"/>
                </a:cxn>
                <a:cxn ang="0">
                  <a:pos x="1" y="64"/>
                </a:cxn>
                <a:cxn ang="0">
                  <a:pos x="0" y="54"/>
                </a:cxn>
                <a:cxn ang="0">
                  <a:pos x="2" y="46"/>
                </a:cxn>
                <a:cxn ang="0">
                  <a:pos x="8" y="40"/>
                </a:cxn>
                <a:cxn ang="0">
                  <a:pos x="18" y="35"/>
                </a:cxn>
                <a:cxn ang="0">
                  <a:pos x="30" y="33"/>
                </a:cxn>
                <a:cxn ang="0">
                  <a:pos x="48" y="36"/>
                </a:cxn>
                <a:cxn ang="0">
                  <a:pos x="70" y="44"/>
                </a:cxn>
                <a:cxn ang="0">
                  <a:pos x="107" y="46"/>
                </a:cxn>
                <a:cxn ang="0">
                  <a:pos x="215" y="0"/>
                </a:cxn>
              </a:cxnLst>
              <a:rect l="0" t="0" r="r" b="b"/>
              <a:pathLst>
                <a:path w="237" h="92">
                  <a:moveTo>
                    <a:pt x="215" y="0"/>
                  </a:moveTo>
                  <a:lnTo>
                    <a:pt x="237" y="58"/>
                  </a:lnTo>
                  <a:lnTo>
                    <a:pt x="135" y="82"/>
                  </a:lnTo>
                  <a:lnTo>
                    <a:pt x="103" y="87"/>
                  </a:lnTo>
                  <a:lnTo>
                    <a:pt x="93" y="87"/>
                  </a:lnTo>
                  <a:lnTo>
                    <a:pt x="80" y="89"/>
                  </a:lnTo>
                  <a:lnTo>
                    <a:pt x="50" y="92"/>
                  </a:lnTo>
                  <a:lnTo>
                    <a:pt x="36" y="92"/>
                  </a:lnTo>
                  <a:lnTo>
                    <a:pt x="27" y="89"/>
                  </a:lnTo>
                  <a:lnTo>
                    <a:pt x="15" y="82"/>
                  </a:lnTo>
                  <a:lnTo>
                    <a:pt x="6" y="73"/>
                  </a:lnTo>
                  <a:lnTo>
                    <a:pt x="1" y="64"/>
                  </a:lnTo>
                  <a:lnTo>
                    <a:pt x="0" y="54"/>
                  </a:lnTo>
                  <a:lnTo>
                    <a:pt x="2" y="46"/>
                  </a:lnTo>
                  <a:lnTo>
                    <a:pt x="8" y="40"/>
                  </a:lnTo>
                  <a:lnTo>
                    <a:pt x="18" y="35"/>
                  </a:lnTo>
                  <a:lnTo>
                    <a:pt x="30" y="33"/>
                  </a:lnTo>
                  <a:lnTo>
                    <a:pt x="48" y="36"/>
                  </a:lnTo>
                  <a:lnTo>
                    <a:pt x="70" y="44"/>
                  </a:lnTo>
                  <a:lnTo>
                    <a:pt x="107" y="46"/>
                  </a:lnTo>
                  <a:lnTo>
                    <a:pt x="215"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5" name="Freeform 191"/>
            <p:cNvSpPr>
              <a:spLocks/>
            </p:cNvSpPr>
            <p:nvPr/>
          </p:nvSpPr>
          <p:spPr bwMode="auto">
            <a:xfrm>
              <a:off x="5903913" y="2016126"/>
              <a:ext cx="1039813" cy="709613"/>
            </a:xfrm>
            <a:custGeom>
              <a:avLst/>
              <a:gdLst/>
              <a:ahLst/>
              <a:cxnLst>
                <a:cxn ang="0">
                  <a:pos x="576" y="0"/>
                </a:cxn>
                <a:cxn ang="0">
                  <a:pos x="600" y="65"/>
                </a:cxn>
                <a:cxn ang="0">
                  <a:pos x="655" y="192"/>
                </a:cxn>
                <a:cxn ang="0">
                  <a:pos x="654" y="235"/>
                </a:cxn>
                <a:cxn ang="0">
                  <a:pos x="613" y="247"/>
                </a:cxn>
                <a:cxn ang="0">
                  <a:pos x="529" y="270"/>
                </a:cxn>
                <a:cxn ang="0">
                  <a:pos x="487" y="283"/>
                </a:cxn>
                <a:cxn ang="0">
                  <a:pos x="445" y="297"/>
                </a:cxn>
                <a:cxn ang="0">
                  <a:pos x="404" y="313"/>
                </a:cxn>
                <a:cxn ang="0">
                  <a:pos x="366" y="332"/>
                </a:cxn>
                <a:cxn ang="0">
                  <a:pos x="329" y="355"/>
                </a:cxn>
                <a:cxn ang="0">
                  <a:pos x="295" y="381"/>
                </a:cxn>
                <a:cxn ang="0">
                  <a:pos x="264" y="411"/>
                </a:cxn>
                <a:cxn ang="0">
                  <a:pos x="236" y="447"/>
                </a:cxn>
                <a:cxn ang="0">
                  <a:pos x="212" y="437"/>
                </a:cxn>
                <a:cxn ang="0">
                  <a:pos x="190" y="425"/>
                </a:cxn>
                <a:cxn ang="0">
                  <a:pos x="170" y="411"/>
                </a:cxn>
                <a:cxn ang="0">
                  <a:pos x="148" y="400"/>
                </a:cxn>
                <a:cxn ang="0">
                  <a:pos x="124" y="390"/>
                </a:cxn>
                <a:cxn ang="0">
                  <a:pos x="136" y="369"/>
                </a:cxn>
                <a:cxn ang="0">
                  <a:pos x="148" y="350"/>
                </a:cxn>
                <a:cxn ang="0">
                  <a:pos x="157" y="331"/>
                </a:cxn>
                <a:cxn ang="0">
                  <a:pos x="163" y="312"/>
                </a:cxn>
                <a:cxn ang="0">
                  <a:pos x="168" y="294"/>
                </a:cxn>
                <a:cxn ang="0">
                  <a:pos x="170" y="279"/>
                </a:cxn>
                <a:cxn ang="0">
                  <a:pos x="170" y="263"/>
                </a:cxn>
                <a:cxn ang="0">
                  <a:pos x="166" y="251"/>
                </a:cxn>
                <a:cxn ang="0">
                  <a:pos x="158" y="240"/>
                </a:cxn>
                <a:cxn ang="0">
                  <a:pos x="148" y="233"/>
                </a:cxn>
                <a:cxn ang="0">
                  <a:pos x="133" y="228"/>
                </a:cxn>
                <a:cxn ang="0">
                  <a:pos x="115" y="225"/>
                </a:cxn>
                <a:cxn ang="0">
                  <a:pos x="93" y="226"/>
                </a:cxn>
                <a:cxn ang="0">
                  <a:pos x="66" y="232"/>
                </a:cxn>
                <a:cxn ang="0">
                  <a:pos x="35" y="240"/>
                </a:cxn>
                <a:cxn ang="0">
                  <a:pos x="0" y="132"/>
                </a:cxn>
                <a:cxn ang="0">
                  <a:pos x="323" y="48"/>
                </a:cxn>
                <a:cxn ang="0">
                  <a:pos x="323" y="49"/>
                </a:cxn>
                <a:cxn ang="0">
                  <a:pos x="324" y="51"/>
                </a:cxn>
                <a:cxn ang="0">
                  <a:pos x="576" y="0"/>
                </a:cxn>
              </a:cxnLst>
              <a:rect l="0" t="0" r="r" b="b"/>
              <a:pathLst>
                <a:path w="655" h="447">
                  <a:moveTo>
                    <a:pt x="576" y="0"/>
                  </a:moveTo>
                  <a:lnTo>
                    <a:pt x="600" y="65"/>
                  </a:lnTo>
                  <a:lnTo>
                    <a:pt x="655" y="192"/>
                  </a:lnTo>
                  <a:lnTo>
                    <a:pt x="654" y="235"/>
                  </a:lnTo>
                  <a:lnTo>
                    <a:pt x="613" y="247"/>
                  </a:lnTo>
                  <a:lnTo>
                    <a:pt x="529" y="270"/>
                  </a:lnTo>
                  <a:lnTo>
                    <a:pt x="487" y="283"/>
                  </a:lnTo>
                  <a:lnTo>
                    <a:pt x="445" y="297"/>
                  </a:lnTo>
                  <a:lnTo>
                    <a:pt x="404" y="313"/>
                  </a:lnTo>
                  <a:lnTo>
                    <a:pt x="366" y="332"/>
                  </a:lnTo>
                  <a:lnTo>
                    <a:pt x="329" y="355"/>
                  </a:lnTo>
                  <a:lnTo>
                    <a:pt x="295" y="381"/>
                  </a:lnTo>
                  <a:lnTo>
                    <a:pt x="264" y="411"/>
                  </a:lnTo>
                  <a:lnTo>
                    <a:pt x="236" y="447"/>
                  </a:lnTo>
                  <a:lnTo>
                    <a:pt x="212" y="437"/>
                  </a:lnTo>
                  <a:lnTo>
                    <a:pt x="190" y="425"/>
                  </a:lnTo>
                  <a:lnTo>
                    <a:pt x="170" y="411"/>
                  </a:lnTo>
                  <a:lnTo>
                    <a:pt x="148" y="400"/>
                  </a:lnTo>
                  <a:lnTo>
                    <a:pt x="124" y="390"/>
                  </a:lnTo>
                  <a:lnTo>
                    <a:pt x="136" y="369"/>
                  </a:lnTo>
                  <a:lnTo>
                    <a:pt x="148" y="350"/>
                  </a:lnTo>
                  <a:lnTo>
                    <a:pt x="157" y="331"/>
                  </a:lnTo>
                  <a:lnTo>
                    <a:pt x="163" y="312"/>
                  </a:lnTo>
                  <a:lnTo>
                    <a:pt x="168" y="294"/>
                  </a:lnTo>
                  <a:lnTo>
                    <a:pt x="170" y="279"/>
                  </a:lnTo>
                  <a:lnTo>
                    <a:pt x="170" y="263"/>
                  </a:lnTo>
                  <a:lnTo>
                    <a:pt x="166" y="251"/>
                  </a:lnTo>
                  <a:lnTo>
                    <a:pt x="158" y="240"/>
                  </a:lnTo>
                  <a:lnTo>
                    <a:pt x="148" y="233"/>
                  </a:lnTo>
                  <a:lnTo>
                    <a:pt x="133" y="228"/>
                  </a:lnTo>
                  <a:lnTo>
                    <a:pt x="115" y="225"/>
                  </a:lnTo>
                  <a:lnTo>
                    <a:pt x="93" y="226"/>
                  </a:lnTo>
                  <a:lnTo>
                    <a:pt x="66" y="232"/>
                  </a:lnTo>
                  <a:lnTo>
                    <a:pt x="35" y="240"/>
                  </a:lnTo>
                  <a:lnTo>
                    <a:pt x="0" y="132"/>
                  </a:lnTo>
                  <a:lnTo>
                    <a:pt x="323" y="48"/>
                  </a:lnTo>
                  <a:lnTo>
                    <a:pt x="323" y="49"/>
                  </a:lnTo>
                  <a:lnTo>
                    <a:pt x="324" y="51"/>
                  </a:lnTo>
                  <a:lnTo>
                    <a:pt x="576" y="0"/>
                  </a:lnTo>
                  <a:close/>
                </a:path>
              </a:pathLst>
            </a:custGeom>
            <a:solidFill>
              <a:srgbClr val="9119B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6" name="Freeform 192"/>
            <p:cNvSpPr>
              <a:spLocks noEditPoints="1"/>
            </p:cNvSpPr>
            <p:nvPr/>
          </p:nvSpPr>
          <p:spPr bwMode="auto">
            <a:xfrm>
              <a:off x="6602413" y="2016126"/>
              <a:ext cx="339725" cy="434975"/>
            </a:xfrm>
            <a:custGeom>
              <a:avLst/>
              <a:gdLst/>
              <a:ahLst/>
              <a:cxnLst>
                <a:cxn ang="0">
                  <a:pos x="201" y="220"/>
                </a:cxn>
                <a:cxn ang="0">
                  <a:pos x="214" y="220"/>
                </a:cxn>
                <a:cxn ang="0">
                  <a:pos x="214" y="235"/>
                </a:cxn>
                <a:cxn ang="0">
                  <a:pos x="86" y="274"/>
                </a:cxn>
                <a:cxn ang="0">
                  <a:pos x="116" y="252"/>
                </a:cxn>
                <a:cxn ang="0">
                  <a:pos x="141" y="237"/>
                </a:cxn>
                <a:cxn ang="0">
                  <a:pos x="165" y="228"/>
                </a:cxn>
                <a:cxn ang="0">
                  <a:pos x="185" y="223"/>
                </a:cxn>
                <a:cxn ang="0">
                  <a:pos x="201" y="220"/>
                </a:cxn>
                <a:cxn ang="0">
                  <a:pos x="159" y="61"/>
                </a:cxn>
                <a:cxn ang="0">
                  <a:pos x="160" y="65"/>
                </a:cxn>
                <a:cxn ang="0">
                  <a:pos x="213" y="190"/>
                </a:cxn>
                <a:cxn ang="0">
                  <a:pos x="183" y="198"/>
                </a:cxn>
                <a:cxn ang="0">
                  <a:pos x="157" y="201"/>
                </a:cxn>
                <a:cxn ang="0">
                  <a:pos x="135" y="200"/>
                </a:cxn>
                <a:cxn ang="0">
                  <a:pos x="114" y="195"/>
                </a:cxn>
                <a:cxn ang="0">
                  <a:pos x="99" y="186"/>
                </a:cxn>
                <a:cxn ang="0">
                  <a:pos x="88" y="175"/>
                </a:cxn>
                <a:cxn ang="0">
                  <a:pos x="79" y="163"/>
                </a:cxn>
                <a:cxn ang="0">
                  <a:pos x="75" y="149"/>
                </a:cxn>
                <a:cxn ang="0">
                  <a:pos x="75" y="133"/>
                </a:cxn>
                <a:cxn ang="0">
                  <a:pos x="79" y="119"/>
                </a:cxn>
                <a:cxn ang="0">
                  <a:pos x="90" y="102"/>
                </a:cxn>
                <a:cxn ang="0">
                  <a:pos x="106" y="86"/>
                </a:cxn>
                <a:cxn ang="0">
                  <a:pos x="123" y="75"/>
                </a:cxn>
                <a:cxn ang="0">
                  <a:pos x="142" y="67"/>
                </a:cxn>
                <a:cxn ang="0">
                  <a:pos x="159" y="61"/>
                </a:cxn>
                <a:cxn ang="0">
                  <a:pos x="136" y="0"/>
                </a:cxn>
                <a:cxn ang="0">
                  <a:pos x="148" y="31"/>
                </a:cxn>
                <a:cxn ang="0">
                  <a:pos x="142" y="33"/>
                </a:cxn>
                <a:cxn ang="0">
                  <a:pos x="136" y="35"/>
                </a:cxn>
                <a:cxn ang="0">
                  <a:pos x="128" y="38"/>
                </a:cxn>
                <a:cxn ang="0">
                  <a:pos x="99" y="44"/>
                </a:cxn>
                <a:cxn ang="0">
                  <a:pos x="70" y="44"/>
                </a:cxn>
                <a:cxn ang="0">
                  <a:pos x="43" y="40"/>
                </a:cxn>
                <a:cxn ang="0">
                  <a:pos x="20" y="34"/>
                </a:cxn>
                <a:cxn ang="0">
                  <a:pos x="0" y="26"/>
                </a:cxn>
                <a:cxn ang="0">
                  <a:pos x="136" y="0"/>
                </a:cxn>
              </a:cxnLst>
              <a:rect l="0" t="0" r="r" b="b"/>
              <a:pathLst>
                <a:path w="214" h="274">
                  <a:moveTo>
                    <a:pt x="201" y="220"/>
                  </a:moveTo>
                  <a:lnTo>
                    <a:pt x="214" y="220"/>
                  </a:lnTo>
                  <a:lnTo>
                    <a:pt x="214" y="235"/>
                  </a:lnTo>
                  <a:lnTo>
                    <a:pt x="86" y="274"/>
                  </a:lnTo>
                  <a:lnTo>
                    <a:pt x="116" y="252"/>
                  </a:lnTo>
                  <a:lnTo>
                    <a:pt x="141" y="237"/>
                  </a:lnTo>
                  <a:lnTo>
                    <a:pt x="165" y="228"/>
                  </a:lnTo>
                  <a:lnTo>
                    <a:pt x="185" y="223"/>
                  </a:lnTo>
                  <a:lnTo>
                    <a:pt x="201" y="220"/>
                  </a:lnTo>
                  <a:close/>
                  <a:moveTo>
                    <a:pt x="159" y="61"/>
                  </a:moveTo>
                  <a:lnTo>
                    <a:pt x="160" y="65"/>
                  </a:lnTo>
                  <a:lnTo>
                    <a:pt x="213" y="190"/>
                  </a:lnTo>
                  <a:lnTo>
                    <a:pt x="183" y="198"/>
                  </a:lnTo>
                  <a:lnTo>
                    <a:pt x="157" y="201"/>
                  </a:lnTo>
                  <a:lnTo>
                    <a:pt x="135" y="200"/>
                  </a:lnTo>
                  <a:lnTo>
                    <a:pt x="114" y="195"/>
                  </a:lnTo>
                  <a:lnTo>
                    <a:pt x="99" y="186"/>
                  </a:lnTo>
                  <a:lnTo>
                    <a:pt x="88" y="175"/>
                  </a:lnTo>
                  <a:lnTo>
                    <a:pt x="79" y="163"/>
                  </a:lnTo>
                  <a:lnTo>
                    <a:pt x="75" y="149"/>
                  </a:lnTo>
                  <a:lnTo>
                    <a:pt x="75" y="133"/>
                  </a:lnTo>
                  <a:lnTo>
                    <a:pt x="79" y="119"/>
                  </a:lnTo>
                  <a:lnTo>
                    <a:pt x="90" y="102"/>
                  </a:lnTo>
                  <a:lnTo>
                    <a:pt x="106" y="86"/>
                  </a:lnTo>
                  <a:lnTo>
                    <a:pt x="123" y="75"/>
                  </a:lnTo>
                  <a:lnTo>
                    <a:pt x="142" y="67"/>
                  </a:lnTo>
                  <a:lnTo>
                    <a:pt x="159" y="61"/>
                  </a:lnTo>
                  <a:close/>
                  <a:moveTo>
                    <a:pt x="136" y="0"/>
                  </a:moveTo>
                  <a:lnTo>
                    <a:pt x="148" y="31"/>
                  </a:lnTo>
                  <a:lnTo>
                    <a:pt x="142" y="33"/>
                  </a:lnTo>
                  <a:lnTo>
                    <a:pt x="136" y="35"/>
                  </a:lnTo>
                  <a:lnTo>
                    <a:pt x="128" y="38"/>
                  </a:lnTo>
                  <a:lnTo>
                    <a:pt x="99" y="44"/>
                  </a:lnTo>
                  <a:lnTo>
                    <a:pt x="70" y="44"/>
                  </a:lnTo>
                  <a:lnTo>
                    <a:pt x="43" y="40"/>
                  </a:lnTo>
                  <a:lnTo>
                    <a:pt x="20" y="34"/>
                  </a:lnTo>
                  <a:lnTo>
                    <a:pt x="0" y="26"/>
                  </a:lnTo>
                  <a:lnTo>
                    <a:pt x="136" y="0"/>
                  </a:lnTo>
                  <a:close/>
                </a:path>
              </a:pathLst>
            </a:custGeom>
            <a:solidFill>
              <a:srgbClr val="E04BF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7" name="Freeform 193"/>
            <p:cNvSpPr>
              <a:spLocks noEditPoints="1"/>
            </p:cNvSpPr>
            <p:nvPr/>
          </p:nvSpPr>
          <p:spPr bwMode="auto">
            <a:xfrm>
              <a:off x="6535738" y="2178051"/>
              <a:ext cx="134938" cy="120650"/>
            </a:xfrm>
            <a:custGeom>
              <a:avLst/>
              <a:gdLst/>
              <a:ahLst/>
              <a:cxnLst>
                <a:cxn ang="0">
                  <a:pos x="0" y="73"/>
                </a:cxn>
                <a:cxn ang="0">
                  <a:pos x="1" y="73"/>
                </a:cxn>
                <a:cxn ang="0">
                  <a:pos x="2" y="75"/>
                </a:cxn>
                <a:cxn ang="0">
                  <a:pos x="0" y="76"/>
                </a:cxn>
                <a:cxn ang="0">
                  <a:pos x="0" y="73"/>
                </a:cxn>
                <a:cxn ang="0">
                  <a:pos x="56" y="0"/>
                </a:cxn>
                <a:cxn ang="0">
                  <a:pos x="57" y="0"/>
                </a:cxn>
                <a:cxn ang="0">
                  <a:pos x="28" y="56"/>
                </a:cxn>
                <a:cxn ang="0">
                  <a:pos x="83" y="23"/>
                </a:cxn>
                <a:cxn ang="0">
                  <a:pos x="85" y="23"/>
                </a:cxn>
                <a:cxn ang="0">
                  <a:pos x="85" y="25"/>
                </a:cxn>
                <a:cxn ang="0">
                  <a:pos x="81" y="29"/>
                </a:cxn>
                <a:cxn ang="0">
                  <a:pos x="75" y="33"/>
                </a:cxn>
                <a:cxn ang="0">
                  <a:pos x="65" y="39"/>
                </a:cxn>
                <a:cxn ang="0">
                  <a:pos x="53" y="47"/>
                </a:cxn>
                <a:cxn ang="0">
                  <a:pos x="40" y="56"/>
                </a:cxn>
                <a:cxn ang="0">
                  <a:pos x="29" y="63"/>
                </a:cxn>
                <a:cxn ang="0">
                  <a:pos x="19" y="70"/>
                </a:cxn>
                <a:cxn ang="0">
                  <a:pos x="14" y="73"/>
                </a:cxn>
                <a:cxn ang="0">
                  <a:pos x="11" y="75"/>
                </a:cxn>
                <a:cxn ang="0">
                  <a:pos x="2" y="75"/>
                </a:cxn>
                <a:cxn ang="0">
                  <a:pos x="19" y="62"/>
                </a:cxn>
                <a:cxn ang="0">
                  <a:pos x="20" y="59"/>
                </a:cxn>
                <a:cxn ang="0">
                  <a:pos x="23" y="53"/>
                </a:cxn>
                <a:cxn ang="0">
                  <a:pos x="28" y="44"/>
                </a:cxn>
                <a:cxn ang="0">
                  <a:pos x="38" y="24"/>
                </a:cxn>
                <a:cxn ang="0">
                  <a:pos x="43" y="15"/>
                </a:cxn>
                <a:cxn ang="0">
                  <a:pos x="47" y="8"/>
                </a:cxn>
                <a:cxn ang="0">
                  <a:pos x="49" y="5"/>
                </a:cxn>
                <a:cxn ang="0">
                  <a:pos x="52" y="2"/>
                </a:cxn>
                <a:cxn ang="0">
                  <a:pos x="55" y="1"/>
                </a:cxn>
                <a:cxn ang="0">
                  <a:pos x="56" y="0"/>
                </a:cxn>
              </a:cxnLst>
              <a:rect l="0" t="0" r="r" b="b"/>
              <a:pathLst>
                <a:path w="85" h="76">
                  <a:moveTo>
                    <a:pt x="0" y="73"/>
                  </a:moveTo>
                  <a:lnTo>
                    <a:pt x="1" y="73"/>
                  </a:lnTo>
                  <a:lnTo>
                    <a:pt x="2" y="75"/>
                  </a:lnTo>
                  <a:lnTo>
                    <a:pt x="0" y="76"/>
                  </a:lnTo>
                  <a:lnTo>
                    <a:pt x="0" y="73"/>
                  </a:lnTo>
                  <a:close/>
                  <a:moveTo>
                    <a:pt x="56" y="0"/>
                  </a:moveTo>
                  <a:lnTo>
                    <a:pt x="57" y="0"/>
                  </a:lnTo>
                  <a:lnTo>
                    <a:pt x="28" y="56"/>
                  </a:lnTo>
                  <a:lnTo>
                    <a:pt x="83" y="23"/>
                  </a:lnTo>
                  <a:lnTo>
                    <a:pt x="85" y="23"/>
                  </a:lnTo>
                  <a:lnTo>
                    <a:pt x="85" y="25"/>
                  </a:lnTo>
                  <a:lnTo>
                    <a:pt x="81" y="29"/>
                  </a:lnTo>
                  <a:lnTo>
                    <a:pt x="75" y="33"/>
                  </a:lnTo>
                  <a:lnTo>
                    <a:pt x="65" y="39"/>
                  </a:lnTo>
                  <a:lnTo>
                    <a:pt x="53" y="47"/>
                  </a:lnTo>
                  <a:lnTo>
                    <a:pt x="40" y="56"/>
                  </a:lnTo>
                  <a:lnTo>
                    <a:pt x="29" y="63"/>
                  </a:lnTo>
                  <a:lnTo>
                    <a:pt x="19" y="70"/>
                  </a:lnTo>
                  <a:lnTo>
                    <a:pt x="14" y="73"/>
                  </a:lnTo>
                  <a:lnTo>
                    <a:pt x="11" y="75"/>
                  </a:lnTo>
                  <a:lnTo>
                    <a:pt x="2" y="75"/>
                  </a:lnTo>
                  <a:lnTo>
                    <a:pt x="19" y="62"/>
                  </a:lnTo>
                  <a:lnTo>
                    <a:pt x="20" y="59"/>
                  </a:lnTo>
                  <a:lnTo>
                    <a:pt x="23" y="53"/>
                  </a:lnTo>
                  <a:lnTo>
                    <a:pt x="28" y="44"/>
                  </a:lnTo>
                  <a:lnTo>
                    <a:pt x="38" y="24"/>
                  </a:lnTo>
                  <a:lnTo>
                    <a:pt x="43" y="15"/>
                  </a:lnTo>
                  <a:lnTo>
                    <a:pt x="47" y="8"/>
                  </a:lnTo>
                  <a:lnTo>
                    <a:pt x="49" y="5"/>
                  </a:lnTo>
                  <a:lnTo>
                    <a:pt x="52" y="2"/>
                  </a:lnTo>
                  <a:lnTo>
                    <a:pt x="55" y="1"/>
                  </a:lnTo>
                  <a:lnTo>
                    <a:pt x="56" y="0"/>
                  </a:lnTo>
                  <a:close/>
                </a:path>
              </a:pathLst>
            </a:custGeom>
            <a:solidFill>
              <a:srgbClr val="F660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8" name="Freeform 194"/>
            <p:cNvSpPr>
              <a:spLocks/>
            </p:cNvSpPr>
            <p:nvPr/>
          </p:nvSpPr>
          <p:spPr bwMode="auto">
            <a:xfrm>
              <a:off x="6389688" y="2289176"/>
              <a:ext cx="265113" cy="215900"/>
            </a:xfrm>
            <a:custGeom>
              <a:avLst/>
              <a:gdLst/>
              <a:ahLst/>
              <a:cxnLst>
                <a:cxn ang="0">
                  <a:pos x="99" y="0"/>
                </a:cxn>
                <a:cxn ang="0">
                  <a:pos x="101" y="0"/>
                </a:cxn>
                <a:cxn ang="0">
                  <a:pos x="106" y="1"/>
                </a:cxn>
                <a:cxn ang="0">
                  <a:pos x="116" y="5"/>
                </a:cxn>
                <a:cxn ang="0">
                  <a:pos x="127" y="10"/>
                </a:cxn>
                <a:cxn ang="0">
                  <a:pos x="140" y="16"/>
                </a:cxn>
                <a:cxn ang="0">
                  <a:pos x="152" y="25"/>
                </a:cxn>
                <a:cxn ang="0">
                  <a:pos x="161" y="35"/>
                </a:cxn>
                <a:cxn ang="0">
                  <a:pos x="167" y="47"/>
                </a:cxn>
                <a:cxn ang="0">
                  <a:pos x="167" y="61"/>
                </a:cxn>
                <a:cxn ang="0">
                  <a:pos x="162" y="77"/>
                </a:cxn>
                <a:cxn ang="0">
                  <a:pos x="148" y="98"/>
                </a:cxn>
                <a:cxn ang="0">
                  <a:pos x="134" y="111"/>
                </a:cxn>
                <a:cxn ang="0">
                  <a:pos x="118" y="117"/>
                </a:cxn>
                <a:cxn ang="0">
                  <a:pos x="104" y="117"/>
                </a:cxn>
                <a:cxn ang="0">
                  <a:pos x="90" y="112"/>
                </a:cxn>
                <a:cxn ang="0">
                  <a:pos x="78" y="103"/>
                </a:cxn>
                <a:cxn ang="0">
                  <a:pos x="68" y="90"/>
                </a:cxn>
                <a:cxn ang="0">
                  <a:pos x="59" y="76"/>
                </a:cxn>
                <a:cxn ang="0">
                  <a:pos x="52" y="67"/>
                </a:cxn>
                <a:cxn ang="0">
                  <a:pos x="50" y="60"/>
                </a:cxn>
                <a:cxn ang="0">
                  <a:pos x="48" y="54"/>
                </a:cxn>
                <a:cxn ang="0">
                  <a:pos x="48" y="52"/>
                </a:cxn>
                <a:cxn ang="0">
                  <a:pos x="46" y="61"/>
                </a:cxn>
                <a:cxn ang="0">
                  <a:pos x="47" y="71"/>
                </a:cxn>
                <a:cxn ang="0">
                  <a:pos x="51" y="81"/>
                </a:cxn>
                <a:cxn ang="0">
                  <a:pos x="55" y="93"/>
                </a:cxn>
                <a:cxn ang="0">
                  <a:pos x="57" y="104"/>
                </a:cxn>
                <a:cxn ang="0">
                  <a:pos x="56" y="116"/>
                </a:cxn>
                <a:cxn ang="0">
                  <a:pos x="50" y="127"/>
                </a:cxn>
                <a:cxn ang="0">
                  <a:pos x="42" y="133"/>
                </a:cxn>
                <a:cxn ang="0">
                  <a:pos x="33" y="136"/>
                </a:cxn>
                <a:cxn ang="0">
                  <a:pos x="23" y="136"/>
                </a:cxn>
                <a:cxn ang="0">
                  <a:pos x="14" y="132"/>
                </a:cxn>
                <a:cxn ang="0">
                  <a:pos x="6" y="125"/>
                </a:cxn>
                <a:cxn ang="0">
                  <a:pos x="1" y="114"/>
                </a:cxn>
                <a:cxn ang="0">
                  <a:pos x="0" y="100"/>
                </a:cxn>
                <a:cxn ang="0">
                  <a:pos x="1" y="81"/>
                </a:cxn>
                <a:cxn ang="0">
                  <a:pos x="1" y="63"/>
                </a:cxn>
                <a:cxn ang="0">
                  <a:pos x="0" y="61"/>
                </a:cxn>
                <a:cxn ang="0">
                  <a:pos x="3" y="60"/>
                </a:cxn>
                <a:cxn ang="0">
                  <a:pos x="10" y="54"/>
                </a:cxn>
                <a:cxn ang="0">
                  <a:pos x="23" y="48"/>
                </a:cxn>
                <a:cxn ang="0">
                  <a:pos x="37" y="40"/>
                </a:cxn>
                <a:cxn ang="0">
                  <a:pos x="52" y="32"/>
                </a:cxn>
                <a:cxn ang="0">
                  <a:pos x="80" y="14"/>
                </a:cxn>
                <a:cxn ang="0">
                  <a:pos x="90" y="7"/>
                </a:cxn>
                <a:cxn ang="0">
                  <a:pos x="98" y="2"/>
                </a:cxn>
                <a:cxn ang="0">
                  <a:pos x="99" y="0"/>
                </a:cxn>
              </a:cxnLst>
              <a:rect l="0" t="0" r="r" b="b"/>
              <a:pathLst>
                <a:path w="167" h="136">
                  <a:moveTo>
                    <a:pt x="99" y="0"/>
                  </a:moveTo>
                  <a:lnTo>
                    <a:pt x="101" y="0"/>
                  </a:lnTo>
                  <a:lnTo>
                    <a:pt x="106" y="1"/>
                  </a:lnTo>
                  <a:lnTo>
                    <a:pt x="116" y="5"/>
                  </a:lnTo>
                  <a:lnTo>
                    <a:pt x="127" y="10"/>
                  </a:lnTo>
                  <a:lnTo>
                    <a:pt x="140" y="16"/>
                  </a:lnTo>
                  <a:lnTo>
                    <a:pt x="152" y="25"/>
                  </a:lnTo>
                  <a:lnTo>
                    <a:pt x="161" y="35"/>
                  </a:lnTo>
                  <a:lnTo>
                    <a:pt x="167" y="47"/>
                  </a:lnTo>
                  <a:lnTo>
                    <a:pt x="167" y="61"/>
                  </a:lnTo>
                  <a:lnTo>
                    <a:pt x="162" y="77"/>
                  </a:lnTo>
                  <a:lnTo>
                    <a:pt x="148" y="98"/>
                  </a:lnTo>
                  <a:lnTo>
                    <a:pt x="134" y="111"/>
                  </a:lnTo>
                  <a:lnTo>
                    <a:pt x="118" y="117"/>
                  </a:lnTo>
                  <a:lnTo>
                    <a:pt x="104" y="117"/>
                  </a:lnTo>
                  <a:lnTo>
                    <a:pt x="90" y="112"/>
                  </a:lnTo>
                  <a:lnTo>
                    <a:pt x="78" y="103"/>
                  </a:lnTo>
                  <a:lnTo>
                    <a:pt x="68" y="90"/>
                  </a:lnTo>
                  <a:lnTo>
                    <a:pt x="59" y="76"/>
                  </a:lnTo>
                  <a:lnTo>
                    <a:pt x="52" y="67"/>
                  </a:lnTo>
                  <a:lnTo>
                    <a:pt x="50" y="60"/>
                  </a:lnTo>
                  <a:lnTo>
                    <a:pt x="48" y="54"/>
                  </a:lnTo>
                  <a:lnTo>
                    <a:pt x="48" y="52"/>
                  </a:lnTo>
                  <a:lnTo>
                    <a:pt x="46" y="61"/>
                  </a:lnTo>
                  <a:lnTo>
                    <a:pt x="47" y="71"/>
                  </a:lnTo>
                  <a:lnTo>
                    <a:pt x="51" y="81"/>
                  </a:lnTo>
                  <a:lnTo>
                    <a:pt x="55" y="93"/>
                  </a:lnTo>
                  <a:lnTo>
                    <a:pt x="57" y="104"/>
                  </a:lnTo>
                  <a:lnTo>
                    <a:pt x="56" y="116"/>
                  </a:lnTo>
                  <a:lnTo>
                    <a:pt x="50" y="127"/>
                  </a:lnTo>
                  <a:lnTo>
                    <a:pt x="42" y="133"/>
                  </a:lnTo>
                  <a:lnTo>
                    <a:pt x="33" y="136"/>
                  </a:lnTo>
                  <a:lnTo>
                    <a:pt x="23" y="136"/>
                  </a:lnTo>
                  <a:lnTo>
                    <a:pt x="14" y="132"/>
                  </a:lnTo>
                  <a:lnTo>
                    <a:pt x="6" y="125"/>
                  </a:lnTo>
                  <a:lnTo>
                    <a:pt x="1" y="114"/>
                  </a:lnTo>
                  <a:lnTo>
                    <a:pt x="0" y="100"/>
                  </a:lnTo>
                  <a:lnTo>
                    <a:pt x="1" y="81"/>
                  </a:lnTo>
                  <a:lnTo>
                    <a:pt x="1" y="63"/>
                  </a:lnTo>
                  <a:lnTo>
                    <a:pt x="0" y="61"/>
                  </a:lnTo>
                  <a:lnTo>
                    <a:pt x="3" y="60"/>
                  </a:lnTo>
                  <a:lnTo>
                    <a:pt x="10" y="54"/>
                  </a:lnTo>
                  <a:lnTo>
                    <a:pt x="23" y="48"/>
                  </a:lnTo>
                  <a:lnTo>
                    <a:pt x="37" y="40"/>
                  </a:lnTo>
                  <a:lnTo>
                    <a:pt x="52" y="32"/>
                  </a:lnTo>
                  <a:lnTo>
                    <a:pt x="80" y="14"/>
                  </a:lnTo>
                  <a:lnTo>
                    <a:pt x="90" y="7"/>
                  </a:lnTo>
                  <a:lnTo>
                    <a:pt x="98" y="2"/>
                  </a:lnTo>
                  <a:lnTo>
                    <a:pt x="99" y="0"/>
                  </a:lnTo>
                  <a:close/>
                </a:path>
              </a:pathLst>
            </a:custGeom>
            <a:solidFill>
              <a:srgbClr val="FCDD4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9" name="Freeform 195"/>
            <p:cNvSpPr>
              <a:spLocks noEditPoints="1"/>
            </p:cNvSpPr>
            <p:nvPr/>
          </p:nvSpPr>
          <p:spPr bwMode="auto">
            <a:xfrm>
              <a:off x="6405563" y="2303463"/>
              <a:ext cx="220663" cy="166688"/>
            </a:xfrm>
            <a:custGeom>
              <a:avLst/>
              <a:gdLst/>
              <a:ahLst/>
              <a:cxnLst>
                <a:cxn ang="0">
                  <a:pos x="15" y="38"/>
                </a:cxn>
                <a:cxn ang="0">
                  <a:pos x="17" y="52"/>
                </a:cxn>
                <a:cxn ang="0">
                  <a:pos x="19" y="68"/>
                </a:cxn>
                <a:cxn ang="0">
                  <a:pos x="23" y="82"/>
                </a:cxn>
                <a:cxn ang="0">
                  <a:pos x="26" y="91"/>
                </a:cxn>
                <a:cxn ang="0">
                  <a:pos x="23" y="99"/>
                </a:cxn>
                <a:cxn ang="0">
                  <a:pos x="19" y="104"/>
                </a:cxn>
                <a:cxn ang="0">
                  <a:pos x="13" y="105"/>
                </a:cxn>
                <a:cxn ang="0">
                  <a:pos x="8" y="103"/>
                </a:cxn>
                <a:cxn ang="0">
                  <a:pos x="3" y="96"/>
                </a:cxn>
                <a:cxn ang="0">
                  <a:pos x="0" y="85"/>
                </a:cxn>
                <a:cxn ang="0">
                  <a:pos x="0" y="71"/>
                </a:cxn>
                <a:cxn ang="0">
                  <a:pos x="1" y="58"/>
                </a:cxn>
                <a:cxn ang="0">
                  <a:pos x="1" y="45"/>
                </a:cxn>
                <a:cxn ang="0">
                  <a:pos x="8" y="42"/>
                </a:cxn>
                <a:cxn ang="0">
                  <a:pos x="15" y="38"/>
                </a:cxn>
                <a:cxn ang="0">
                  <a:pos x="79" y="0"/>
                </a:cxn>
                <a:cxn ang="0">
                  <a:pos x="88" y="3"/>
                </a:cxn>
                <a:cxn ang="0">
                  <a:pos x="100" y="7"/>
                </a:cxn>
                <a:cxn ang="0">
                  <a:pos x="112" y="14"/>
                </a:cxn>
                <a:cxn ang="0">
                  <a:pos x="124" y="21"/>
                </a:cxn>
                <a:cxn ang="0">
                  <a:pos x="134" y="30"/>
                </a:cxn>
                <a:cxn ang="0">
                  <a:pos x="139" y="40"/>
                </a:cxn>
                <a:cxn ang="0">
                  <a:pos x="139" y="49"/>
                </a:cxn>
                <a:cxn ang="0">
                  <a:pos x="135" y="59"/>
                </a:cxn>
                <a:cxn ang="0">
                  <a:pos x="129" y="70"/>
                </a:cxn>
                <a:cxn ang="0">
                  <a:pos x="120" y="77"/>
                </a:cxn>
                <a:cxn ang="0">
                  <a:pos x="110" y="84"/>
                </a:cxn>
                <a:cxn ang="0">
                  <a:pos x="100" y="88"/>
                </a:cxn>
                <a:cxn ang="0">
                  <a:pos x="88" y="86"/>
                </a:cxn>
                <a:cxn ang="0">
                  <a:pos x="77" y="81"/>
                </a:cxn>
                <a:cxn ang="0">
                  <a:pos x="68" y="70"/>
                </a:cxn>
                <a:cxn ang="0">
                  <a:pos x="58" y="52"/>
                </a:cxn>
                <a:cxn ang="0">
                  <a:pos x="50" y="38"/>
                </a:cxn>
                <a:cxn ang="0">
                  <a:pos x="45" y="29"/>
                </a:cxn>
                <a:cxn ang="0">
                  <a:pos x="41" y="23"/>
                </a:cxn>
                <a:cxn ang="0">
                  <a:pos x="56" y="15"/>
                </a:cxn>
                <a:cxn ang="0">
                  <a:pos x="69" y="7"/>
                </a:cxn>
                <a:cxn ang="0">
                  <a:pos x="79" y="0"/>
                </a:cxn>
              </a:cxnLst>
              <a:rect l="0" t="0" r="r" b="b"/>
              <a:pathLst>
                <a:path w="139" h="105">
                  <a:moveTo>
                    <a:pt x="15" y="38"/>
                  </a:moveTo>
                  <a:lnTo>
                    <a:pt x="17" y="52"/>
                  </a:lnTo>
                  <a:lnTo>
                    <a:pt x="19" y="68"/>
                  </a:lnTo>
                  <a:lnTo>
                    <a:pt x="23" y="82"/>
                  </a:lnTo>
                  <a:lnTo>
                    <a:pt x="26" y="91"/>
                  </a:lnTo>
                  <a:lnTo>
                    <a:pt x="23" y="99"/>
                  </a:lnTo>
                  <a:lnTo>
                    <a:pt x="19" y="104"/>
                  </a:lnTo>
                  <a:lnTo>
                    <a:pt x="13" y="105"/>
                  </a:lnTo>
                  <a:lnTo>
                    <a:pt x="8" y="103"/>
                  </a:lnTo>
                  <a:lnTo>
                    <a:pt x="3" y="96"/>
                  </a:lnTo>
                  <a:lnTo>
                    <a:pt x="0" y="85"/>
                  </a:lnTo>
                  <a:lnTo>
                    <a:pt x="0" y="71"/>
                  </a:lnTo>
                  <a:lnTo>
                    <a:pt x="1" y="58"/>
                  </a:lnTo>
                  <a:lnTo>
                    <a:pt x="1" y="45"/>
                  </a:lnTo>
                  <a:lnTo>
                    <a:pt x="8" y="42"/>
                  </a:lnTo>
                  <a:lnTo>
                    <a:pt x="15" y="38"/>
                  </a:lnTo>
                  <a:close/>
                  <a:moveTo>
                    <a:pt x="79" y="0"/>
                  </a:moveTo>
                  <a:lnTo>
                    <a:pt x="88" y="3"/>
                  </a:lnTo>
                  <a:lnTo>
                    <a:pt x="100" y="7"/>
                  </a:lnTo>
                  <a:lnTo>
                    <a:pt x="112" y="14"/>
                  </a:lnTo>
                  <a:lnTo>
                    <a:pt x="124" y="21"/>
                  </a:lnTo>
                  <a:lnTo>
                    <a:pt x="134" y="30"/>
                  </a:lnTo>
                  <a:lnTo>
                    <a:pt x="139" y="40"/>
                  </a:lnTo>
                  <a:lnTo>
                    <a:pt x="139" y="49"/>
                  </a:lnTo>
                  <a:lnTo>
                    <a:pt x="135" y="59"/>
                  </a:lnTo>
                  <a:lnTo>
                    <a:pt x="129" y="70"/>
                  </a:lnTo>
                  <a:lnTo>
                    <a:pt x="120" y="77"/>
                  </a:lnTo>
                  <a:lnTo>
                    <a:pt x="110" y="84"/>
                  </a:lnTo>
                  <a:lnTo>
                    <a:pt x="100" y="88"/>
                  </a:lnTo>
                  <a:lnTo>
                    <a:pt x="88" y="86"/>
                  </a:lnTo>
                  <a:lnTo>
                    <a:pt x="77" y="81"/>
                  </a:lnTo>
                  <a:lnTo>
                    <a:pt x="68" y="70"/>
                  </a:lnTo>
                  <a:lnTo>
                    <a:pt x="58" y="52"/>
                  </a:lnTo>
                  <a:lnTo>
                    <a:pt x="50" y="38"/>
                  </a:lnTo>
                  <a:lnTo>
                    <a:pt x="45" y="29"/>
                  </a:lnTo>
                  <a:lnTo>
                    <a:pt x="41" y="23"/>
                  </a:lnTo>
                  <a:lnTo>
                    <a:pt x="56" y="15"/>
                  </a:lnTo>
                  <a:lnTo>
                    <a:pt x="69" y="7"/>
                  </a:lnTo>
                  <a:lnTo>
                    <a:pt x="79" y="0"/>
                  </a:lnTo>
                  <a:close/>
                </a:path>
              </a:pathLst>
            </a:custGeom>
            <a:solidFill>
              <a:srgbClr val="F82B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0" name="Freeform 196"/>
            <p:cNvSpPr>
              <a:spLocks/>
            </p:cNvSpPr>
            <p:nvPr/>
          </p:nvSpPr>
          <p:spPr bwMode="auto">
            <a:xfrm>
              <a:off x="6302376" y="2144713"/>
              <a:ext cx="257175" cy="236538"/>
            </a:xfrm>
            <a:custGeom>
              <a:avLst/>
              <a:gdLst/>
              <a:ahLst/>
              <a:cxnLst>
                <a:cxn ang="0">
                  <a:pos x="120" y="0"/>
                </a:cxn>
                <a:cxn ang="0">
                  <a:pos x="135" y="3"/>
                </a:cxn>
                <a:cxn ang="0">
                  <a:pos x="147" y="9"/>
                </a:cxn>
                <a:cxn ang="0">
                  <a:pos x="154" y="18"/>
                </a:cxn>
                <a:cxn ang="0">
                  <a:pos x="159" y="29"/>
                </a:cxn>
                <a:cxn ang="0">
                  <a:pos x="162" y="42"/>
                </a:cxn>
                <a:cxn ang="0">
                  <a:pos x="162" y="68"/>
                </a:cxn>
                <a:cxn ang="0">
                  <a:pos x="161" y="79"/>
                </a:cxn>
                <a:cxn ang="0">
                  <a:pos x="159" y="87"/>
                </a:cxn>
                <a:cxn ang="0">
                  <a:pos x="157" y="92"/>
                </a:cxn>
                <a:cxn ang="0">
                  <a:pos x="157" y="93"/>
                </a:cxn>
                <a:cxn ang="0">
                  <a:pos x="154" y="93"/>
                </a:cxn>
                <a:cxn ang="0">
                  <a:pos x="147" y="97"/>
                </a:cxn>
                <a:cxn ang="0">
                  <a:pos x="135" y="102"/>
                </a:cxn>
                <a:cxn ang="0">
                  <a:pos x="121" y="110"/>
                </a:cxn>
                <a:cxn ang="0">
                  <a:pos x="107" y="119"/>
                </a:cxn>
                <a:cxn ang="0">
                  <a:pos x="92" y="128"/>
                </a:cxn>
                <a:cxn ang="0">
                  <a:pos x="78" y="137"/>
                </a:cxn>
                <a:cxn ang="0">
                  <a:pos x="66" y="143"/>
                </a:cxn>
                <a:cxn ang="0">
                  <a:pos x="59" y="148"/>
                </a:cxn>
                <a:cxn ang="0">
                  <a:pos x="56" y="149"/>
                </a:cxn>
                <a:cxn ang="0">
                  <a:pos x="55" y="148"/>
                </a:cxn>
                <a:cxn ang="0">
                  <a:pos x="52" y="147"/>
                </a:cxn>
                <a:cxn ang="0">
                  <a:pos x="46" y="143"/>
                </a:cxn>
                <a:cxn ang="0">
                  <a:pos x="36" y="139"/>
                </a:cxn>
                <a:cxn ang="0">
                  <a:pos x="22" y="131"/>
                </a:cxn>
                <a:cxn ang="0">
                  <a:pos x="10" y="124"/>
                </a:cxn>
                <a:cxn ang="0">
                  <a:pos x="3" y="114"/>
                </a:cxn>
                <a:cxn ang="0">
                  <a:pos x="0" y="103"/>
                </a:cxn>
                <a:cxn ang="0">
                  <a:pos x="1" y="93"/>
                </a:cxn>
                <a:cxn ang="0">
                  <a:pos x="5" y="84"/>
                </a:cxn>
                <a:cxn ang="0">
                  <a:pos x="13" y="78"/>
                </a:cxn>
                <a:cxn ang="0">
                  <a:pos x="22" y="74"/>
                </a:cxn>
                <a:cxn ang="0">
                  <a:pos x="36" y="74"/>
                </a:cxn>
                <a:cxn ang="0">
                  <a:pos x="46" y="79"/>
                </a:cxn>
                <a:cxn ang="0">
                  <a:pos x="55" y="87"/>
                </a:cxn>
                <a:cxn ang="0">
                  <a:pos x="63" y="94"/>
                </a:cxn>
                <a:cxn ang="0">
                  <a:pos x="69" y="103"/>
                </a:cxn>
                <a:cxn ang="0">
                  <a:pos x="78" y="109"/>
                </a:cxn>
                <a:cxn ang="0">
                  <a:pos x="86" y="111"/>
                </a:cxn>
                <a:cxn ang="0">
                  <a:pos x="87" y="111"/>
                </a:cxn>
                <a:cxn ang="0">
                  <a:pos x="86" y="111"/>
                </a:cxn>
                <a:cxn ang="0">
                  <a:pos x="84" y="110"/>
                </a:cxn>
                <a:cxn ang="0">
                  <a:pos x="80" y="107"/>
                </a:cxn>
                <a:cxn ang="0">
                  <a:pos x="77" y="101"/>
                </a:cxn>
                <a:cxn ang="0">
                  <a:pos x="70" y="91"/>
                </a:cxn>
                <a:cxn ang="0">
                  <a:pos x="63" y="77"/>
                </a:cxn>
                <a:cxn ang="0">
                  <a:pos x="58" y="64"/>
                </a:cxn>
                <a:cxn ang="0">
                  <a:pos x="55" y="50"/>
                </a:cxn>
                <a:cxn ang="0">
                  <a:pos x="56" y="37"/>
                </a:cxn>
                <a:cxn ang="0">
                  <a:pos x="60" y="26"/>
                </a:cxn>
                <a:cxn ang="0">
                  <a:pos x="69" y="15"/>
                </a:cxn>
                <a:cxn ang="0">
                  <a:pos x="80" y="8"/>
                </a:cxn>
                <a:cxn ang="0">
                  <a:pos x="98" y="1"/>
                </a:cxn>
                <a:cxn ang="0">
                  <a:pos x="120" y="0"/>
                </a:cxn>
              </a:cxnLst>
              <a:rect l="0" t="0" r="r" b="b"/>
              <a:pathLst>
                <a:path w="162" h="149">
                  <a:moveTo>
                    <a:pt x="120" y="0"/>
                  </a:moveTo>
                  <a:lnTo>
                    <a:pt x="135" y="3"/>
                  </a:lnTo>
                  <a:lnTo>
                    <a:pt x="147" y="9"/>
                  </a:lnTo>
                  <a:lnTo>
                    <a:pt x="154" y="18"/>
                  </a:lnTo>
                  <a:lnTo>
                    <a:pt x="159" y="29"/>
                  </a:lnTo>
                  <a:lnTo>
                    <a:pt x="162" y="42"/>
                  </a:lnTo>
                  <a:lnTo>
                    <a:pt x="162" y="68"/>
                  </a:lnTo>
                  <a:lnTo>
                    <a:pt x="161" y="79"/>
                  </a:lnTo>
                  <a:lnTo>
                    <a:pt x="159" y="87"/>
                  </a:lnTo>
                  <a:lnTo>
                    <a:pt x="157" y="92"/>
                  </a:lnTo>
                  <a:lnTo>
                    <a:pt x="157" y="93"/>
                  </a:lnTo>
                  <a:lnTo>
                    <a:pt x="154" y="93"/>
                  </a:lnTo>
                  <a:lnTo>
                    <a:pt x="147" y="97"/>
                  </a:lnTo>
                  <a:lnTo>
                    <a:pt x="135" y="102"/>
                  </a:lnTo>
                  <a:lnTo>
                    <a:pt x="121" y="110"/>
                  </a:lnTo>
                  <a:lnTo>
                    <a:pt x="107" y="119"/>
                  </a:lnTo>
                  <a:lnTo>
                    <a:pt x="92" y="128"/>
                  </a:lnTo>
                  <a:lnTo>
                    <a:pt x="78" y="137"/>
                  </a:lnTo>
                  <a:lnTo>
                    <a:pt x="66" y="143"/>
                  </a:lnTo>
                  <a:lnTo>
                    <a:pt x="59" y="148"/>
                  </a:lnTo>
                  <a:lnTo>
                    <a:pt x="56" y="149"/>
                  </a:lnTo>
                  <a:lnTo>
                    <a:pt x="55" y="148"/>
                  </a:lnTo>
                  <a:lnTo>
                    <a:pt x="52" y="147"/>
                  </a:lnTo>
                  <a:lnTo>
                    <a:pt x="46" y="143"/>
                  </a:lnTo>
                  <a:lnTo>
                    <a:pt x="36" y="139"/>
                  </a:lnTo>
                  <a:lnTo>
                    <a:pt x="22" y="131"/>
                  </a:lnTo>
                  <a:lnTo>
                    <a:pt x="10" y="124"/>
                  </a:lnTo>
                  <a:lnTo>
                    <a:pt x="3" y="114"/>
                  </a:lnTo>
                  <a:lnTo>
                    <a:pt x="0" y="103"/>
                  </a:lnTo>
                  <a:lnTo>
                    <a:pt x="1" y="93"/>
                  </a:lnTo>
                  <a:lnTo>
                    <a:pt x="5" y="84"/>
                  </a:lnTo>
                  <a:lnTo>
                    <a:pt x="13" y="78"/>
                  </a:lnTo>
                  <a:lnTo>
                    <a:pt x="22" y="74"/>
                  </a:lnTo>
                  <a:lnTo>
                    <a:pt x="36" y="74"/>
                  </a:lnTo>
                  <a:lnTo>
                    <a:pt x="46" y="79"/>
                  </a:lnTo>
                  <a:lnTo>
                    <a:pt x="55" y="87"/>
                  </a:lnTo>
                  <a:lnTo>
                    <a:pt x="63" y="94"/>
                  </a:lnTo>
                  <a:lnTo>
                    <a:pt x="69" y="103"/>
                  </a:lnTo>
                  <a:lnTo>
                    <a:pt x="78" y="109"/>
                  </a:lnTo>
                  <a:lnTo>
                    <a:pt x="86" y="111"/>
                  </a:lnTo>
                  <a:lnTo>
                    <a:pt x="87" y="111"/>
                  </a:lnTo>
                  <a:lnTo>
                    <a:pt x="86" y="111"/>
                  </a:lnTo>
                  <a:lnTo>
                    <a:pt x="84" y="110"/>
                  </a:lnTo>
                  <a:lnTo>
                    <a:pt x="80" y="107"/>
                  </a:lnTo>
                  <a:lnTo>
                    <a:pt x="77" y="101"/>
                  </a:lnTo>
                  <a:lnTo>
                    <a:pt x="70" y="91"/>
                  </a:lnTo>
                  <a:lnTo>
                    <a:pt x="63" y="77"/>
                  </a:lnTo>
                  <a:lnTo>
                    <a:pt x="58" y="64"/>
                  </a:lnTo>
                  <a:lnTo>
                    <a:pt x="55" y="50"/>
                  </a:lnTo>
                  <a:lnTo>
                    <a:pt x="56" y="37"/>
                  </a:lnTo>
                  <a:lnTo>
                    <a:pt x="60" y="26"/>
                  </a:lnTo>
                  <a:lnTo>
                    <a:pt x="69" y="15"/>
                  </a:lnTo>
                  <a:lnTo>
                    <a:pt x="80" y="8"/>
                  </a:lnTo>
                  <a:lnTo>
                    <a:pt x="98" y="1"/>
                  </a:lnTo>
                  <a:lnTo>
                    <a:pt x="120" y="0"/>
                  </a:lnTo>
                  <a:close/>
                </a:path>
              </a:pathLst>
            </a:custGeom>
            <a:solidFill>
              <a:srgbClr val="FCDD4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1" name="Freeform 197"/>
            <p:cNvSpPr>
              <a:spLocks noEditPoints="1"/>
            </p:cNvSpPr>
            <p:nvPr/>
          </p:nvSpPr>
          <p:spPr bwMode="auto">
            <a:xfrm>
              <a:off x="6335713" y="2173288"/>
              <a:ext cx="203200" cy="198438"/>
            </a:xfrm>
            <a:custGeom>
              <a:avLst/>
              <a:gdLst/>
              <a:ahLst/>
              <a:cxnLst>
                <a:cxn ang="0">
                  <a:pos x="7" y="80"/>
                </a:cxn>
                <a:cxn ang="0">
                  <a:pos x="16" y="80"/>
                </a:cxn>
                <a:cxn ang="0">
                  <a:pos x="25" y="88"/>
                </a:cxn>
                <a:cxn ang="0">
                  <a:pos x="35" y="98"/>
                </a:cxn>
                <a:cxn ang="0">
                  <a:pos x="48" y="108"/>
                </a:cxn>
                <a:cxn ang="0">
                  <a:pos x="61" y="116"/>
                </a:cxn>
                <a:cxn ang="0">
                  <a:pos x="53" y="121"/>
                </a:cxn>
                <a:cxn ang="0">
                  <a:pos x="49" y="122"/>
                </a:cxn>
                <a:cxn ang="0">
                  <a:pos x="47" y="125"/>
                </a:cxn>
                <a:cxn ang="0">
                  <a:pos x="35" y="120"/>
                </a:cxn>
                <a:cxn ang="0">
                  <a:pos x="12" y="107"/>
                </a:cxn>
                <a:cxn ang="0">
                  <a:pos x="3" y="99"/>
                </a:cxn>
                <a:cxn ang="0">
                  <a:pos x="0" y="91"/>
                </a:cxn>
                <a:cxn ang="0">
                  <a:pos x="1" y="84"/>
                </a:cxn>
                <a:cxn ang="0">
                  <a:pos x="7" y="80"/>
                </a:cxn>
                <a:cxn ang="0">
                  <a:pos x="95" y="0"/>
                </a:cxn>
                <a:cxn ang="0">
                  <a:pos x="108" y="1"/>
                </a:cxn>
                <a:cxn ang="0">
                  <a:pos x="117" y="6"/>
                </a:cxn>
                <a:cxn ang="0">
                  <a:pos x="123" y="17"/>
                </a:cxn>
                <a:cxn ang="0">
                  <a:pos x="127" y="28"/>
                </a:cxn>
                <a:cxn ang="0">
                  <a:pos x="128" y="42"/>
                </a:cxn>
                <a:cxn ang="0">
                  <a:pos x="127" y="57"/>
                </a:cxn>
                <a:cxn ang="0">
                  <a:pos x="126" y="69"/>
                </a:cxn>
                <a:cxn ang="0">
                  <a:pos x="124" y="79"/>
                </a:cxn>
                <a:cxn ang="0">
                  <a:pos x="107" y="88"/>
                </a:cxn>
                <a:cxn ang="0">
                  <a:pos x="85" y="101"/>
                </a:cxn>
                <a:cxn ang="0">
                  <a:pos x="81" y="96"/>
                </a:cxn>
                <a:cxn ang="0">
                  <a:pos x="76" y="87"/>
                </a:cxn>
                <a:cxn ang="0">
                  <a:pos x="68" y="73"/>
                </a:cxn>
                <a:cxn ang="0">
                  <a:pos x="57" y="55"/>
                </a:cxn>
                <a:cxn ang="0">
                  <a:pos x="52" y="40"/>
                </a:cxn>
                <a:cxn ang="0">
                  <a:pos x="53" y="27"/>
                </a:cxn>
                <a:cxn ang="0">
                  <a:pos x="59" y="17"/>
                </a:cxn>
                <a:cxn ang="0">
                  <a:pos x="70" y="8"/>
                </a:cxn>
                <a:cxn ang="0">
                  <a:pos x="82" y="3"/>
                </a:cxn>
                <a:cxn ang="0">
                  <a:pos x="95" y="0"/>
                </a:cxn>
              </a:cxnLst>
              <a:rect l="0" t="0" r="r" b="b"/>
              <a:pathLst>
                <a:path w="128" h="125">
                  <a:moveTo>
                    <a:pt x="7" y="80"/>
                  </a:moveTo>
                  <a:lnTo>
                    <a:pt x="16" y="80"/>
                  </a:lnTo>
                  <a:lnTo>
                    <a:pt x="25" y="88"/>
                  </a:lnTo>
                  <a:lnTo>
                    <a:pt x="35" y="98"/>
                  </a:lnTo>
                  <a:lnTo>
                    <a:pt x="48" y="108"/>
                  </a:lnTo>
                  <a:lnTo>
                    <a:pt x="61" y="116"/>
                  </a:lnTo>
                  <a:lnTo>
                    <a:pt x="53" y="121"/>
                  </a:lnTo>
                  <a:lnTo>
                    <a:pt x="49" y="122"/>
                  </a:lnTo>
                  <a:lnTo>
                    <a:pt x="47" y="125"/>
                  </a:lnTo>
                  <a:lnTo>
                    <a:pt x="35" y="120"/>
                  </a:lnTo>
                  <a:lnTo>
                    <a:pt x="12" y="107"/>
                  </a:lnTo>
                  <a:lnTo>
                    <a:pt x="3" y="99"/>
                  </a:lnTo>
                  <a:lnTo>
                    <a:pt x="0" y="91"/>
                  </a:lnTo>
                  <a:lnTo>
                    <a:pt x="1" y="84"/>
                  </a:lnTo>
                  <a:lnTo>
                    <a:pt x="7" y="80"/>
                  </a:lnTo>
                  <a:close/>
                  <a:moveTo>
                    <a:pt x="95" y="0"/>
                  </a:moveTo>
                  <a:lnTo>
                    <a:pt x="108" y="1"/>
                  </a:lnTo>
                  <a:lnTo>
                    <a:pt x="117" y="6"/>
                  </a:lnTo>
                  <a:lnTo>
                    <a:pt x="123" y="17"/>
                  </a:lnTo>
                  <a:lnTo>
                    <a:pt x="127" y="28"/>
                  </a:lnTo>
                  <a:lnTo>
                    <a:pt x="128" y="42"/>
                  </a:lnTo>
                  <a:lnTo>
                    <a:pt x="127" y="57"/>
                  </a:lnTo>
                  <a:lnTo>
                    <a:pt x="126" y="69"/>
                  </a:lnTo>
                  <a:lnTo>
                    <a:pt x="124" y="79"/>
                  </a:lnTo>
                  <a:lnTo>
                    <a:pt x="107" y="88"/>
                  </a:lnTo>
                  <a:lnTo>
                    <a:pt x="85" y="101"/>
                  </a:lnTo>
                  <a:lnTo>
                    <a:pt x="81" y="96"/>
                  </a:lnTo>
                  <a:lnTo>
                    <a:pt x="76" y="87"/>
                  </a:lnTo>
                  <a:lnTo>
                    <a:pt x="68" y="73"/>
                  </a:lnTo>
                  <a:lnTo>
                    <a:pt x="57" y="55"/>
                  </a:lnTo>
                  <a:lnTo>
                    <a:pt x="52" y="40"/>
                  </a:lnTo>
                  <a:lnTo>
                    <a:pt x="53" y="27"/>
                  </a:lnTo>
                  <a:lnTo>
                    <a:pt x="59" y="17"/>
                  </a:lnTo>
                  <a:lnTo>
                    <a:pt x="70" y="8"/>
                  </a:lnTo>
                  <a:lnTo>
                    <a:pt x="82" y="3"/>
                  </a:lnTo>
                  <a:lnTo>
                    <a:pt x="95" y="0"/>
                  </a:lnTo>
                  <a:close/>
                </a:path>
              </a:pathLst>
            </a:custGeom>
            <a:solidFill>
              <a:srgbClr val="F82B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2" name="Freeform 198"/>
            <p:cNvSpPr>
              <a:spLocks/>
            </p:cNvSpPr>
            <p:nvPr/>
          </p:nvSpPr>
          <p:spPr bwMode="auto">
            <a:xfrm>
              <a:off x="5762626" y="682626"/>
              <a:ext cx="620713" cy="585788"/>
            </a:xfrm>
            <a:custGeom>
              <a:avLst/>
              <a:gdLst/>
              <a:ahLst/>
              <a:cxnLst>
                <a:cxn ang="0">
                  <a:pos x="232" y="2"/>
                </a:cxn>
                <a:cxn ang="0">
                  <a:pos x="278" y="20"/>
                </a:cxn>
                <a:cxn ang="0">
                  <a:pos x="321" y="50"/>
                </a:cxn>
                <a:cxn ang="0">
                  <a:pos x="357" y="83"/>
                </a:cxn>
                <a:cxn ang="0">
                  <a:pos x="382" y="112"/>
                </a:cxn>
                <a:cxn ang="0">
                  <a:pos x="391" y="131"/>
                </a:cxn>
                <a:cxn ang="0">
                  <a:pos x="387" y="157"/>
                </a:cxn>
                <a:cxn ang="0">
                  <a:pos x="373" y="200"/>
                </a:cxn>
                <a:cxn ang="0">
                  <a:pos x="344" y="256"/>
                </a:cxn>
                <a:cxn ang="0">
                  <a:pos x="355" y="261"/>
                </a:cxn>
                <a:cxn ang="0">
                  <a:pos x="363" y="271"/>
                </a:cxn>
                <a:cxn ang="0">
                  <a:pos x="355" y="288"/>
                </a:cxn>
                <a:cxn ang="0">
                  <a:pos x="338" y="294"/>
                </a:cxn>
                <a:cxn ang="0">
                  <a:pos x="320" y="290"/>
                </a:cxn>
                <a:cxn ang="0">
                  <a:pos x="301" y="316"/>
                </a:cxn>
                <a:cxn ang="0">
                  <a:pos x="251" y="355"/>
                </a:cxn>
                <a:cxn ang="0">
                  <a:pos x="197" y="369"/>
                </a:cxn>
                <a:cxn ang="0">
                  <a:pos x="143" y="359"/>
                </a:cxn>
                <a:cxn ang="0">
                  <a:pos x="90" y="330"/>
                </a:cxn>
                <a:cxn ang="0">
                  <a:pos x="43" y="285"/>
                </a:cxn>
                <a:cxn ang="0">
                  <a:pos x="18" y="241"/>
                </a:cxn>
                <a:cxn ang="0">
                  <a:pos x="11" y="192"/>
                </a:cxn>
                <a:cxn ang="0">
                  <a:pos x="18" y="145"/>
                </a:cxn>
                <a:cxn ang="0">
                  <a:pos x="17" y="118"/>
                </a:cxn>
                <a:cxn ang="0">
                  <a:pos x="3" y="103"/>
                </a:cxn>
                <a:cxn ang="0">
                  <a:pos x="1" y="83"/>
                </a:cxn>
                <a:cxn ang="0">
                  <a:pos x="15" y="74"/>
                </a:cxn>
                <a:cxn ang="0">
                  <a:pos x="34" y="75"/>
                </a:cxn>
                <a:cxn ang="0">
                  <a:pos x="43" y="71"/>
                </a:cxn>
                <a:cxn ang="0">
                  <a:pos x="47" y="64"/>
                </a:cxn>
                <a:cxn ang="0">
                  <a:pos x="48" y="61"/>
                </a:cxn>
                <a:cxn ang="0">
                  <a:pos x="78" y="29"/>
                </a:cxn>
                <a:cxn ang="0">
                  <a:pos x="121" y="13"/>
                </a:cxn>
                <a:cxn ang="0">
                  <a:pos x="176" y="2"/>
                </a:cxn>
              </a:cxnLst>
              <a:rect l="0" t="0" r="r" b="b"/>
              <a:pathLst>
                <a:path w="391" h="369">
                  <a:moveTo>
                    <a:pt x="209" y="0"/>
                  </a:moveTo>
                  <a:lnTo>
                    <a:pt x="232" y="2"/>
                  </a:lnTo>
                  <a:lnTo>
                    <a:pt x="255" y="10"/>
                  </a:lnTo>
                  <a:lnTo>
                    <a:pt x="278" y="20"/>
                  </a:lnTo>
                  <a:lnTo>
                    <a:pt x="299" y="34"/>
                  </a:lnTo>
                  <a:lnTo>
                    <a:pt x="321" y="50"/>
                  </a:lnTo>
                  <a:lnTo>
                    <a:pt x="340" y="66"/>
                  </a:lnTo>
                  <a:lnTo>
                    <a:pt x="357" y="83"/>
                  </a:lnTo>
                  <a:lnTo>
                    <a:pt x="371" y="98"/>
                  </a:lnTo>
                  <a:lnTo>
                    <a:pt x="382" y="112"/>
                  </a:lnTo>
                  <a:lnTo>
                    <a:pt x="389" y="123"/>
                  </a:lnTo>
                  <a:lnTo>
                    <a:pt x="391" y="131"/>
                  </a:lnTo>
                  <a:lnTo>
                    <a:pt x="390" y="141"/>
                  </a:lnTo>
                  <a:lnTo>
                    <a:pt x="387" y="157"/>
                  </a:lnTo>
                  <a:lnTo>
                    <a:pt x="382" y="176"/>
                  </a:lnTo>
                  <a:lnTo>
                    <a:pt x="373" y="200"/>
                  </a:lnTo>
                  <a:lnTo>
                    <a:pt x="362" y="227"/>
                  </a:lnTo>
                  <a:lnTo>
                    <a:pt x="344" y="256"/>
                  </a:lnTo>
                  <a:lnTo>
                    <a:pt x="349" y="257"/>
                  </a:lnTo>
                  <a:lnTo>
                    <a:pt x="355" y="261"/>
                  </a:lnTo>
                  <a:lnTo>
                    <a:pt x="361" y="265"/>
                  </a:lnTo>
                  <a:lnTo>
                    <a:pt x="363" y="271"/>
                  </a:lnTo>
                  <a:lnTo>
                    <a:pt x="362" y="279"/>
                  </a:lnTo>
                  <a:lnTo>
                    <a:pt x="355" y="288"/>
                  </a:lnTo>
                  <a:lnTo>
                    <a:pt x="348" y="293"/>
                  </a:lnTo>
                  <a:lnTo>
                    <a:pt x="338" y="294"/>
                  </a:lnTo>
                  <a:lnTo>
                    <a:pt x="327" y="293"/>
                  </a:lnTo>
                  <a:lnTo>
                    <a:pt x="320" y="290"/>
                  </a:lnTo>
                  <a:lnTo>
                    <a:pt x="311" y="303"/>
                  </a:lnTo>
                  <a:lnTo>
                    <a:pt x="301" y="316"/>
                  </a:lnTo>
                  <a:lnTo>
                    <a:pt x="276" y="339"/>
                  </a:lnTo>
                  <a:lnTo>
                    <a:pt x="251" y="355"/>
                  </a:lnTo>
                  <a:lnTo>
                    <a:pt x="224" y="366"/>
                  </a:lnTo>
                  <a:lnTo>
                    <a:pt x="197" y="369"/>
                  </a:lnTo>
                  <a:lnTo>
                    <a:pt x="171" y="367"/>
                  </a:lnTo>
                  <a:lnTo>
                    <a:pt x="143" y="359"/>
                  </a:lnTo>
                  <a:lnTo>
                    <a:pt x="116" y="346"/>
                  </a:lnTo>
                  <a:lnTo>
                    <a:pt x="90" y="330"/>
                  </a:lnTo>
                  <a:lnTo>
                    <a:pt x="66" y="310"/>
                  </a:lnTo>
                  <a:lnTo>
                    <a:pt x="43" y="285"/>
                  </a:lnTo>
                  <a:lnTo>
                    <a:pt x="28" y="264"/>
                  </a:lnTo>
                  <a:lnTo>
                    <a:pt x="18" y="241"/>
                  </a:lnTo>
                  <a:lnTo>
                    <a:pt x="13" y="216"/>
                  </a:lnTo>
                  <a:lnTo>
                    <a:pt x="11" y="192"/>
                  </a:lnTo>
                  <a:lnTo>
                    <a:pt x="14" y="168"/>
                  </a:lnTo>
                  <a:lnTo>
                    <a:pt x="18" y="145"/>
                  </a:lnTo>
                  <a:lnTo>
                    <a:pt x="23" y="123"/>
                  </a:lnTo>
                  <a:lnTo>
                    <a:pt x="17" y="118"/>
                  </a:lnTo>
                  <a:lnTo>
                    <a:pt x="9" y="112"/>
                  </a:lnTo>
                  <a:lnTo>
                    <a:pt x="3" y="103"/>
                  </a:lnTo>
                  <a:lnTo>
                    <a:pt x="0" y="93"/>
                  </a:lnTo>
                  <a:lnTo>
                    <a:pt x="1" y="83"/>
                  </a:lnTo>
                  <a:lnTo>
                    <a:pt x="8" y="76"/>
                  </a:lnTo>
                  <a:lnTo>
                    <a:pt x="15" y="74"/>
                  </a:lnTo>
                  <a:lnTo>
                    <a:pt x="25" y="74"/>
                  </a:lnTo>
                  <a:lnTo>
                    <a:pt x="34" y="75"/>
                  </a:lnTo>
                  <a:lnTo>
                    <a:pt x="41" y="76"/>
                  </a:lnTo>
                  <a:lnTo>
                    <a:pt x="43" y="71"/>
                  </a:lnTo>
                  <a:lnTo>
                    <a:pt x="46" y="67"/>
                  </a:lnTo>
                  <a:lnTo>
                    <a:pt x="47" y="64"/>
                  </a:lnTo>
                  <a:lnTo>
                    <a:pt x="48" y="62"/>
                  </a:lnTo>
                  <a:lnTo>
                    <a:pt x="48" y="61"/>
                  </a:lnTo>
                  <a:lnTo>
                    <a:pt x="74" y="30"/>
                  </a:lnTo>
                  <a:lnTo>
                    <a:pt x="78" y="29"/>
                  </a:lnTo>
                  <a:lnTo>
                    <a:pt x="87" y="24"/>
                  </a:lnTo>
                  <a:lnTo>
                    <a:pt x="121" y="13"/>
                  </a:lnTo>
                  <a:lnTo>
                    <a:pt x="146" y="6"/>
                  </a:lnTo>
                  <a:lnTo>
                    <a:pt x="176" y="2"/>
                  </a:lnTo>
                  <a:lnTo>
                    <a:pt x="209" y="0"/>
                  </a:lnTo>
                  <a:close/>
                </a:path>
              </a:pathLst>
            </a:custGeom>
            <a:solidFill>
              <a:srgbClr val="F4BB7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3" name="Freeform 199"/>
            <p:cNvSpPr>
              <a:spLocks/>
            </p:cNvSpPr>
            <p:nvPr/>
          </p:nvSpPr>
          <p:spPr bwMode="auto">
            <a:xfrm>
              <a:off x="6159501" y="1455738"/>
              <a:ext cx="323850" cy="287338"/>
            </a:xfrm>
            <a:custGeom>
              <a:avLst/>
              <a:gdLst/>
              <a:ahLst/>
              <a:cxnLst>
                <a:cxn ang="0">
                  <a:pos x="46" y="0"/>
                </a:cxn>
                <a:cxn ang="0">
                  <a:pos x="140" y="91"/>
                </a:cxn>
                <a:cxn ang="0">
                  <a:pos x="155" y="98"/>
                </a:cxn>
                <a:cxn ang="0">
                  <a:pos x="178" y="108"/>
                </a:cxn>
                <a:cxn ang="0">
                  <a:pos x="192" y="116"/>
                </a:cxn>
                <a:cxn ang="0">
                  <a:pos x="204" y="125"/>
                </a:cxn>
                <a:cxn ang="0">
                  <a:pos x="202" y="149"/>
                </a:cxn>
                <a:cxn ang="0">
                  <a:pos x="173" y="147"/>
                </a:cxn>
                <a:cxn ang="0">
                  <a:pos x="156" y="146"/>
                </a:cxn>
                <a:cxn ang="0">
                  <a:pos x="163" y="177"/>
                </a:cxn>
                <a:cxn ang="0">
                  <a:pos x="162" y="178"/>
                </a:cxn>
                <a:cxn ang="0">
                  <a:pos x="159" y="179"/>
                </a:cxn>
                <a:cxn ang="0">
                  <a:pos x="154" y="181"/>
                </a:cxn>
                <a:cxn ang="0">
                  <a:pos x="149" y="179"/>
                </a:cxn>
                <a:cxn ang="0">
                  <a:pos x="144" y="174"/>
                </a:cxn>
                <a:cxn ang="0">
                  <a:pos x="140" y="165"/>
                </a:cxn>
                <a:cxn ang="0">
                  <a:pos x="135" y="151"/>
                </a:cxn>
                <a:cxn ang="0">
                  <a:pos x="130" y="142"/>
                </a:cxn>
                <a:cxn ang="0">
                  <a:pos x="125" y="139"/>
                </a:cxn>
                <a:cxn ang="0">
                  <a:pos x="123" y="137"/>
                </a:cxn>
                <a:cxn ang="0">
                  <a:pos x="121" y="123"/>
                </a:cxn>
                <a:cxn ang="0">
                  <a:pos x="0" y="39"/>
                </a:cxn>
                <a:cxn ang="0">
                  <a:pos x="46" y="0"/>
                </a:cxn>
              </a:cxnLst>
              <a:rect l="0" t="0" r="r" b="b"/>
              <a:pathLst>
                <a:path w="204" h="181">
                  <a:moveTo>
                    <a:pt x="46" y="0"/>
                  </a:moveTo>
                  <a:lnTo>
                    <a:pt x="140" y="91"/>
                  </a:lnTo>
                  <a:lnTo>
                    <a:pt x="155" y="98"/>
                  </a:lnTo>
                  <a:lnTo>
                    <a:pt x="178" y="108"/>
                  </a:lnTo>
                  <a:lnTo>
                    <a:pt x="192" y="116"/>
                  </a:lnTo>
                  <a:lnTo>
                    <a:pt x="204" y="125"/>
                  </a:lnTo>
                  <a:lnTo>
                    <a:pt x="202" y="149"/>
                  </a:lnTo>
                  <a:lnTo>
                    <a:pt x="173" y="147"/>
                  </a:lnTo>
                  <a:lnTo>
                    <a:pt x="156" y="146"/>
                  </a:lnTo>
                  <a:lnTo>
                    <a:pt x="163" y="177"/>
                  </a:lnTo>
                  <a:lnTo>
                    <a:pt x="162" y="178"/>
                  </a:lnTo>
                  <a:lnTo>
                    <a:pt x="159" y="179"/>
                  </a:lnTo>
                  <a:lnTo>
                    <a:pt x="154" y="181"/>
                  </a:lnTo>
                  <a:lnTo>
                    <a:pt x="149" y="179"/>
                  </a:lnTo>
                  <a:lnTo>
                    <a:pt x="144" y="174"/>
                  </a:lnTo>
                  <a:lnTo>
                    <a:pt x="140" y="165"/>
                  </a:lnTo>
                  <a:lnTo>
                    <a:pt x="135" y="151"/>
                  </a:lnTo>
                  <a:lnTo>
                    <a:pt x="130" y="142"/>
                  </a:lnTo>
                  <a:lnTo>
                    <a:pt x="125" y="139"/>
                  </a:lnTo>
                  <a:lnTo>
                    <a:pt x="123" y="137"/>
                  </a:lnTo>
                  <a:lnTo>
                    <a:pt x="121" y="123"/>
                  </a:lnTo>
                  <a:lnTo>
                    <a:pt x="0" y="39"/>
                  </a:lnTo>
                  <a:lnTo>
                    <a:pt x="46" y="0"/>
                  </a:lnTo>
                  <a:close/>
                </a:path>
              </a:pathLst>
            </a:custGeom>
            <a:solidFill>
              <a:srgbClr val="F4BB7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4" name="Freeform 200"/>
            <p:cNvSpPr>
              <a:spLocks/>
            </p:cNvSpPr>
            <p:nvPr/>
          </p:nvSpPr>
          <p:spPr bwMode="auto">
            <a:xfrm>
              <a:off x="5126038" y="965201"/>
              <a:ext cx="336550" cy="177800"/>
            </a:xfrm>
            <a:custGeom>
              <a:avLst/>
              <a:gdLst/>
              <a:ahLst/>
              <a:cxnLst>
                <a:cxn ang="0">
                  <a:pos x="19" y="0"/>
                </a:cxn>
                <a:cxn ang="0">
                  <a:pos x="31" y="4"/>
                </a:cxn>
                <a:cxn ang="0">
                  <a:pos x="47" y="10"/>
                </a:cxn>
                <a:cxn ang="0">
                  <a:pos x="67" y="23"/>
                </a:cxn>
                <a:cxn ang="0">
                  <a:pos x="82" y="32"/>
                </a:cxn>
                <a:cxn ang="0">
                  <a:pos x="212" y="52"/>
                </a:cxn>
                <a:cxn ang="0">
                  <a:pos x="209" y="112"/>
                </a:cxn>
                <a:cxn ang="0">
                  <a:pos x="68" y="65"/>
                </a:cxn>
                <a:cxn ang="0">
                  <a:pos x="56" y="72"/>
                </a:cxn>
                <a:cxn ang="0">
                  <a:pos x="54" y="72"/>
                </a:cxn>
                <a:cxn ang="0">
                  <a:pos x="51" y="70"/>
                </a:cxn>
                <a:cxn ang="0">
                  <a:pos x="44" y="70"/>
                </a:cxn>
                <a:cxn ang="0">
                  <a:pos x="35" y="72"/>
                </a:cxn>
                <a:cxn ang="0">
                  <a:pos x="23" y="75"/>
                </a:cxn>
                <a:cxn ang="0">
                  <a:pos x="12" y="78"/>
                </a:cxn>
                <a:cxn ang="0">
                  <a:pos x="6" y="77"/>
                </a:cxn>
                <a:cxn ang="0">
                  <a:pos x="2" y="73"/>
                </a:cxn>
                <a:cxn ang="0">
                  <a:pos x="0" y="65"/>
                </a:cxn>
                <a:cxn ang="0">
                  <a:pos x="0" y="64"/>
                </a:cxn>
                <a:cxn ang="0">
                  <a:pos x="29" y="51"/>
                </a:cxn>
                <a:cxn ang="0">
                  <a:pos x="19" y="38"/>
                </a:cxn>
                <a:cxn ang="0">
                  <a:pos x="0" y="16"/>
                </a:cxn>
                <a:cxn ang="0">
                  <a:pos x="19" y="0"/>
                </a:cxn>
              </a:cxnLst>
              <a:rect l="0" t="0" r="r" b="b"/>
              <a:pathLst>
                <a:path w="212" h="112">
                  <a:moveTo>
                    <a:pt x="19" y="0"/>
                  </a:moveTo>
                  <a:lnTo>
                    <a:pt x="31" y="4"/>
                  </a:lnTo>
                  <a:lnTo>
                    <a:pt x="47" y="10"/>
                  </a:lnTo>
                  <a:lnTo>
                    <a:pt x="67" y="23"/>
                  </a:lnTo>
                  <a:lnTo>
                    <a:pt x="82" y="32"/>
                  </a:lnTo>
                  <a:lnTo>
                    <a:pt x="212" y="52"/>
                  </a:lnTo>
                  <a:lnTo>
                    <a:pt x="209" y="112"/>
                  </a:lnTo>
                  <a:lnTo>
                    <a:pt x="68" y="65"/>
                  </a:lnTo>
                  <a:lnTo>
                    <a:pt x="56" y="72"/>
                  </a:lnTo>
                  <a:lnTo>
                    <a:pt x="54" y="72"/>
                  </a:lnTo>
                  <a:lnTo>
                    <a:pt x="51" y="70"/>
                  </a:lnTo>
                  <a:lnTo>
                    <a:pt x="44" y="70"/>
                  </a:lnTo>
                  <a:lnTo>
                    <a:pt x="35" y="72"/>
                  </a:lnTo>
                  <a:lnTo>
                    <a:pt x="23" y="75"/>
                  </a:lnTo>
                  <a:lnTo>
                    <a:pt x="12" y="78"/>
                  </a:lnTo>
                  <a:lnTo>
                    <a:pt x="6" y="77"/>
                  </a:lnTo>
                  <a:lnTo>
                    <a:pt x="2" y="73"/>
                  </a:lnTo>
                  <a:lnTo>
                    <a:pt x="0" y="65"/>
                  </a:lnTo>
                  <a:lnTo>
                    <a:pt x="0" y="64"/>
                  </a:lnTo>
                  <a:lnTo>
                    <a:pt x="29" y="51"/>
                  </a:lnTo>
                  <a:lnTo>
                    <a:pt x="19" y="38"/>
                  </a:lnTo>
                  <a:lnTo>
                    <a:pt x="0" y="16"/>
                  </a:lnTo>
                  <a:lnTo>
                    <a:pt x="19" y="0"/>
                  </a:lnTo>
                  <a:close/>
                </a:path>
              </a:pathLst>
            </a:custGeom>
            <a:solidFill>
              <a:srgbClr val="F4BB7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5" name="Freeform 201"/>
            <p:cNvSpPr>
              <a:spLocks/>
            </p:cNvSpPr>
            <p:nvPr/>
          </p:nvSpPr>
          <p:spPr bwMode="auto">
            <a:xfrm>
              <a:off x="4972051" y="1703388"/>
              <a:ext cx="407988" cy="366713"/>
            </a:xfrm>
            <a:custGeom>
              <a:avLst/>
              <a:gdLst/>
              <a:ahLst/>
              <a:cxnLst>
                <a:cxn ang="0">
                  <a:pos x="202" y="0"/>
                </a:cxn>
                <a:cxn ang="0">
                  <a:pos x="204" y="2"/>
                </a:cxn>
                <a:cxn ang="0">
                  <a:pos x="210" y="7"/>
                </a:cxn>
                <a:cxn ang="0">
                  <a:pos x="219" y="12"/>
                </a:cxn>
                <a:cxn ang="0">
                  <a:pos x="239" y="27"/>
                </a:cxn>
                <a:cxn ang="0">
                  <a:pos x="248" y="32"/>
                </a:cxn>
                <a:cxn ang="0">
                  <a:pos x="255" y="37"/>
                </a:cxn>
                <a:cxn ang="0">
                  <a:pos x="257" y="39"/>
                </a:cxn>
                <a:cxn ang="0">
                  <a:pos x="120" y="165"/>
                </a:cxn>
                <a:cxn ang="0">
                  <a:pos x="107" y="192"/>
                </a:cxn>
                <a:cxn ang="0">
                  <a:pos x="83" y="212"/>
                </a:cxn>
                <a:cxn ang="0">
                  <a:pos x="60" y="231"/>
                </a:cxn>
                <a:cxn ang="0">
                  <a:pos x="34" y="228"/>
                </a:cxn>
                <a:cxn ang="0">
                  <a:pos x="32" y="228"/>
                </a:cxn>
                <a:cxn ang="0">
                  <a:pos x="25" y="226"/>
                </a:cxn>
                <a:cxn ang="0">
                  <a:pos x="7" y="218"/>
                </a:cxn>
                <a:cxn ang="0">
                  <a:pos x="1" y="212"/>
                </a:cxn>
                <a:cxn ang="0">
                  <a:pos x="0" y="206"/>
                </a:cxn>
                <a:cxn ang="0">
                  <a:pos x="1" y="199"/>
                </a:cxn>
                <a:cxn ang="0">
                  <a:pos x="4" y="193"/>
                </a:cxn>
                <a:cxn ang="0">
                  <a:pos x="6" y="188"/>
                </a:cxn>
                <a:cxn ang="0">
                  <a:pos x="7" y="186"/>
                </a:cxn>
                <a:cxn ang="0">
                  <a:pos x="107" y="147"/>
                </a:cxn>
                <a:cxn ang="0">
                  <a:pos x="202" y="0"/>
                </a:cxn>
              </a:cxnLst>
              <a:rect l="0" t="0" r="r" b="b"/>
              <a:pathLst>
                <a:path w="257" h="231">
                  <a:moveTo>
                    <a:pt x="202" y="0"/>
                  </a:moveTo>
                  <a:lnTo>
                    <a:pt x="204" y="2"/>
                  </a:lnTo>
                  <a:lnTo>
                    <a:pt x="210" y="7"/>
                  </a:lnTo>
                  <a:lnTo>
                    <a:pt x="219" y="12"/>
                  </a:lnTo>
                  <a:lnTo>
                    <a:pt x="239" y="27"/>
                  </a:lnTo>
                  <a:lnTo>
                    <a:pt x="248" y="32"/>
                  </a:lnTo>
                  <a:lnTo>
                    <a:pt x="255" y="37"/>
                  </a:lnTo>
                  <a:lnTo>
                    <a:pt x="257" y="39"/>
                  </a:lnTo>
                  <a:lnTo>
                    <a:pt x="120" y="165"/>
                  </a:lnTo>
                  <a:lnTo>
                    <a:pt x="107" y="192"/>
                  </a:lnTo>
                  <a:lnTo>
                    <a:pt x="83" y="212"/>
                  </a:lnTo>
                  <a:lnTo>
                    <a:pt x="60" y="231"/>
                  </a:lnTo>
                  <a:lnTo>
                    <a:pt x="34" y="228"/>
                  </a:lnTo>
                  <a:lnTo>
                    <a:pt x="32" y="228"/>
                  </a:lnTo>
                  <a:lnTo>
                    <a:pt x="25" y="226"/>
                  </a:lnTo>
                  <a:lnTo>
                    <a:pt x="7" y="218"/>
                  </a:lnTo>
                  <a:lnTo>
                    <a:pt x="1" y="212"/>
                  </a:lnTo>
                  <a:lnTo>
                    <a:pt x="0" y="206"/>
                  </a:lnTo>
                  <a:lnTo>
                    <a:pt x="1" y="199"/>
                  </a:lnTo>
                  <a:lnTo>
                    <a:pt x="4" y="193"/>
                  </a:lnTo>
                  <a:lnTo>
                    <a:pt x="6" y="188"/>
                  </a:lnTo>
                  <a:lnTo>
                    <a:pt x="7" y="186"/>
                  </a:lnTo>
                  <a:lnTo>
                    <a:pt x="107" y="147"/>
                  </a:lnTo>
                  <a:lnTo>
                    <a:pt x="202" y="0"/>
                  </a:lnTo>
                  <a:close/>
                </a:path>
              </a:pathLst>
            </a:custGeom>
            <a:solidFill>
              <a:srgbClr val="F4BB7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6" name="Freeform 202"/>
            <p:cNvSpPr>
              <a:spLocks/>
            </p:cNvSpPr>
            <p:nvPr/>
          </p:nvSpPr>
          <p:spPr bwMode="auto">
            <a:xfrm>
              <a:off x="5491163" y="1914526"/>
              <a:ext cx="214313" cy="369888"/>
            </a:xfrm>
            <a:custGeom>
              <a:avLst/>
              <a:gdLst/>
              <a:ahLst/>
              <a:cxnLst>
                <a:cxn ang="0">
                  <a:pos x="72" y="0"/>
                </a:cxn>
                <a:cxn ang="0">
                  <a:pos x="135" y="28"/>
                </a:cxn>
                <a:cxn ang="0">
                  <a:pos x="46" y="148"/>
                </a:cxn>
                <a:cxn ang="0">
                  <a:pos x="68" y="154"/>
                </a:cxn>
                <a:cxn ang="0">
                  <a:pos x="86" y="160"/>
                </a:cxn>
                <a:cxn ang="0">
                  <a:pos x="100" y="168"/>
                </a:cxn>
                <a:cxn ang="0">
                  <a:pos x="112" y="181"/>
                </a:cxn>
                <a:cxn ang="0">
                  <a:pos x="121" y="197"/>
                </a:cxn>
                <a:cxn ang="0">
                  <a:pos x="130" y="220"/>
                </a:cxn>
                <a:cxn ang="0">
                  <a:pos x="106" y="233"/>
                </a:cxn>
                <a:cxn ang="0">
                  <a:pos x="70" y="218"/>
                </a:cxn>
                <a:cxn ang="0">
                  <a:pos x="0" y="153"/>
                </a:cxn>
                <a:cxn ang="0">
                  <a:pos x="72" y="0"/>
                </a:cxn>
              </a:cxnLst>
              <a:rect l="0" t="0" r="r" b="b"/>
              <a:pathLst>
                <a:path w="135" h="233">
                  <a:moveTo>
                    <a:pt x="72" y="0"/>
                  </a:moveTo>
                  <a:lnTo>
                    <a:pt x="135" y="28"/>
                  </a:lnTo>
                  <a:lnTo>
                    <a:pt x="46" y="148"/>
                  </a:lnTo>
                  <a:lnTo>
                    <a:pt x="68" y="154"/>
                  </a:lnTo>
                  <a:lnTo>
                    <a:pt x="86" y="160"/>
                  </a:lnTo>
                  <a:lnTo>
                    <a:pt x="100" y="168"/>
                  </a:lnTo>
                  <a:lnTo>
                    <a:pt x="112" y="181"/>
                  </a:lnTo>
                  <a:lnTo>
                    <a:pt x="121" y="197"/>
                  </a:lnTo>
                  <a:lnTo>
                    <a:pt x="130" y="220"/>
                  </a:lnTo>
                  <a:lnTo>
                    <a:pt x="106" y="233"/>
                  </a:lnTo>
                  <a:lnTo>
                    <a:pt x="70" y="218"/>
                  </a:lnTo>
                  <a:lnTo>
                    <a:pt x="0" y="153"/>
                  </a:lnTo>
                  <a:lnTo>
                    <a:pt x="72" y="0"/>
                  </a:lnTo>
                  <a:close/>
                </a:path>
              </a:pathLst>
            </a:custGeom>
            <a:solidFill>
              <a:srgbClr val="F4BB7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7" name="Freeform 203"/>
            <p:cNvSpPr>
              <a:spLocks/>
            </p:cNvSpPr>
            <p:nvPr/>
          </p:nvSpPr>
          <p:spPr bwMode="auto">
            <a:xfrm>
              <a:off x="5165726" y="1403351"/>
              <a:ext cx="723900" cy="644525"/>
            </a:xfrm>
            <a:custGeom>
              <a:avLst/>
              <a:gdLst/>
              <a:ahLst/>
              <a:cxnLst>
                <a:cxn ang="0">
                  <a:pos x="166" y="0"/>
                </a:cxn>
                <a:cxn ang="0">
                  <a:pos x="170" y="0"/>
                </a:cxn>
                <a:cxn ang="0">
                  <a:pos x="178" y="1"/>
                </a:cxn>
                <a:cxn ang="0">
                  <a:pos x="194" y="3"/>
                </a:cxn>
                <a:cxn ang="0">
                  <a:pos x="212" y="7"/>
                </a:cxn>
                <a:cxn ang="0">
                  <a:pos x="233" y="11"/>
                </a:cxn>
                <a:cxn ang="0">
                  <a:pos x="277" y="24"/>
                </a:cxn>
                <a:cxn ang="0">
                  <a:pos x="288" y="30"/>
                </a:cxn>
                <a:cxn ang="0">
                  <a:pos x="302" y="39"/>
                </a:cxn>
                <a:cxn ang="0">
                  <a:pos x="317" y="52"/>
                </a:cxn>
                <a:cxn ang="0">
                  <a:pos x="334" y="67"/>
                </a:cxn>
                <a:cxn ang="0">
                  <a:pos x="350" y="84"/>
                </a:cxn>
                <a:cxn ang="0">
                  <a:pos x="367" y="101"/>
                </a:cxn>
                <a:cxn ang="0">
                  <a:pos x="385" y="121"/>
                </a:cxn>
                <a:cxn ang="0">
                  <a:pos x="400" y="138"/>
                </a:cxn>
                <a:cxn ang="0">
                  <a:pos x="415" y="155"/>
                </a:cxn>
                <a:cxn ang="0">
                  <a:pos x="429" y="170"/>
                </a:cxn>
                <a:cxn ang="0">
                  <a:pos x="440" y="184"/>
                </a:cxn>
                <a:cxn ang="0">
                  <a:pos x="449" y="194"/>
                </a:cxn>
                <a:cxn ang="0">
                  <a:pos x="454" y="201"/>
                </a:cxn>
                <a:cxn ang="0">
                  <a:pos x="456" y="203"/>
                </a:cxn>
                <a:cxn ang="0">
                  <a:pos x="361" y="406"/>
                </a:cxn>
                <a:cxn ang="0">
                  <a:pos x="201" y="351"/>
                </a:cxn>
                <a:cxn ang="0">
                  <a:pos x="242" y="216"/>
                </a:cxn>
                <a:cxn ang="0">
                  <a:pos x="223" y="202"/>
                </a:cxn>
                <a:cxn ang="0">
                  <a:pos x="108" y="303"/>
                </a:cxn>
                <a:cxn ang="0">
                  <a:pos x="0" y="221"/>
                </a:cxn>
                <a:cxn ang="0">
                  <a:pos x="166" y="0"/>
                </a:cxn>
              </a:cxnLst>
              <a:rect l="0" t="0" r="r" b="b"/>
              <a:pathLst>
                <a:path w="456" h="406">
                  <a:moveTo>
                    <a:pt x="166" y="0"/>
                  </a:moveTo>
                  <a:lnTo>
                    <a:pt x="170" y="0"/>
                  </a:lnTo>
                  <a:lnTo>
                    <a:pt x="178" y="1"/>
                  </a:lnTo>
                  <a:lnTo>
                    <a:pt x="194" y="3"/>
                  </a:lnTo>
                  <a:lnTo>
                    <a:pt x="212" y="7"/>
                  </a:lnTo>
                  <a:lnTo>
                    <a:pt x="233" y="11"/>
                  </a:lnTo>
                  <a:lnTo>
                    <a:pt x="277" y="24"/>
                  </a:lnTo>
                  <a:lnTo>
                    <a:pt x="288" y="30"/>
                  </a:lnTo>
                  <a:lnTo>
                    <a:pt x="302" y="39"/>
                  </a:lnTo>
                  <a:lnTo>
                    <a:pt x="317" y="52"/>
                  </a:lnTo>
                  <a:lnTo>
                    <a:pt x="334" y="67"/>
                  </a:lnTo>
                  <a:lnTo>
                    <a:pt x="350" y="84"/>
                  </a:lnTo>
                  <a:lnTo>
                    <a:pt x="367" y="101"/>
                  </a:lnTo>
                  <a:lnTo>
                    <a:pt x="385" y="121"/>
                  </a:lnTo>
                  <a:lnTo>
                    <a:pt x="400" y="138"/>
                  </a:lnTo>
                  <a:lnTo>
                    <a:pt x="415" y="155"/>
                  </a:lnTo>
                  <a:lnTo>
                    <a:pt x="429" y="170"/>
                  </a:lnTo>
                  <a:lnTo>
                    <a:pt x="440" y="184"/>
                  </a:lnTo>
                  <a:lnTo>
                    <a:pt x="449" y="194"/>
                  </a:lnTo>
                  <a:lnTo>
                    <a:pt x="454" y="201"/>
                  </a:lnTo>
                  <a:lnTo>
                    <a:pt x="456" y="203"/>
                  </a:lnTo>
                  <a:lnTo>
                    <a:pt x="361" y="406"/>
                  </a:lnTo>
                  <a:lnTo>
                    <a:pt x="201" y="351"/>
                  </a:lnTo>
                  <a:lnTo>
                    <a:pt x="242" y="216"/>
                  </a:lnTo>
                  <a:lnTo>
                    <a:pt x="223" y="202"/>
                  </a:lnTo>
                  <a:lnTo>
                    <a:pt x="108" y="303"/>
                  </a:lnTo>
                  <a:lnTo>
                    <a:pt x="0" y="221"/>
                  </a:lnTo>
                  <a:lnTo>
                    <a:pt x="166" y="0"/>
                  </a:lnTo>
                  <a:close/>
                </a:path>
              </a:pathLst>
            </a:custGeom>
            <a:solidFill>
              <a:srgbClr val="F80C0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8" name="Freeform 204"/>
            <p:cNvSpPr>
              <a:spLocks/>
            </p:cNvSpPr>
            <p:nvPr/>
          </p:nvSpPr>
          <p:spPr bwMode="auto">
            <a:xfrm>
              <a:off x="5384801" y="1014413"/>
              <a:ext cx="874713" cy="769938"/>
            </a:xfrm>
            <a:custGeom>
              <a:avLst/>
              <a:gdLst/>
              <a:ahLst/>
              <a:cxnLst>
                <a:cxn ang="0">
                  <a:pos x="58" y="0"/>
                </a:cxn>
                <a:cxn ang="0">
                  <a:pos x="61" y="1"/>
                </a:cxn>
                <a:cxn ang="0">
                  <a:pos x="71" y="2"/>
                </a:cxn>
                <a:cxn ang="0">
                  <a:pos x="85" y="4"/>
                </a:cxn>
                <a:cxn ang="0">
                  <a:pos x="104" y="6"/>
                </a:cxn>
                <a:cxn ang="0">
                  <a:pos x="126" y="7"/>
                </a:cxn>
                <a:cxn ang="0">
                  <a:pos x="172" y="13"/>
                </a:cxn>
                <a:cxn ang="0">
                  <a:pos x="193" y="15"/>
                </a:cxn>
                <a:cxn ang="0">
                  <a:pos x="212" y="18"/>
                </a:cxn>
                <a:cxn ang="0">
                  <a:pos x="228" y="19"/>
                </a:cxn>
                <a:cxn ang="0">
                  <a:pos x="238" y="20"/>
                </a:cxn>
                <a:cxn ang="0">
                  <a:pos x="242" y="20"/>
                </a:cxn>
                <a:cxn ang="0">
                  <a:pos x="242" y="21"/>
                </a:cxn>
                <a:cxn ang="0">
                  <a:pos x="251" y="30"/>
                </a:cxn>
                <a:cxn ang="0">
                  <a:pos x="256" y="39"/>
                </a:cxn>
                <a:cxn ang="0">
                  <a:pos x="265" y="50"/>
                </a:cxn>
                <a:cxn ang="0">
                  <a:pos x="276" y="64"/>
                </a:cxn>
                <a:cxn ang="0">
                  <a:pos x="290" y="83"/>
                </a:cxn>
                <a:cxn ang="0">
                  <a:pos x="307" y="101"/>
                </a:cxn>
                <a:cxn ang="0">
                  <a:pos x="326" y="115"/>
                </a:cxn>
                <a:cxn ang="0">
                  <a:pos x="348" y="127"/>
                </a:cxn>
                <a:cxn ang="0">
                  <a:pos x="370" y="137"/>
                </a:cxn>
                <a:cxn ang="0">
                  <a:pos x="393" y="146"/>
                </a:cxn>
                <a:cxn ang="0">
                  <a:pos x="414" y="153"/>
                </a:cxn>
                <a:cxn ang="0">
                  <a:pos x="433" y="158"/>
                </a:cxn>
                <a:cxn ang="0">
                  <a:pos x="448" y="160"/>
                </a:cxn>
                <a:cxn ang="0">
                  <a:pos x="457" y="163"/>
                </a:cxn>
                <a:cxn ang="0">
                  <a:pos x="461" y="163"/>
                </a:cxn>
                <a:cxn ang="0">
                  <a:pos x="551" y="266"/>
                </a:cxn>
                <a:cxn ang="0">
                  <a:pos x="478" y="340"/>
                </a:cxn>
                <a:cxn ang="0">
                  <a:pos x="409" y="292"/>
                </a:cxn>
                <a:cxn ang="0">
                  <a:pos x="293" y="485"/>
                </a:cxn>
                <a:cxn ang="0">
                  <a:pos x="291" y="483"/>
                </a:cxn>
                <a:cxn ang="0">
                  <a:pos x="285" y="476"/>
                </a:cxn>
                <a:cxn ang="0">
                  <a:pos x="280" y="470"/>
                </a:cxn>
                <a:cxn ang="0">
                  <a:pos x="246" y="436"/>
                </a:cxn>
                <a:cxn ang="0">
                  <a:pos x="226" y="418"/>
                </a:cxn>
                <a:cxn ang="0">
                  <a:pos x="204" y="397"/>
                </a:cxn>
                <a:cxn ang="0">
                  <a:pos x="181" y="378"/>
                </a:cxn>
                <a:cxn ang="0">
                  <a:pos x="155" y="359"/>
                </a:cxn>
                <a:cxn ang="0">
                  <a:pos x="131" y="341"/>
                </a:cxn>
                <a:cxn ang="0">
                  <a:pos x="105" y="326"/>
                </a:cxn>
                <a:cxn ang="0">
                  <a:pos x="82" y="312"/>
                </a:cxn>
                <a:cxn ang="0">
                  <a:pos x="60" y="299"/>
                </a:cxn>
                <a:cxn ang="0">
                  <a:pos x="40" y="289"/>
                </a:cxn>
                <a:cxn ang="0">
                  <a:pos x="24" y="280"/>
                </a:cxn>
                <a:cxn ang="0">
                  <a:pos x="11" y="274"/>
                </a:cxn>
                <a:cxn ang="0">
                  <a:pos x="2" y="270"/>
                </a:cxn>
                <a:cxn ang="0">
                  <a:pos x="0" y="269"/>
                </a:cxn>
                <a:cxn ang="0">
                  <a:pos x="109" y="127"/>
                </a:cxn>
                <a:cxn ang="0">
                  <a:pos x="16" y="107"/>
                </a:cxn>
                <a:cxn ang="0">
                  <a:pos x="58" y="0"/>
                </a:cxn>
              </a:cxnLst>
              <a:rect l="0" t="0" r="r" b="b"/>
              <a:pathLst>
                <a:path w="551" h="485">
                  <a:moveTo>
                    <a:pt x="58" y="0"/>
                  </a:moveTo>
                  <a:lnTo>
                    <a:pt x="61" y="1"/>
                  </a:lnTo>
                  <a:lnTo>
                    <a:pt x="71" y="2"/>
                  </a:lnTo>
                  <a:lnTo>
                    <a:pt x="85" y="4"/>
                  </a:lnTo>
                  <a:lnTo>
                    <a:pt x="104" y="6"/>
                  </a:lnTo>
                  <a:lnTo>
                    <a:pt x="126" y="7"/>
                  </a:lnTo>
                  <a:lnTo>
                    <a:pt x="172" y="13"/>
                  </a:lnTo>
                  <a:lnTo>
                    <a:pt x="193" y="15"/>
                  </a:lnTo>
                  <a:lnTo>
                    <a:pt x="212" y="18"/>
                  </a:lnTo>
                  <a:lnTo>
                    <a:pt x="228" y="19"/>
                  </a:lnTo>
                  <a:lnTo>
                    <a:pt x="238" y="20"/>
                  </a:lnTo>
                  <a:lnTo>
                    <a:pt x="242" y="20"/>
                  </a:lnTo>
                  <a:lnTo>
                    <a:pt x="242" y="21"/>
                  </a:lnTo>
                  <a:lnTo>
                    <a:pt x="251" y="30"/>
                  </a:lnTo>
                  <a:lnTo>
                    <a:pt x="256" y="39"/>
                  </a:lnTo>
                  <a:lnTo>
                    <a:pt x="265" y="50"/>
                  </a:lnTo>
                  <a:lnTo>
                    <a:pt x="276" y="64"/>
                  </a:lnTo>
                  <a:lnTo>
                    <a:pt x="290" y="83"/>
                  </a:lnTo>
                  <a:lnTo>
                    <a:pt x="307" y="101"/>
                  </a:lnTo>
                  <a:lnTo>
                    <a:pt x="326" y="115"/>
                  </a:lnTo>
                  <a:lnTo>
                    <a:pt x="348" y="127"/>
                  </a:lnTo>
                  <a:lnTo>
                    <a:pt x="370" y="137"/>
                  </a:lnTo>
                  <a:lnTo>
                    <a:pt x="393" y="146"/>
                  </a:lnTo>
                  <a:lnTo>
                    <a:pt x="414" y="153"/>
                  </a:lnTo>
                  <a:lnTo>
                    <a:pt x="433" y="158"/>
                  </a:lnTo>
                  <a:lnTo>
                    <a:pt x="448" y="160"/>
                  </a:lnTo>
                  <a:lnTo>
                    <a:pt x="457" y="163"/>
                  </a:lnTo>
                  <a:lnTo>
                    <a:pt x="461" y="163"/>
                  </a:lnTo>
                  <a:lnTo>
                    <a:pt x="551" y="266"/>
                  </a:lnTo>
                  <a:lnTo>
                    <a:pt x="478" y="340"/>
                  </a:lnTo>
                  <a:lnTo>
                    <a:pt x="409" y="292"/>
                  </a:lnTo>
                  <a:lnTo>
                    <a:pt x="293" y="485"/>
                  </a:lnTo>
                  <a:lnTo>
                    <a:pt x="291" y="483"/>
                  </a:lnTo>
                  <a:lnTo>
                    <a:pt x="285" y="476"/>
                  </a:lnTo>
                  <a:lnTo>
                    <a:pt x="280" y="470"/>
                  </a:lnTo>
                  <a:lnTo>
                    <a:pt x="246" y="436"/>
                  </a:lnTo>
                  <a:lnTo>
                    <a:pt x="226" y="418"/>
                  </a:lnTo>
                  <a:lnTo>
                    <a:pt x="204" y="397"/>
                  </a:lnTo>
                  <a:lnTo>
                    <a:pt x="181" y="378"/>
                  </a:lnTo>
                  <a:lnTo>
                    <a:pt x="155" y="359"/>
                  </a:lnTo>
                  <a:lnTo>
                    <a:pt x="131" y="341"/>
                  </a:lnTo>
                  <a:lnTo>
                    <a:pt x="105" y="326"/>
                  </a:lnTo>
                  <a:lnTo>
                    <a:pt x="82" y="312"/>
                  </a:lnTo>
                  <a:lnTo>
                    <a:pt x="60" y="299"/>
                  </a:lnTo>
                  <a:lnTo>
                    <a:pt x="40" y="289"/>
                  </a:lnTo>
                  <a:lnTo>
                    <a:pt x="24" y="280"/>
                  </a:lnTo>
                  <a:lnTo>
                    <a:pt x="11" y="274"/>
                  </a:lnTo>
                  <a:lnTo>
                    <a:pt x="2" y="270"/>
                  </a:lnTo>
                  <a:lnTo>
                    <a:pt x="0" y="269"/>
                  </a:lnTo>
                  <a:lnTo>
                    <a:pt x="109" y="127"/>
                  </a:lnTo>
                  <a:lnTo>
                    <a:pt x="16" y="107"/>
                  </a:lnTo>
                  <a:lnTo>
                    <a:pt x="58" y="0"/>
                  </a:lnTo>
                  <a:close/>
                </a:path>
              </a:pathLst>
            </a:custGeom>
            <a:solidFill>
              <a:srgbClr val="F8A5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9" name="Freeform 205"/>
            <p:cNvSpPr>
              <a:spLocks/>
            </p:cNvSpPr>
            <p:nvPr/>
          </p:nvSpPr>
          <p:spPr bwMode="auto">
            <a:xfrm>
              <a:off x="5470526" y="1273176"/>
              <a:ext cx="434975" cy="447675"/>
            </a:xfrm>
            <a:custGeom>
              <a:avLst/>
              <a:gdLst/>
              <a:ahLst/>
              <a:cxnLst>
                <a:cxn ang="0">
                  <a:pos x="28" y="0"/>
                </a:cxn>
                <a:cxn ang="0">
                  <a:pos x="34" y="14"/>
                </a:cxn>
                <a:cxn ang="0">
                  <a:pos x="41" y="33"/>
                </a:cxn>
                <a:cxn ang="0">
                  <a:pos x="51" y="55"/>
                </a:cxn>
                <a:cxn ang="0">
                  <a:pos x="64" y="79"/>
                </a:cxn>
                <a:cxn ang="0">
                  <a:pos x="79" y="106"/>
                </a:cxn>
                <a:cxn ang="0">
                  <a:pos x="99" y="132"/>
                </a:cxn>
                <a:cxn ang="0">
                  <a:pos x="120" y="159"/>
                </a:cxn>
                <a:cxn ang="0">
                  <a:pos x="144" y="186"/>
                </a:cxn>
                <a:cxn ang="0">
                  <a:pos x="171" y="210"/>
                </a:cxn>
                <a:cxn ang="0">
                  <a:pos x="203" y="232"/>
                </a:cxn>
                <a:cxn ang="0">
                  <a:pos x="236" y="251"/>
                </a:cxn>
                <a:cxn ang="0">
                  <a:pos x="274" y="265"/>
                </a:cxn>
                <a:cxn ang="0">
                  <a:pos x="264" y="282"/>
                </a:cxn>
                <a:cxn ang="0">
                  <a:pos x="231" y="266"/>
                </a:cxn>
                <a:cxn ang="0">
                  <a:pos x="197" y="245"/>
                </a:cxn>
                <a:cxn ang="0">
                  <a:pos x="162" y="218"/>
                </a:cxn>
                <a:cxn ang="0">
                  <a:pos x="129" y="189"/>
                </a:cxn>
                <a:cxn ang="0">
                  <a:pos x="97" y="157"/>
                </a:cxn>
                <a:cxn ang="0">
                  <a:pos x="68" y="124"/>
                </a:cxn>
                <a:cxn ang="0">
                  <a:pos x="41" y="92"/>
                </a:cxn>
                <a:cxn ang="0">
                  <a:pos x="18" y="61"/>
                </a:cxn>
                <a:cxn ang="0">
                  <a:pos x="0" y="34"/>
                </a:cxn>
                <a:cxn ang="0">
                  <a:pos x="28" y="0"/>
                </a:cxn>
              </a:cxnLst>
              <a:rect l="0" t="0" r="r" b="b"/>
              <a:pathLst>
                <a:path w="274" h="282">
                  <a:moveTo>
                    <a:pt x="28" y="0"/>
                  </a:moveTo>
                  <a:lnTo>
                    <a:pt x="34" y="14"/>
                  </a:lnTo>
                  <a:lnTo>
                    <a:pt x="41" y="33"/>
                  </a:lnTo>
                  <a:lnTo>
                    <a:pt x="51" y="55"/>
                  </a:lnTo>
                  <a:lnTo>
                    <a:pt x="64" y="79"/>
                  </a:lnTo>
                  <a:lnTo>
                    <a:pt x="79" y="106"/>
                  </a:lnTo>
                  <a:lnTo>
                    <a:pt x="99" y="132"/>
                  </a:lnTo>
                  <a:lnTo>
                    <a:pt x="120" y="159"/>
                  </a:lnTo>
                  <a:lnTo>
                    <a:pt x="144" y="186"/>
                  </a:lnTo>
                  <a:lnTo>
                    <a:pt x="171" y="210"/>
                  </a:lnTo>
                  <a:lnTo>
                    <a:pt x="203" y="232"/>
                  </a:lnTo>
                  <a:lnTo>
                    <a:pt x="236" y="251"/>
                  </a:lnTo>
                  <a:lnTo>
                    <a:pt x="274" y="265"/>
                  </a:lnTo>
                  <a:lnTo>
                    <a:pt x="264" y="282"/>
                  </a:lnTo>
                  <a:lnTo>
                    <a:pt x="231" y="266"/>
                  </a:lnTo>
                  <a:lnTo>
                    <a:pt x="197" y="245"/>
                  </a:lnTo>
                  <a:lnTo>
                    <a:pt x="162" y="218"/>
                  </a:lnTo>
                  <a:lnTo>
                    <a:pt x="129" y="189"/>
                  </a:lnTo>
                  <a:lnTo>
                    <a:pt x="97" y="157"/>
                  </a:lnTo>
                  <a:lnTo>
                    <a:pt x="68" y="124"/>
                  </a:lnTo>
                  <a:lnTo>
                    <a:pt x="41" y="92"/>
                  </a:lnTo>
                  <a:lnTo>
                    <a:pt x="18" y="61"/>
                  </a:lnTo>
                  <a:lnTo>
                    <a:pt x="0" y="34"/>
                  </a:lnTo>
                  <a:lnTo>
                    <a:pt x="28" y="0"/>
                  </a:lnTo>
                  <a:close/>
                </a:path>
              </a:pathLst>
            </a:custGeom>
            <a:solidFill>
              <a:srgbClr val="FCE0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1" name="Freeform 207"/>
            <p:cNvSpPr>
              <a:spLocks/>
            </p:cNvSpPr>
            <p:nvPr/>
          </p:nvSpPr>
          <p:spPr bwMode="auto">
            <a:xfrm>
              <a:off x="5481638" y="1014413"/>
              <a:ext cx="523875" cy="619125"/>
            </a:xfrm>
            <a:custGeom>
              <a:avLst/>
              <a:gdLst/>
              <a:ahLst/>
              <a:cxnLst>
                <a:cxn ang="0">
                  <a:pos x="0" y="0"/>
                </a:cxn>
                <a:cxn ang="0">
                  <a:pos x="10" y="1"/>
                </a:cxn>
                <a:cxn ang="0">
                  <a:pos x="27" y="4"/>
                </a:cxn>
                <a:cxn ang="0">
                  <a:pos x="47" y="6"/>
                </a:cxn>
                <a:cxn ang="0">
                  <a:pos x="95" y="11"/>
                </a:cxn>
                <a:cxn ang="0">
                  <a:pos x="121" y="14"/>
                </a:cxn>
                <a:cxn ang="0">
                  <a:pos x="122" y="28"/>
                </a:cxn>
                <a:cxn ang="0">
                  <a:pos x="126" y="47"/>
                </a:cxn>
                <a:cxn ang="0">
                  <a:pos x="130" y="70"/>
                </a:cxn>
                <a:cxn ang="0">
                  <a:pos x="136" y="95"/>
                </a:cxn>
                <a:cxn ang="0">
                  <a:pos x="145" y="123"/>
                </a:cxn>
                <a:cxn ang="0">
                  <a:pos x="155" y="151"/>
                </a:cxn>
                <a:cxn ang="0">
                  <a:pos x="168" y="181"/>
                </a:cxn>
                <a:cxn ang="0">
                  <a:pos x="185" y="209"/>
                </a:cxn>
                <a:cxn ang="0">
                  <a:pos x="202" y="237"/>
                </a:cxn>
                <a:cxn ang="0">
                  <a:pos x="224" y="261"/>
                </a:cxn>
                <a:cxn ang="0">
                  <a:pos x="250" y="283"/>
                </a:cxn>
                <a:cxn ang="0">
                  <a:pos x="279" y="299"/>
                </a:cxn>
                <a:cxn ang="0">
                  <a:pos x="307" y="312"/>
                </a:cxn>
                <a:cxn ang="0">
                  <a:pos x="330" y="322"/>
                </a:cxn>
                <a:cxn ang="0">
                  <a:pos x="289" y="390"/>
                </a:cxn>
                <a:cxn ang="0">
                  <a:pos x="264" y="381"/>
                </a:cxn>
                <a:cxn ang="0">
                  <a:pos x="237" y="369"/>
                </a:cxn>
                <a:cxn ang="0">
                  <a:pos x="209" y="354"/>
                </a:cxn>
                <a:cxn ang="0">
                  <a:pos x="181" y="336"/>
                </a:cxn>
                <a:cxn ang="0">
                  <a:pos x="151" y="315"/>
                </a:cxn>
                <a:cxn ang="0">
                  <a:pos x="123" y="289"/>
                </a:cxn>
                <a:cxn ang="0">
                  <a:pos x="98" y="259"/>
                </a:cxn>
                <a:cxn ang="0">
                  <a:pos x="72" y="223"/>
                </a:cxn>
                <a:cxn ang="0">
                  <a:pos x="51" y="182"/>
                </a:cxn>
                <a:cxn ang="0">
                  <a:pos x="42" y="163"/>
                </a:cxn>
                <a:cxn ang="0">
                  <a:pos x="34" y="146"/>
                </a:cxn>
                <a:cxn ang="0">
                  <a:pos x="48" y="127"/>
                </a:cxn>
                <a:cxn ang="0">
                  <a:pos x="25" y="122"/>
                </a:cxn>
                <a:cxn ang="0">
                  <a:pos x="14" y="86"/>
                </a:cxn>
                <a:cxn ang="0">
                  <a:pos x="6" y="55"/>
                </a:cxn>
                <a:cxn ang="0">
                  <a:pos x="2" y="25"/>
                </a:cxn>
                <a:cxn ang="0">
                  <a:pos x="0" y="0"/>
                </a:cxn>
              </a:cxnLst>
              <a:rect l="0" t="0" r="r" b="b"/>
              <a:pathLst>
                <a:path w="330" h="390">
                  <a:moveTo>
                    <a:pt x="0" y="0"/>
                  </a:moveTo>
                  <a:lnTo>
                    <a:pt x="10" y="1"/>
                  </a:lnTo>
                  <a:lnTo>
                    <a:pt x="27" y="4"/>
                  </a:lnTo>
                  <a:lnTo>
                    <a:pt x="47" y="6"/>
                  </a:lnTo>
                  <a:lnTo>
                    <a:pt x="95" y="11"/>
                  </a:lnTo>
                  <a:lnTo>
                    <a:pt x="121" y="14"/>
                  </a:lnTo>
                  <a:lnTo>
                    <a:pt x="122" y="28"/>
                  </a:lnTo>
                  <a:lnTo>
                    <a:pt x="126" y="47"/>
                  </a:lnTo>
                  <a:lnTo>
                    <a:pt x="130" y="70"/>
                  </a:lnTo>
                  <a:lnTo>
                    <a:pt x="136" y="95"/>
                  </a:lnTo>
                  <a:lnTo>
                    <a:pt x="145" y="123"/>
                  </a:lnTo>
                  <a:lnTo>
                    <a:pt x="155" y="151"/>
                  </a:lnTo>
                  <a:lnTo>
                    <a:pt x="168" y="181"/>
                  </a:lnTo>
                  <a:lnTo>
                    <a:pt x="185" y="209"/>
                  </a:lnTo>
                  <a:lnTo>
                    <a:pt x="202" y="237"/>
                  </a:lnTo>
                  <a:lnTo>
                    <a:pt x="224" y="261"/>
                  </a:lnTo>
                  <a:lnTo>
                    <a:pt x="250" y="283"/>
                  </a:lnTo>
                  <a:lnTo>
                    <a:pt x="279" y="299"/>
                  </a:lnTo>
                  <a:lnTo>
                    <a:pt x="307" y="312"/>
                  </a:lnTo>
                  <a:lnTo>
                    <a:pt x="330" y="322"/>
                  </a:lnTo>
                  <a:lnTo>
                    <a:pt x="289" y="390"/>
                  </a:lnTo>
                  <a:lnTo>
                    <a:pt x="264" y="381"/>
                  </a:lnTo>
                  <a:lnTo>
                    <a:pt x="237" y="369"/>
                  </a:lnTo>
                  <a:lnTo>
                    <a:pt x="209" y="354"/>
                  </a:lnTo>
                  <a:lnTo>
                    <a:pt x="181" y="336"/>
                  </a:lnTo>
                  <a:lnTo>
                    <a:pt x="151" y="315"/>
                  </a:lnTo>
                  <a:lnTo>
                    <a:pt x="123" y="289"/>
                  </a:lnTo>
                  <a:lnTo>
                    <a:pt x="98" y="259"/>
                  </a:lnTo>
                  <a:lnTo>
                    <a:pt x="72" y="223"/>
                  </a:lnTo>
                  <a:lnTo>
                    <a:pt x="51" y="182"/>
                  </a:lnTo>
                  <a:lnTo>
                    <a:pt x="42" y="163"/>
                  </a:lnTo>
                  <a:lnTo>
                    <a:pt x="34" y="146"/>
                  </a:lnTo>
                  <a:lnTo>
                    <a:pt x="48" y="127"/>
                  </a:lnTo>
                  <a:lnTo>
                    <a:pt x="25" y="122"/>
                  </a:lnTo>
                  <a:lnTo>
                    <a:pt x="14" y="86"/>
                  </a:lnTo>
                  <a:lnTo>
                    <a:pt x="6" y="55"/>
                  </a:lnTo>
                  <a:lnTo>
                    <a:pt x="2" y="25"/>
                  </a:lnTo>
                  <a:lnTo>
                    <a:pt x="0" y="0"/>
                  </a:lnTo>
                  <a:close/>
                </a:path>
              </a:pathLst>
            </a:custGeom>
            <a:solidFill>
              <a:srgbClr val="FBBB3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2" name="Freeform 208"/>
            <p:cNvSpPr>
              <a:spLocks/>
            </p:cNvSpPr>
            <p:nvPr/>
          </p:nvSpPr>
          <p:spPr bwMode="auto">
            <a:xfrm>
              <a:off x="5748338" y="1044576"/>
              <a:ext cx="392113" cy="266700"/>
            </a:xfrm>
            <a:custGeom>
              <a:avLst/>
              <a:gdLst/>
              <a:ahLst/>
              <a:cxnLst>
                <a:cxn ang="0">
                  <a:pos x="0" y="0"/>
                </a:cxn>
                <a:cxn ang="0">
                  <a:pos x="13" y="1"/>
                </a:cxn>
                <a:cxn ang="0">
                  <a:pos x="13" y="2"/>
                </a:cxn>
                <a:cxn ang="0">
                  <a:pos x="22" y="11"/>
                </a:cxn>
                <a:cxn ang="0">
                  <a:pos x="27" y="20"/>
                </a:cxn>
                <a:cxn ang="0">
                  <a:pos x="36" y="31"/>
                </a:cxn>
                <a:cxn ang="0">
                  <a:pos x="47" y="45"/>
                </a:cxn>
                <a:cxn ang="0">
                  <a:pos x="61" y="64"/>
                </a:cxn>
                <a:cxn ang="0">
                  <a:pos x="78" y="82"/>
                </a:cxn>
                <a:cxn ang="0">
                  <a:pos x="97" y="96"/>
                </a:cxn>
                <a:cxn ang="0">
                  <a:pos x="119" y="108"/>
                </a:cxn>
                <a:cxn ang="0">
                  <a:pos x="141" y="118"/>
                </a:cxn>
                <a:cxn ang="0">
                  <a:pos x="164" y="127"/>
                </a:cxn>
                <a:cxn ang="0">
                  <a:pos x="185" y="134"/>
                </a:cxn>
                <a:cxn ang="0">
                  <a:pos x="204" y="139"/>
                </a:cxn>
                <a:cxn ang="0">
                  <a:pos x="219" y="141"/>
                </a:cxn>
                <a:cxn ang="0">
                  <a:pos x="228" y="144"/>
                </a:cxn>
                <a:cxn ang="0">
                  <a:pos x="232" y="144"/>
                </a:cxn>
                <a:cxn ang="0">
                  <a:pos x="247" y="162"/>
                </a:cxn>
                <a:cxn ang="0">
                  <a:pos x="222" y="166"/>
                </a:cxn>
                <a:cxn ang="0">
                  <a:pos x="192" y="168"/>
                </a:cxn>
                <a:cxn ang="0">
                  <a:pos x="163" y="166"/>
                </a:cxn>
                <a:cxn ang="0">
                  <a:pos x="133" y="158"/>
                </a:cxn>
                <a:cxn ang="0">
                  <a:pos x="102" y="144"/>
                </a:cxn>
                <a:cxn ang="0">
                  <a:pos x="75" y="126"/>
                </a:cxn>
                <a:cxn ang="0">
                  <a:pos x="54" y="106"/>
                </a:cxn>
                <a:cxn ang="0">
                  <a:pos x="37" y="84"/>
                </a:cxn>
                <a:cxn ang="0">
                  <a:pos x="24" y="64"/>
                </a:cxn>
                <a:cxn ang="0">
                  <a:pos x="14" y="45"/>
                </a:cxn>
                <a:cxn ang="0">
                  <a:pos x="8" y="27"/>
                </a:cxn>
                <a:cxn ang="0">
                  <a:pos x="3" y="11"/>
                </a:cxn>
                <a:cxn ang="0">
                  <a:pos x="0" y="0"/>
                </a:cxn>
              </a:cxnLst>
              <a:rect l="0" t="0" r="r" b="b"/>
              <a:pathLst>
                <a:path w="247" h="168">
                  <a:moveTo>
                    <a:pt x="0" y="0"/>
                  </a:moveTo>
                  <a:lnTo>
                    <a:pt x="13" y="1"/>
                  </a:lnTo>
                  <a:lnTo>
                    <a:pt x="13" y="2"/>
                  </a:lnTo>
                  <a:lnTo>
                    <a:pt x="22" y="11"/>
                  </a:lnTo>
                  <a:lnTo>
                    <a:pt x="27" y="20"/>
                  </a:lnTo>
                  <a:lnTo>
                    <a:pt x="36" y="31"/>
                  </a:lnTo>
                  <a:lnTo>
                    <a:pt x="47" y="45"/>
                  </a:lnTo>
                  <a:lnTo>
                    <a:pt x="61" y="64"/>
                  </a:lnTo>
                  <a:lnTo>
                    <a:pt x="78" y="82"/>
                  </a:lnTo>
                  <a:lnTo>
                    <a:pt x="97" y="96"/>
                  </a:lnTo>
                  <a:lnTo>
                    <a:pt x="119" y="108"/>
                  </a:lnTo>
                  <a:lnTo>
                    <a:pt x="141" y="118"/>
                  </a:lnTo>
                  <a:lnTo>
                    <a:pt x="164" y="127"/>
                  </a:lnTo>
                  <a:lnTo>
                    <a:pt x="185" y="134"/>
                  </a:lnTo>
                  <a:lnTo>
                    <a:pt x="204" y="139"/>
                  </a:lnTo>
                  <a:lnTo>
                    <a:pt x="219" y="141"/>
                  </a:lnTo>
                  <a:lnTo>
                    <a:pt x="228" y="144"/>
                  </a:lnTo>
                  <a:lnTo>
                    <a:pt x="232" y="144"/>
                  </a:lnTo>
                  <a:lnTo>
                    <a:pt x="247" y="162"/>
                  </a:lnTo>
                  <a:lnTo>
                    <a:pt x="222" y="166"/>
                  </a:lnTo>
                  <a:lnTo>
                    <a:pt x="192" y="168"/>
                  </a:lnTo>
                  <a:lnTo>
                    <a:pt x="163" y="166"/>
                  </a:lnTo>
                  <a:lnTo>
                    <a:pt x="133" y="158"/>
                  </a:lnTo>
                  <a:lnTo>
                    <a:pt x="102" y="144"/>
                  </a:lnTo>
                  <a:lnTo>
                    <a:pt x="75" y="126"/>
                  </a:lnTo>
                  <a:lnTo>
                    <a:pt x="54" y="106"/>
                  </a:lnTo>
                  <a:lnTo>
                    <a:pt x="37" y="84"/>
                  </a:lnTo>
                  <a:lnTo>
                    <a:pt x="24" y="64"/>
                  </a:lnTo>
                  <a:lnTo>
                    <a:pt x="14" y="45"/>
                  </a:lnTo>
                  <a:lnTo>
                    <a:pt x="8" y="27"/>
                  </a:lnTo>
                  <a:lnTo>
                    <a:pt x="3" y="11"/>
                  </a:lnTo>
                  <a:lnTo>
                    <a:pt x="0" y="0"/>
                  </a:lnTo>
                  <a:close/>
                </a:path>
              </a:pathLst>
            </a:custGeom>
            <a:solidFill>
              <a:srgbClr val="F80C0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3" name="Freeform 209"/>
            <p:cNvSpPr>
              <a:spLocks/>
            </p:cNvSpPr>
            <p:nvPr/>
          </p:nvSpPr>
          <p:spPr bwMode="auto">
            <a:xfrm>
              <a:off x="5822951" y="585788"/>
              <a:ext cx="714375" cy="523875"/>
            </a:xfrm>
            <a:custGeom>
              <a:avLst/>
              <a:gdLst/>
              <a:ahLst/>
              <a:cxnLst>
                <a:cxn ang="0">
                  <a:pos x="107" y="0"/>
                </a:cxn>
                <a:cxn ang="0">
                  <a:pos x="166" y="5"/>
                </a:cxn>
                <a:cxn ang="0">
                  <a:pos x="227" y="21"/>
                </a:cxn>
                <a:cxn ang="0">
                  <a:pos x="283" y="54"/>
                </a:cxn>
                <a:cxn ang="0">
                  <a:pos x="331" y="84"/>
                </a:cxn>
                <a:cxn ang="0">
                  <a:pos x="384" y="123"/>
                </a:cxn>
                <a:cxn ang="0">
                  <a:pos x="413" y="158"/>
                </a:cxn>
                <a:cxn ang="0">
                  <a:pos x="419" y="168"/>
                </a:cxn>
                <a:cxn ang="0">
                  <a:pos x="412" y="164"/>
                </a:cxn>
                <a:cxn ang="0">
                  <a:pos x="395" y="153"/>
                </a:cxn>
                <a:cxn ang="0">
                  <a:pos x="360" y="130"/>
                </a:cxn>
                <a:cxn ang="0">
                  <a:pos x="351" y="131"/>
                </a:cxn>
                <a:cxn ang="0">
                  <a:pos x="357" y="142"/>
                </a:cxn>
                <a:cxn ang="0">
                  <a:pos x="390" y="174"/>
                </a:cxn>
                <a:cxn ang="0">
                  <a:pos x="422" y="224"/>
                </a:cxn>
                <a:cxn ang="0">
                  <a:pos x="440" y="261"/>
                </a:cxn>
                <a:cxn ang="0">
                  <a:pos x="449" y="277"/>
                </a:cxn>
                <a:cxn ang="0">
                  <a:pos x="449" y="281"/>
                </a:cxn>
                <a:cxn ang="0">
                  <a:pos x="444" y="272"/>
                </a:cxn>
                <a:cxn ang="0">
                  <a:pos x="436" y="262"/>
                </a:cxn>
                <a:cxn ang="0">
                  <a:pos x="435" y="258"/>
                </a:cxn>
                <a:cxn ang="0">
                  <a:pos x="422" y="243"/>
                </a:cxn>
                <a:cxn ang="0">
                  <a:pos x="393" y="210"/>
                </a:cxn>
                <a:cxn ang="0">
                  <a:pos x="371" y="192"/>
                </a:cxn>
                <a:cxn ang="0">
                  <a:pos x="372" y="196"/>
                </a:cxn>
                <a:cxn ang="0">
                  <a:pos x="390" y="216"/>
                </a:cxn>
                <a:cxn ang="0">
                  <a:pos x="404" y="248"/>
                </a:cxn>
                <a:cxn ang="0">
                  <a:pos x="404" y="281"/>
                </a:cxn>
                <a:cxn ang="0">
                  <a:pos x="402" y="290"/>
                </a:cxn>
                <a:cxn ang="0">
                  <a:pos x="396" y="276"/>
                </a:cxn>
                <a:cxn ang="0">
                  <a:pos x="382" y="247"/>
                </a:cxn>
                <a:cxn ang="0">
                  <a:pos x="362" y="255"/>
                </a:cxn>
                <a:cxn ang="0">
                  <a:pos x="326" y="306"/>
                </a:cxn>
                <a:cxn ang="0">
                  <a:pos x="309" y="313"/>
                </a:cxn>
                <a:cxn ang="0">
                  <a:pos x="324" y="269"/>
                </a:cxn>
                <a:cxn ang="0">
                  <a:pos x="326" y="215"/>
                </a:cxn>
                <a:cxn ang="0">
                  <a:pos x="309" y="179"/>
                </a:cxn>
                <a:cxn ang="0">
                  <a:pos x="272" y="140"/>
                </a:cxn>
                <a:cxn ang="0">
                  <a:pos x="223" y="105"/>
                </a:cxn>
                <a:cxn ang="0">
                  <a:pos x="187" y="95"/>
                </a:cxn>
                <a:cxn ang="0">
                  <a:pos x="161" y="104"/>
                </a:cxn>
                <a:cxn ang="0">
                  <a:pos x="134" y="125"/>
                </a:cxn>
                <a:cxn ang="0">
                  <a:pos x="117" y="149"/>
                </a:cxn>
                <a:cxn ang="0">
                  <a:pos x="112" y="151"/>
                </a:cxn>
                <a:cxn ang="0">
                  <a:pos x="114" y="137"/>
                </a:cxn>
                <a:cxn ang="0">
                  <a:pos x="126" y="102"/>
                </a:cxn>
                <a:cxn ang="0">
                  <a:pos x="138" y="80"/>
                </a:cxn>
                <a:cxn ang="0">
                  <a:pos x="126" y="83"/>
                </a:cxn>
                <a:cxn ang="0">
                  <a:pos x="106" y="99"/>
                </a:cxn>
                <a:cxn ang="0">
                  <a:pos x="82" y="135"/>
                </a:cxn>
                <a:cxn ang="0">
                  <a:pos x="74" y="167"/>
                </a:cxn>
                <a:cxn ang="0">
                  <a:pos x="72" y="168"/>
                </a:cxn>
                <a:cxn ang="0">
                  <a:pos x="69" y="151"/>
                </a:cxn>
                <a:cxn ang="0">
                  <a:pos x="68" y="126"/>
                </a:cxn>
                <a:cxn ang="0">
                  <a:pos x="56" y="141"/>
                </a:cxn>
                <a:cxn ang="0">
                  <a:pos x="51" y="148"/>
                </a:cxn>
                <a:cxn ang="0">
                  <a:pos x="18" y="141"/>
                </a:cxn>
                <a:cxn ang="0">
                  <a:pos x="15" y="140"/>
                </a:cxn>
                <a:cxn ang="0">
                  <a:pos x="7" y="136"/>
                </a:cxn>
                <a:cxn ang="0">
                  <a:pos x="0" y="132"/>
                </a:cxn>
                <a:cxn ang="0">
                  <a:pos x="32" y="5"/>
                </a:cxn>
                <a:cxn ang="0">
                  <a:pos x="60" y="1"/>
                </a:cxn>
              </a:cxnLst>
              <a:rect l="0" t="0" r="r" b="b"/>
              <a:pathLst>
                <a:path w="450" h="330">
                  <a:moveTo>
                    <a:pt x="82" y="0"/>
                  </a:moveTo>
                  <a:lnTo>
                    <a:pt x="107" y="0"/>
                  </a:lnTo>
                  <a:lnTo>
                    <a:pt x="135" y="1"/>
                  </a:lnTo>
                  <a:lnTo>
                    <a:pt x="166" y="5"/>
                  </a:lnTo>
                  <a:lnTo>
                    <a:pt x="196" y="11"/>
                  </a:lnTo>
                  <a:lnTo>
                    <a:pt x="227" y="21"/>
                  </a:lnTo>
                  <a:lnTo>
                    <a:pt x="256" y="35"/>
                  </a:lnTo>
                  <a:lnTo>
                    <a:pt x="283" y="54"/>
                  </a:lnTo>
                  <a:lnTo>
                    <a:pt x="306" y="67"/>
                  </a:lnTo>
                  <a:lnTo>
                    <a:pt x="331" y="84"/>
                  </a:lnTo>
                  <a:lnTo>
                    <a:pt x="358" y="103"/>
                  </a:lnTo>
                  <a:lnTo>
                    <a:pt x="384" y="123"/>
                  </a:lnTo>
                  <a:lnTo>
                    <a:pt x="404" y="146"/>
                  </a:lnTo>
                  <a:lnTo>
                    <a:pt x="413" y="158"/>
                  </a:lnTo>
                  <a:lnTo>
                    <a:pt x="418" y="165"/>
                  </a:lnTo>
                  <a:lnTo>
                    <a:pt x="419" y="168"/>
                  </a:lnTo>
                  <a:lnTo>
                    <a:pt x="417" y="168"/>
                  </a:lnTo>
                  <a:lnTo>
                    <a:pt x="412" y="164"/>
                  </a:lnTo>
                  <a:lnTo>
                    <a:pt x="405" y="159"/>
                  </a:lnTo>
                  <a:lnTo>
                    <a:pt x="395" y="153"/>
                  </a:lnTo>
                  <a:lnTo>
                    <a:pt x="385" y="145"/>
                  </a:lnTo>
                  <a:lnTo>
                    <a:pt x="360" y="130"/>
                  </a:lnTo>
                  <a:lnTo>
                    <a:pt x="347" y="125"/>
                  </a:lnTo>
                  <a:lnTo>
                    <a:pt x="351" y="131"/>
                  </a:lnTo>
                  <a:lnTo>
                    <a:pt x="354" y="136"/>
                  </a:lnTo>
                  <a:lnTo>
                    <a:pt x="357" y="142"/>
                  </a:lnTo>
                  <a:lnTo>
                    <a:pt x="372" y="156"/>
                  </a:lnTo>
                  <a:lnTo>
                    <a:pt x="390" y="174"/>
                  </a:lnTo>
                  <a:lnTo>
                    <a:pt x="407" y="197"/>
                  </a:lnTo>
                  <a:lnTo>
                    <a:pt x="422" y="224"/>
                  </a:lnTo>
                  <a:lnTo>
                    <a:pt x="432" y="244"/>
                  </a:lnTo>
                  <a:lnTo>
                    <a:pt x="440" y="261"/>
                  </a:lnTo>
                  <a:lnTo>
                    <a:pt x="445" y="271"/>
                  </a:lnTo>
                  <a:lnTo>
                    <a:pt x="449" y="277"/>
                  </a:lnTo>
                  <a:lnTo>
                    <a:pt x="450" y="281"/>
                  </a:lnTo>
                  <a:lnTo>
                    <a:pt x="449" y="281"/>
                  </a:lnTo>
                  <a:lnTo>
                    <a:pt x="447" y="280"/>
                  </a:lnTo>
                  <a:lnTo>
                    <a:pt x="444" y="272"/>
                  </a:lnTo>
                  <a:lnTo>
                    <a:pt x="439" y="265"/>
                  </a:lnTo>
                  <a:lnTo>
                    <a:pt x="436" y="262"/>
                  </a:lnTo>
                  <a:lnTo>
                    <a:pt x="436" y="261"/>
                  </a:lnTo>
                  <a:lnTo>
                    <a:pt x="435" y="258"/>
                  </a:lnTo>
                  <a:lnTo>
                    <a:pt x="430" y="252"/>
                  </a:lnTo>
                  <a:lnTo>
                    <a:pt x="422" y="243"/>
                  </a:lnTo>
                  <a:lnTo>
                    <a:pt x="413" y="233"/>
                  </a:lnTo>
                  <a:lnTo>
                    <a:pt x="393" y="210"/>
                  </a:lnTo>
                  <a:lnTo>
                    <a:pt x="381" y="200"/>
                  </a:lnTo>
                  <a:lnTo>
                    <a:pt x="371" y="192"/>
                  </a:lnTo>
                  <a:lnTo>
                    <a:pt x="372" y="193"/>
                  </a:lnTo>
                  <a:lnTo>
                    <a:pt x="372" y="196"/>
                  </a:lnTo>
                  <a:lnTo>
                    <a:pt x="381" y="205"/>
                  </a:lnTo>
                  <a:lnTo>
                    <a:pt x="390" y="216"/>
                  </a:lnTo>
                  <a:lnTo>
                    <a:pt x="399" y="232"/>
                  </a:lnTo>
                  <a:lnTo>
                    <a:pt x="404" y="248"/>
                  </a:lnTo>
                  <a:lnTo>
                    <a:pt x="405" y="266"/>
                  </a:lnTo>
                  <a:lnTo>
                    <a:pt x="404" y="281"/>
                  </a:lnTo>
                  <a:lnTo>
                    <a:pt x="403" y="289"/>
                  </a:lnTo>
                  <a:lnTo>
                    <a:pt x="402" y="290"/>
                  </a:lnTo>
                  <a:lnTo>
                    <a:pt x="400" y="285"/>
                  </a:lnTo>
                  <a:lnTo>
                    <a:pt x="396" y="276"/>
                  </a:lnTo>
                  <a:lnTo>
                    <a:pt x="390" y="263"/>
                  </a:lnTo>
                  <a:lnTo>
                    <a:pt x="382" y="247"/>
                  </a:lnTo>
                  <a:lnTo>
                    <a:pt x="370" y="229"/>
                  </a:lnTo>
                  <a:lnTo>
                    <a:pt x="362" y="255"/>
                  </a:lnTo>
                  <a:lnTo>
                    <a:pt x="348" y="280"/>
                  </a:lnTo>
                  <a:lnTo>
                    <a:pt x="326" y="306"/>
                  </a:lnTo>
                  <a:lnTo>
                    <a:pt x="300" y="330"/>
                  </a:lnTo>
                  <a:lnTo>
                    <a:pt x="309" y="313"/>
                  </a:lnTo>
                  <a:lnTo>
                    <a:pt x="316" y="291"/>
                  </a:lnTo>
                  <a:lnTo>
                    <a:pt x="324" y="269"/>
                  </a:lnTo>
                  <a:lnTo>
                    <a:pt x="328" y="243"/>
                  </a:lnTo>
                  <a:lnTo>
                    <a:pt x="326" y="215"/>
                  </a:lnTo>
                  <a:lnTo>
                    <a:pt x="320" y="197"/>
                  </a:lnTo>
                  <a:lnTo>
                    <a:pt x="309" y="179"/>
                  </a:lnTo>
                  <a:lnTo>
                    <a:pt x="292" y="159"/>
                  </a:lnTo>
                  <a:lnTo>
                    <a:pt x="272" y="140"/>
                  </a:lnTo>
                  <a:lnTo>
                    <a:pt x="249" y="122"/>
                  </a:lnTo>
                  <a:lnTo>
                    <a:pt x="223" y="105"/>
                  </a:lnTo>
                  <a:lnTo>
                    <a:pt x="199" y="93"/>
                  </a:lnTo>
                  <a:lnTo>
                    <a:pt x="187" y="95"/>
                  </a:lnTo>
                  <a:lnTo>
                    <a:pt x="175" y="99"/>
                  </a:lnTo>
                  <a:lnTo>
                    <a:pt x="161" y="104"/>
                  </a:lnTo>
                  <a:lnTo>
                    <a:pt x="147" y="113"/>
                  </a:lnTo>
                  <a:lnTo>
                    <a:pt x="134" y="125"/>
                  </a:lnTo>
                  <a:lnTo>
                    <a:pt x="124" y="139"/>
                  </a:lnTo>
                  <a:lnTo>
                    <a:pt x="117" y="149"/>
                  </a:lnTo>
                  <a:lnTo>
                    <a:pt x="115" y="153"/>
                  </a:lnTo>
                  <a:lnTo>
                    <a:pt x="112" y="151"/>
                  </a:lnTo>
                  <a:lnTo>
                    <a:pt x="112" y="146"/>
                  </a:lnTo>
                  <a:lnTo>
                    <a:pt x="114" y="137"/>
                  </a:lnTo>
                  <a:lnTo>
                    <a:pt x="121" y="114"/>
                  </a:lnTo>
                  <a:lnTo>
                    <a:pt x="126" y="102"/>
                  </a:lnTo>
                  <a:lnTo>
                    <a:pt x="131" y="90"/>
                  </a:lnTo>
                  <a:lnTo>
                    <a:pt x="138" y="80"/>
                  </a:lnTo>
                  <a:lnTo>
                    <a:pt x="133" y="81"/>
                  </a:lnTo>
                  <a:lnTo>
                    <a:pt x="126" y="83"/>
                  </a:lnTo>
                  <a:lnTo>
                    <a:pt x="121" y="85"/>
                  </a:lnTo>
                  <a:lnTo>
                    <a:pt x="106" y="99"/>
                  </a:lnTo>
                  <a:lnTo>
                    <a:pt x="93" y="116"/>
                  </a:lnTo>
                  <a:lnTo>
                    <a:pt x="82" y="135"/>
                  </a:lnTo>
                  <a:lnTo>
                    <a:pt x="75" y="156"/>
                  </a:lnTo>
                  <a:lnTo>
                    <a:pt x="74" y="167"/>
                  </a:lnTo>
                  <a:lnTo>
                    <a:pt x="73" y="170"/>
                  </a:lnTo>
                  <a:lnTo>
                    <a:pt x="72" y="168"/>
                  </a:lnTo>
                  <a:lnTo>
                    <a:pt x="70" y="162"/>
                  </a:lnTo>
                  <a:lnTo>
                    <a:pt x="69" y="151"/>
                  </a:lnTo>
                  <a:lnTo>
                    <a:pt x="69" y="140"/>
                  </a:lnTo>
                  <a:lnTo>
                    <a:pt x="68" y="126"/>
                  </a:lnTo>
                  <a:lnTo>
                    <a:pt x="61" y="133"/>
                  </a:lnTo>
                  <a:lnTo>
                    <a:pt x="56" y="141"/>
                  </a:lnTo>
                  <a:lnTo>
                    <a:pt x="52" y="146"/>
                  </a:lnTo>
                  <a:lnTo>
                    <a:pt x="51" y="148"/>
                  </a:lnTo>
                  <a:lnTo>
                    <a:pt x="23" y="210"/>
                  </a:lnTo>
                  <a:lnTo>
                    <a:pt x="18" y="141"/>
                  </a:lnTo>
                  <a:lnTo>
                    <a:pt x="17" y="141"/>
                  </a:lnTo>
                  <a:lnTo>
                    <a:pt x="15" y="140"/>
                  </a:lnTo>
                  <a:lnTo>
                    <a:pt x="10" y="137"/>
                  </a:lnTo>
                  <a:lnTo>
                    <a:pt x="7" y="136"/>
                  </a:lnTo>
                  <a:lnTo>
                    <a:pt x="1" y="133"/>
                  </a:lnTo>
                  <a:lnTo>
                    <a:pt x="0" y="132"/>
                  </a:lnTo>
                  <a:lnTo>
                    <a:pt x="28" y="5"/>
                  </a:lnTo>
                  <a:lnTo>
                    <a:pt x="32" y="5"/>
                  </a:lnTo>
                  <a:lnTo>
                    <a:pt x="44" y="2"/>
                  </a:lnTo>
                  <a:lnTo>
                    <a:pt x="60" y="1"/>
                  </a:lnTo>
                  <a:lnTo>
                    <a:pt x="8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4" name="Freeform 210"/>
            <p:cNvSpPr>
              <a:spLocks/>
            </p:cNvSpPr>
            <p:nvPr/>
          </p:nvSpPr>
          <p:spPr bwMode="auto">
            <a:xfrm>
              <a:off x="6137276" y="917576"/>
              <a:ext cx="176213" cy="46038"/>
            </a:xfrm>
            <a:custGeom>
              <a:avLst/>
              <a:gdLst/>
              <a:ahLst/>
              <a:cxnLst>
                <a:cxn ang="0">
                  <a:pos x="0" y="0"/>
                </a:cxn>
                <a:cxn ang="0">
                  <a:pos x="4" y="1"/>
                </a:cxn>
                <a:cxn ang="0">
                  <a:pos x="11" y="2"/>
                </a:cxn>
                <a:cxn ang="0">
                  <a:pos x="25" y="5"/>
                </a:cxn>
                <a:cxn ang="0">
                  <a:pos x="40" y="9"/>
                </a:cxn>
                <a:cxn ang="0">
                  <a:pos x="57" y="12"/>
                </a:cxn>
                <a:cxn ang="0">
                  <a:pos x="75" y="16"/>
                </a:cxn>
                <a:cxn ang="0">
                  <a:pos x="90" y="20"/>
                </a:cxn>
                <a:cxn ang="0">
                  <a:pos x="103" y="24"/>
                </a:cxn>
                <a:cxn ang="0">
                  <a:pos x="111" y="26"/>
                </a:cxn>
                <a:cxn ang="0">
                  <a:pos x="111" y="28"/>
                </a:cxn>
                <a:cxn ang="0">
                  <a:pos x="105" y="29"/>
                </a:cxn>
                <a:cxn ang="0">
                  <a:pos x="93" y="28"/>
                </a:cxn>
                <a:cxn ang="0">
                  <a:pos x="79" y="26"/>
                </a:cxn>
                <a:cxn ang="0">
                  <a:pos x="43" y="24"/>
                </a:cxn>
                <a:cxn ang="0">
                  <a:pos x="26" y="21"/>
                </a:cxn>
                <a:cxn ang="0">
                  <a:pos x="12" y="20"/>
                </a:cxn>
                <a:cxn ang="0">
                  <a:pos x="4" y="19"/>
                </a:cxn>
                <a:cxn ang="0">
                  <a:pos x="0" y="19"/>
                </a:cxn>
                <a:cxn ang="0">
                  <a:pos x="0" y="0"/>
                </a:cxn>
              </a:cxnLst>
              <a:rect l="0" t="0" r="r" b="b"/>
              <a:pathLst>
                <a:path w="111" h="29">
                  <a:moveTo>
                    <a:pt x="0" y="0"/>
                  </a:moveTo>
                  <a:lnTo>
                    <a:pt x="4" y="1"/>
                  </a:lnTo>
                  <a:lnTo>
                    <a:pt x="11" y="2"/>
                  </a:lnTo>
                  <a:lnTo>
                    <a:pt x="25" y="5"/>
                  </a:lnTo>
                  <a:lnTo>
                    <a:pt x="40" y="9"/>
                  </a:lnTo>
                  <a:lnTo>
                    <a:pt x="57" y="12"/>
                  </a:lnTo>
                  <a:lnTo>
                    <a:pt x="75" y="16"/>
                  </a:lnTo>
                  <a:lnTo>
                    <a:pt x="90" y="20"/>
                  </a:lnTo>
                  <a:lnTo>
                    <a:pt x="103" y="24"/>
                  </a:lnTo>
                  <a:lnTo>
                    <a:pt x="111" y="26"/>
                  </a:lnTo>
                  <a:lnTo>
                    <a:pt x="111" y="28"/>
                  </a:lnTo>
                  <a:lnTo>
                    <a:pt x="105" y="29"/>
                  </a:lnTo>
                  <a:lnTo>
                    <a:pt x="93" y="28"/>
                  </a:lnTo>
                  <a:lnTo>
                    <a:pt x="79" y="26"/>
                  </a:lnTo>
                  <a:lnTo>
                    <a:pt x="43" y="24"/>
                  </a:lnTo>
                  <a:lnTo>
                    <a:pt x="26" y="21"/>
                  </a:lnTo>
                  <a:lnTo>
                    <a:pt x="12" y="20"/>
                  </a:lnTo>
                  <a:lnTo>
                    <a:pt x="4" y="19"/>
                  </a:lnTo>
                  <a:lnTo>
                    <a:pt x="0" y="19"/>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5" name="Freeform 211"/>
            <p:cNvSpPr>
              <a:spLocks/>
            </p:cNvSpPr>
            <p:nvPr/>
          </p:nvSpPr>
          <p:spPr bwMode="auto">
            <a:xfrm>
              <a:off x="6103938" y="977901"/>
              <a:ext cx="195263" cy="88900"/>
            </a:xfrm>
            <a:custGeom>
              <a:avLst/>
              <a:gdLst/>
              <a:ahLst/>
              <a:cxnLst>
                <a:cxn ang="0">
                  <a:pos x="28" y="0"/>
                </a:cxn>
                <a:cxn ang="0">
                  <a:pos x="46" y="1"/>
                </a:cxn>
                <a:cxn ang="0">
                  <a:pos x="64" y="5"/>
                </a:cxn>
                <a:cxn ang="0">
                  <a:pos x="84" y="13"/>
                </a:cxn>
                <a:cxn ang="0">
                  <a:pos x="104" y="27"/>
                </a:cxn>
                <a:cxn ang="0">
                  <a:pos x="123" y="46"/>
                </a:cxn>
                <a:cxn ang="0">
                  <a:pos x="98" y="53"/>
                </a:cxn>
                <a:cxn ang="0">
                  <a:pos x="77" y="56"/>
                </a:cxn>
                <a:cxn ang="0">
                  <a:pos x="59" y="55"/>
                </a:cxn>
                <a:cxn ang="0">
                  <a:pos x="42" y="50"/>
                </a:cxn>
                <a:cxn ang="0">
                  <a:pos x="28" y="42"/>
                </a:cxn>
                <a:cxn ang="0">
                  <a:pos x="17" y="33"/>
                </a:cxn>
                <a:cxn ang="0">
                  <a:pos x="9" y="24"/>
                </a:cxn>
                <a:cxn ang="0">
                  <a:pos x="3" y="16"/>
                </a:cxn>
                <a:cxn ang="0">
                  <a:pos x="0" y="10"/>
                </a:cxn>
                <a:cxn ang="0">
                  <a:pos x="0" y="6"/>
                </a:cxn>
                <a:cxn ang="0">
                  <a:pos x="5" y="4"/>
                </a:cxn>
                <a:cxn ang="0">
                  <a:pos x="14" y="1"/>
                </a:cxn>
                <a:cxn ang="0">
                  <a:pos x="28" y="0"/>
                </a:cxn>
              </a:cxnLst>
              <a:rect l="0" t="0" r="r" b="b"/>
              <a:pathLst>
                <a:path w="123" h="56">
                  <a:moveTo>
                    <a:pt x="28" y="0"/>
                  </a:moveTo>
                  <a:lnTo>
                    <a:pt x="46" y="1"/>
                  </a:lnTo>
                  <a:lnTo>
                    <a:pt x="64" y="5"/>
                  </a:lnTo>
                  <a:lnTo>
                    <a:pt x="84" y="13"/>
                  </a:lnTo>
                  <a:lnTo>
                    <a:pt x="104" y="27"/>
                  </a:lnTo>
                  <a:lnTo>
                    <a:pt x="123" y="46"/>
                  </a:lnTo>
                  <a:lnTo>
                    <a:pt x="98" y="53"/>
                  </a:lnTo>
                  <a:lnTo>
                    <a:pt x="77" y="56"/>
                  </a:lnTo>
                  <a:lnTo>
                    <a:pt x="59" y="55"/>
                  </a:lnTo>
                  <a:lnTo>
                    <a:pt x="42" y="50"/>
                  </a:lnTo>
                  <a:lnTo>
                    <a:pt x="28" y="42"/>
                  </a:lnTo>
                  <a:lnTo>
                    <a:pt x="17" y="33"/>
                  </a:lnTo>
                  <a:lnTo>
                    <a:pt x="9" y="24"/>
                  </a:lnTo>
                  <a:lnTo>
                    <a:pt x="3" y="16"/>
                  </a:lnTo>
                  <a:lnTo>
                    <a:pt x="0" y="10"/>
                  </a:lnTo>
                  <a:lnTo>
                    <a:pt x="0" y="6"/>
                  </a:lnTo>
                  <a:lnTo>
                    <a:pt x="5" y="4"/>
                  </a:lnTo>
                  <a:lnTo>
                    <a:pt x="14" y="1"/>
                  </a:lnTo>
                  <a:lnTo>
                    <a:pt x="2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6" name="Freeform 212"/>
            <p:cNvSpPr>
              <a:spLocks/>
            </p:cNvSpPr>
            <p:nvPr/>
          </p:nvSpPr>
          <p:spPr bwMode="auto">
            <a:xfrm>
              <a:off x="6129338" y="987426"/>
              <a:ext cx="144463" cy="66675"/>
            </a:xfrm>
            <a:custGeom>
              <a:avLst/>
              <a:gdLst/>
              <a:ahLst/>
              <a:cxnLst>
                <a:cxn ang="0">
                  <a:pos x="26" y="0"/>
                </a:cxn>
                <a:cxn ang="0">
                  <a:pos x="42" y="3"/>
                </a:cxn>
                <a:cxn ang="0">
                  <a:pos x="58" y="8"/>
                </a:cxn>
                <a:cxn ang="0">
                  <a:pos x="75" y="18"/>
                </a:cxn>
                <a:cxn ang="0">
                  <a:pos x="91" y="35"/>
                </a:cxn>
                <a:cxn ang="0">
                  <a:pos x="71" y="41"/>
                </a:cxn>
                <a:cxn ang="0">
                  <a:pos x="53" y="42"/>
                </a:cxn>
                <a:cxn ang="0">
                  <a:pos x="38" y="41"/>
                </a:cxn>
                <a:cxn ang="0">
                  <a:pos x="25" y="36"/>
                </a:cxn>
                <a:cxn ang="0">
                  <a:pos x="15" y="28"/>
                </a:cxn>
                <a:cxn ang="0">
                  <a:pos x="7" y="22"/>
                </a:cxn>
                <a:cxn ang="0">
                  <a:pos x="2" y="14"/>
                </a:cxn>
                <a:cxn ang="0">
                  <a:pos x="0" y="9"/>
                </a:cxn>
                <a:cxn ang="0">
                  <a:pos x="0" y="5"/>
                </a:cxn>
                <a:cxn ang="0">
                  <a:pos x="3" y="3"/>
                </a:cxn>
                <a:cxn ang="0">
                  <a:pos x="14" y="2"/>
                </a:cxn>
                <a:cxn ang="0">
                  <a:pos x="26" y="0"/>
                </a:cxn>
              </a:cxnLst>
              <a:rect l="0" t="0" r="r" b="b"/>
              <a:pathLst>
                <a:path w="91" h="42">
                  <a:moveTo>
                    <a:pt x="26" y="0"/>
                  </a:moveTo>
                  <a:lnTo>
                    <a:pt x="42" y="3"/>
                  </a:lnTo>
                  <a:lnTo>
                    <a:pt x="58" y="8"/>
                  </a:lnTo>
                  <a:lnTo>
                    <a:pt x="75" y="18"/>
                  </a:lnTo>
                  <a:lnTo>
                    <a:pt x="91" y="35"/>
                  </a:lnTo>
                  <a:lnTo>
                    <a:pt x="71" y="41"/>
                  </a:lnTo>
                  <a:lnTo>
                    <a:pt x="53" y="42"/>
                  </a:lnTo>
                  <a:lnTo>
                    <a:pt x="38" y="41"/>
                  </a:lnTo>
                  <a:lnTo>
                    <a:pt x="25" y="36"/>
                  </a:lnTo>
                  <a:lnTo>
                    <a:pt x="15" y="28"/>
                  </a:lnTo>
                  <a:lnTo>
                    <a:pt x="7" y="22"/>
                  </a:lnTo>
                  <a:lnTo>
                    <a:pt x="2" y="14"/>
                  </a:lnTo>
                  <a:lnTo>
                    <a:pt x="0" y="9"/>
                  </a:lnTo>
                  <a:lnTo>
                    <a:pt x="0" y="5"/>
                  </a:lnTo>
                  <a:lnTo>
                    <a:pt x="3" y="3"/>
                  </a:lnTo>
                  <a:lnTo>
                    <a:pt x="14" y="2"/>
                  </a:lnTo>
                  <a:lnTo>
                    <a:pt x="2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7" name="Freeform 213"/>
            <p:cNvSpPr>
              <a:spLocks/>
            </p:cNvSpPr>
            <p:nvPr/>
          </p:nvSpPr>
          <p:spPr bwMode="auto">
            <a:xfrm>
              <a:off x="6146801" y="990601"/>
              <a:ext cx="103188" cy="63500"/>
            </a:xfrm>
            <a:custGeom>
              <a:avLst/>
              <a:gdLst/>
              <a:ahLst/>
              <a:cxnLst>
                <a:cxn ang="0">
                  <a:pos x="8" y="0"/>
                </a:cxn>
                <a:cxn ang="0">
                  <a:pos x="20" y="0"/>
                </a:cxn>
                <a:cxn ang="0">
                  <a:pos x="34" y="2"/>
                </a:cxn>
                <a:cxn ang="0">
                  <a:pos x="48" y="7"/>
                </a:cxn>
                <a:cxn ang="0">
                  <a:pos x="64" y="17"/>
                </a:cxn>
                <a:cxn ang="0">
                  <a:pos x="65" y="29"/>
                </a:cxn>
                <a:cxn ang="0">
                  <a:pos x="63" y="39"/>
                </a:cxn>
                <a:cxn ang="0">
                  <a:pos x="42" y="40"/>
                </a:cxn>
                <a:cxn ang="0">
                  <a:pos x="24" y="38"/>
                </a:cxn>
                <a:cxn ang="0">
                  <a:pos x="10" y="31"/>
                </a:cxn>
                <a:cxn ang="0">
                  <a:pos x="0" y="22"/>
                </a:cxn>
                <a:cxn ang="0">
                  <a:pos x="1" y="10"/>
                </a:cxn>
                <a:cxn ang="0">
                  <a:pos x="8" y="0"/>
                </a:cxn>
              </a:cxnLst>
              <a:rect l="0" t="0" r="r" b="b"/>
              <a:pathLst>
                <a:path w="65" h="40">
                  <a:moveTo>
                    <a:pt x="8" y="0"/>
                  </a:moveTo>
                  <a:lnTo>
                    <a:pt x="20" y="0"/>
                  </a:lnTo>
                  <a:lnTo>
                    <a:pt x="34" y="2"/>
                  </a:lnTo>
                  <a:lnTo>
                    <a:pt x="48" y="7"/>
                  </a:lnTo>
                  <a:lnTo>
                    <a:pt x="64" y="17"/>
                  </a:lnTo>
                  <a:lnTo>
                    <a:pt x="65" y="29"/>
                  </a:lnTo>
                  <a:lnTo>
                    <a:pt x="63" y="39"/>
                  </a:lnTo>
                  <a:lnTo>
                    <a:pt x="42" y="40"/>
                  </a:lnTo>
                  <a:lnTo>
                    <a:pt x="24" y="38"/>
                  </a:lnTo>
                  <a:lnTo>
                    <a:pt x="10" y="31"/>
                  </a:lnTo>
                  <a:lnTo>
                    <a:pt x="0" y="22"/>
                  </a:lnTo>
                  <a:lnTo>
                    <a:pt x="1" y="10"/>
                  </a:lnTo>
                  <a:lnTo>
                    <a:pt x="8"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8" name="Freeform 214"/>
            <p:cNvSpPr>
              <a:spLocks/>
            </p:cNvSpPr>
            <p:nvPr/>
          </p:nvSpPr>
          <p:spPr bwMode="auto">
            <a:xfrm>
              <a:off x="6175376" y="998538"/>
              <a:ext cx="46038" cy="46038"/>
            </a:xfrm>
            <a:custGeom>
              <a:avLst/>
              <a:gdLst/>
              <a:ahLst/>
              <a:cxnLst>
                <a:cxn ang="0">
                  <a:pos x="13" y="0"/>
                </a:cxn>
                <a:cxn ang="0">
                  <a:pos x="20" y="1"/>
                </a:cxn>
                <a:cxn ang="0">
                  <a:pos x="27" y="6"/>
                </a:cxn>
                <a:cxn ang="0">
                  <a:pos x="29" y="12"/>
                </a:cxn>
                <a:cxn ang="0">
                  <a:pos x="28" y="20"/>
                </a:cxn>
                <a:cxn ang="0">
                  <a:pos x="23" y="26"/>
                </a:cxn>
                <a:cxn ang="0">
                  <a:pos x="16" y="29"/>
                </a:cxn>
                <a:cxn ang="0">
                  <a:pos x="9" y="29"/>
                </a:cxn>
                <a:cxn ang="0">
                  <a:pos x="2" y="24"/>
                </a:cxn>
                <a:cxn ang="0">
                  <a:pos x="0" y="16"/>
                </a:cxn>
                <a:cxn ang="0">
                  <a:pos x="0" y="9"/>
                </a:cxn>
                <a:cxn ang="0">
                  <a:pos x="5" y="2"/>
                </a:cxn>
                <a:cxn ang="0">
                  <a:pos x="13" y="0"/>
                </a:cxn>
              </a:cxnLst>
              <a:rect l="0" t="0" r="r" b="b"/>
              <a:pathLst>
                <a:path w="29" h="29">
                  <a:moveTo>
                    <a:pt x="13" y="0"/>
                  </a:moveTo>
                  <a:lnTo>
                    <a:pt x="20" y="1"/>
                  </a:lnTo>
                  <a:lnTo>
                    <a:pt x="27" y="6"/>
                  </a:lnTo>
                  <a:lnTo>
                    <a:pt x="29" y="12"/>
                  </a:lnTo>
                  <a:lnTo>
                    <a:pt x="28" y="20"/>
                  </a:lnTo>
                  <a:lnTo>
                    <a:pt x="23" y="26"/>
                  </a:lnTo>
                  <a:lnTo>
                    <a:pt x="16" y="29"/>
                  </a:lnTo>
                  <a:lnTo>
                    <a:pt x="9" y="29"/>
                  </a:lnTo>
                  <a:lnTo>
                    <a:pt x="2" y="24"/>
                  </a:lnTo>
                  <a:lnTo>
                    <a:pt x="0" y="16"/>
                  </a:lnTo>
                  <a:lnTo>
                    <a:pt x="0" y="9"/>
                  </a:lnTo>
                  <a:lnTo>
                    <a:pt x="5" y="2"/>
                  </a:lnTo>
                  <a:lnTo>
                    <a:pt x="1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9" name="Freeform 215"/>
            <p:cNvSpPr>
              <a:spLocks/>
            </p:cNvSpPr>
            <p:nvPr/>
          </p:nvSpPr>
          <p:spPr bwMode="auto">
            <a:xfrm>
              <a:off x="6167438" y="1014413"/>
              <a:ext cx="23813" cy="22225"/>
            </a:xfrm>
            <a:custGeom>
              <a:avLst/>
              <a:gdLst/>
              <a:ahLst/>
              <a:cxnLst>
                <a:cxn ang="0">
                  <a:pos x="5" y="0"/>
                </a:cxn>
                <a:cxn ang="0">
                  <a:pos x="11" y="0"/>
                </a:cxn>
                <a:cxn ang="0">
                  <a:pos x="14" y="2"/>
                </a:cxn>
                <a:cxn ang="0">
                  <a:pos x="15" y="5"/>
                </a:cxn>
                <a:cxn ang="0">
                  <a:pos x="15" y="7"/>
                </a:cxn>
                <a:cxn ang="0">
                  <a:pos x="14" y="10"/>
                </a:cxn>
                <a:cxn ang="0">
                  <a:pos x="11" y="13"/>
                </a:cxn>
                <a:cxn ang="0">
                  <a:pos x="9" y="14"/>
                </a:cxn>
                <a:cxn ang="0">
                  <a:pos x="4" y="14"/>
                </a:cxn>
                <a:cxn ang="0">
                  <a:pos x="1" y="11"/>
                </a:cxn>
                <a:cxn ang="0">
                  <a:pos x="0" y="9"/>
                </a:cxn>
                <a:cxn ang="0">
                  <a:pos x="0" y="6"/>
                </a:cxn>
                <a:cxn ang="0">
                  <a:pos x="2" y="1"/>
                </a:cxn>
                <a:cxn ang="0">
                  <a:pos x="5" y="0"/>
                </a:cxn>
              </a:cxnLst>
              <a:rect l="0" t="0" r="r" b="b"/>
              <a:pathLst>
                <a:path w="15" h="14">
                  <a:moveTo>
                    <a:pt x="5" y="0"/>
                  </a:moveTo>
                  <a:lnTo>
                    <a:pt x="11" y="0"/>
                  </a:lnTo>
                  <a:lnTo>
                    <a:pt x="14" y="2"/>
                  </a:lnTo>
                  <a:lnTo>
                    <a:pt x="15" y="5"/>
                  </a:lnTo>
                  <a:lnTo>
                    <a:pt x="15" y="7"/>
                  </a:lnTo>
                  <a:lnTo>
                    <a:pt x="14" y="10"/>
                  </a:lnTo>
                  <a:lnTo>
                    <a:pt x="11" y="13"/>
                  </a:lnTo>
                  <a:lnTo>
                    <a:pt x="9" y="14"/>
                  </a:lnTo>
                  <a:lnTo>
                    <a:pt x="4" y="14"/>
                  </a:lnTo>
                  <a:lnTo>
                    <a:pt x="1" y="11"/>
                  </a:lnTo>
                  <a:lnTo>
                    <a:pt x="0" y="9"/>
                  </a:lnTo>
                  <a:lnTo>
                    <a:pt x="0" y="6"/>
                  </a:lnTo>
                  <a:lnTo>
                    <a:pt x="2" y="1"/>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0" name="Freeform 216"/>
            <p:cNvSpPr>
              <a:spLocks/>
            </p:cNvSpPr>
            <p:nvPr/>
          </p:nvSpPr>
          <p:spPr bwMode="auto">
            <a:xfrm>
              <a:off x="6211888" y="1012826"/>
              <a:ext cx="15875" cy="15875"/>
            </a:xfrm>
            <a:custGeom>
              <a:avLst/>
              <a:gdLst/>
              <a:ahLst/>
              <a:cxnLst>
                <a:cxn ang="0">
                  <a:pos x="4" y="0"/>
                </a:cxn>
                <a:cxn ang="0">
                  <a:pos x="6" y="0"/>
                </a:cxn>
                <a:cxn ang="0">
                  <a:pos x="10" y="3"/>
                </a:cxn>
                <a:cxn ang="0">
                  <a:pos x="10" y="5"/>
                </a:cxn>
                <a:cxn ang="0">
                  <a:pos x="9" y="7"/>
                </a:cxn>
                <a:cxn ang="0">
                  <a:pos x="6" y="10"/>
                </a:cxn>
                <a:cxn ang="0">
                  <a:pos x="5" y="10"/>
                </a:cxn>
                <a:cxn ang="0">
                  <a:pos x="2" y="8"/>
                </a:cxn>
                <a:cxn ang="0">
                  <a:pos x="0" y="6"/>
                </a:cxn>
                <a:cxn ang="0">
                  <a:pos x="0" y="3"/>
                </a:cxn>
                <a:cxn ang="0">
                  <a:pos x="4" y="0"/>
                </a:cxn>
              </a:cxnLst>
              <a:rect l="0" t="0" r="r" b="b"/>
              <a:pathLst>
                <a:path w="10" h="10">
                  <a:moveTo>
                    <a:pt x="4" y="0"/>
                  </a:moveTo>
                  <a:lnTo>
                    <a:pt x="6" y="0"/>
                  </a:lnTo>
                  <a:lnTo>
                    <a:pt x="10" y="3"/>
                  </a:lnTo>
                  <a:lnTo>
                    <a:pt x="10" y="5"/>
                  </a:lnTo>
                  <a:lnTo>
                    <a:pt x="9" y="7"/>
                  </a:lnTo>
                  <a:lnTo>
                    <a:pt x="6" y="10"/>
                  </a:lnTo>
                  <a:lnTo>
                    <a:pt x="5" y="10"/>
                  </a:lnTo>
                  <a:lnTo>
                    <a:pt x="2" y="8"/>
                  </a:lnTo>
                  <a:lnTo>
                    <a:pt x="0" y="6"/>
                  </a:lnTo>
                  <a:lnTo>
                    <a:pt x="0" y="3"/>
                  </a:lnTo>
                  <a:lnTo>
                    <a:pt x="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1" name="Freeform 217"/>
            <p:cNvSpPr>
              <a:spLocks/>
            </p:cNvSpPr>
            <p:nvPr/>
          </p:nvSpPr>
          <p:spPr bwMode="auto">
            <a:xfrm>
              <a:off x="5924551" y="757238"/>
              <a:ext cx="142875" cy="130175"/>
            </a:xfrm>
            <a:custGeom>
              <a:avLst/>
              <a:gdLst/>
              <a:ahLst/>
              <a:cxnLst>
                <a:cxn ang="0">
                  <a:pos x="0" y="0"/>
                </a:cxn>
                <a:cxn ang="0">
                  <a:pos x="1" y="0"/>
                </a:cxn>
                <a:cxn ang="0">
                  <a:pos x="9" y="4"/>
                </a:cxn>
                <a:cxn ang="0">
                  <a:pos x="19" y="11"/>
                </a:cxn>
                <a:cxn ang="0">
                  <a:pos x="30" y="22"/>
                </a:cxn>
                <a:cxn ang="0">
                  <a:pos x="44" y="32"/>
                </a:cxn>
                <a:cxn ang="0">
                  <a:pos x="59" y="43"/>
                </a:cxn>
                <a:cxn ang="0">
                  <a:pos x="71" y="54"/>
                </a:cxn>
                <a:cxn ang="0">
                  <a:pos x="81" y="62"/>
                </a:cxn>
                <a:cxn ang="0">
                  <a:pos x="88" y="68"/>
                </a:cxn>
                <a:cxn ang="0">
                  <a:pos x="90" y="70"/>
                </a:cxn>
                <a:cxn ang="0">
                  <a:pos x="76" y="82"/>
                </a:cxn>
                <a:cxn ang="0">
                  <a:pos x="38" y="43"/>
                </a:cxn>
                <a:cxn ang="0">
                  <a:pos x="28" y="32"/>
                </a:cxn>
                <a:cxn ang="0">
                  <a:pos x="16" y="22"/>
                </a:cxn>
                <a:cxn ang="0">
                  <a:pos x="9" y="11"/>
                </a:cxn>
                <a:cxn ang="0">
                  <a:pos x="2" y="4"/>
                </a:cxn>
                <a:cxn ang="0">
                  <a:pos x="0" y="0"/>
                </a:cxn>
              </a:cxnLst>
              <a:rect l="0" t="0" r="r" b="b"/>
              <a:pathLst>
                <a:path w="90" h="82">
                  <a:moveTo>
                    <a:pt x="0" y="0"/>
                  </a:moveTo>
                  <a:lnTo>
                    <a:pt x="1" y="0"/>
                  </a:lnTo>
                  <a:lnTo>
                    <a:pt x="9" y="4"/>
                  </a:lnTo>
                  <a:lnTo>
                    <a:pt x="19" y="11"/>
                  </a:lnTo>
                  <a:lnTo>
                    <a:pt x="30" y="22"/>
                  </a:lnTo>
                  <a:lnTo>
                    <a:pt x="44" y="32"/>
                  </a:lnTo>
                  <a:lnTo>
                    <a:pt x="59" y="43"/>
                  </a:lnTo>
                  <a:lnTo>
                    <a:pt x="71" y="54"/>
                  </a:lnTo>
                  <a:lnTo>
                    <a:pt x="81" y="62"/>
                  </a:lnTo>
                  <a:lnTo>
                    <a:pt x="88" y="68"/>
                  </a:lnTo>
                  <a:lnTo>
                    <a:pt x="90" y="70"/>
                  </a:lnTo>
                  <a:lnTo>
                    <a:pt x="76" y="82"/>
                  </a:lnTo>
                  <a:lnTo>
                    <a:pt x="38" y="43"/>
                  </a:lnTo>
                  <a:lnTo>
                    <a:pt x="28" y="32"/>
                  </a:lnTo>
                  <a:lnTo>
                    <a:pt x="16" y="22"/>
                  </a:lnTo>
                  <a:lnTo>
                    <a:pt x="9" y="11"/>
                  </a:lnTo>
                  <a:lnTo>
                    <a:pt x="2" y="4"/>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2" name="Freeform 218"/>
            <p:cNvSpPr>
              <a:spLocks/>
            </p:cNvSpPr>
            <p:nvPr/>
          </p:nvSpPr>
          <p:spPr bwMode="auto">
            <a:xfrm>
              <a:off x="5864226" y="823913"/>
              <a:ext cx="166688" cy="122238"/>
            </a:xfrm>
            <a:custGeom>
              <a:avLst/>
              <a:gdLst/>
              <a:ahLst/>
              <a:cxnLst>
                <a:cxn ang="0">
                  <a:pos x="0" y="0"/>
                </a:cxn>
                <a:cxn ang="0">
                  <a:pos x="24" y="1"/>
                </a:cxn>
                <a:cxn ang="0">
                  <a:pos x="44" y="8"/>
                </a:cxn>
                <a:cxn ang="0">
                  <a:pos x="62" y="17"/>
                </a:cxn>
                <a:cxn ang="0">
                  <a:pos x="76" y="27"/>
                </a:cxn>
                <a:cxn ang="0">
                  <a:pos x="88" y="38"/>
                </a:cxn>
                <a:cxn ang="0">
                  <a:pos x="97" y="50"/>
                </a:cxn>
                <a:cxn ang="0">
                  <a:pos x="102" y="59"/>
                </a:cxn>
                <a:cxn ang="0">
                  <a:pos x="105" y="66"/>
                </a:cxn>
                <a:cxn ang="0">
                  <a:pos x="105" y="71"/>
                </a:cxn>
                <a:cxn ang="0">
                  <a:pos x="103" y="74"/>
                </a:cxn>
                <a:cxn ang="0">
                  <a:pos x="97" y="75"/>
                </a:cxn>
                <a:cxn ang="0">
                  <a:pos x="86" y="77"/>
                </a:cxn>
                <a:cxn ang="0">
                  <a:pos x="75" y="75"/>
                </a:cxn>
                <a:cxn ang="0">
                  <a:pos x="61" y="71"/>
                </a:cxn>
                <a:cxn ang="0">
                  <a:pos x="47" y="66"/>
                </a:cxn>
                <a:cxn ang="0">
                  <a:pos x="33" y="56"/>
                </a:cxn>
                <a:cxn ang="0">
                  <a:pos x="19" y="42"/>
                </a:cxn>
                <a:cxn ang="0">
                  <a:pos x="9" y="24"/>
                </a:cxn>
                <a:cxn ang="0">
                  <a:pos x="0" y="0"/>
                </a:cxn>
              </a:cxnLst>
              <a:rect l="0" t="0" r="r" b="b"/>
              <a:pathLst>
                <a:path w="105" h="77">
                  <a:moveTo>
                    <a:pt x="0" y="0"/>
                  </a:moveTo>
                  <a:lnTo>
                    <a:pt x="24" y="1"/>
                  </a:lnTo>
                  <a:lnTo>
                    <a:pt x="44" y="8"/>
                  </a:lnTo>
                  <a:lnTo>
                    <a:pt x="62" y="17"/>
                  </a:lnTo>
                  <a:lnTo>
                    <a:pt x="76" y="27"/>
                  </a:lnTo>
                  <a:lnTo>
                    <a:pt x="88" y="38"/>
                  </a:lnTo>
                  <a:lnTo>
                    <a:pt x="97" y="50"/>
                  </a:lnTo>
                  <a:lnTo>
                    <a:pt x="102" y="59"/>
                  </a:lnTo>
                  <a:lnTo>
                    <a:pt x="105" y="66"/>
                  </a:lnTo>
                  <a:lnTo>
                    <a:pt x="105" y="71"/>
                  </a:lnTo>
                  <a:lnTo>
                    <a:pt x="103" y="74"/>
                  </a:lnTo>
                  <a:lnTo>
                    <a:pt x="97" y="75"/>
                  </a:lnTo>
                  <a:lnTo>
                    <a:pt x="86" y="77"/>
                  </a:lnTo>
                  <a:lnTo>
                    <a:pt x="75" y="75"/>
                  </a:lnTo>
                  <a:lnTo>
                    <a:pt x="61" y="71"/>
                  </a:lnTo>
                  <a:lnTo>
                    <a:pt x="47" y="66"/>
                  </a:lnTo>
                  <a:lnTo>
                    <a:pt x="33" y="56"/>
                  </a:lnTo>
                  <a:lnTo>
                    <a:pt x="19" y="42"/>
                  </a:lnTo>
                  <a:lnTo>
                    <a:pt x="9" y="24"/>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3" name="Freeform 219"/>
            <p:cNvSpPr>
              <a:spLocks/>
            </p:cNvSpPr>
            <p:nvPr/>
          </p:nvSpPr>
          <p:spPr bwMode="auto">
            <a:xfrm>
              <a:off x="5886451" y="839788"/>
              <a:ext cx="125413" cy="88900"/>
            </a:xfrm>
            <a:custGeom>
              <a:avLst/>
              <a:gdLst/>
              <a:ahLst/>
              <a:cxnLst>
                <a:cxn ang="0">
                  <a:pos x="0" y="0"/>
                </a:cxn>
                <a:cxn ang="0">
                  <a:pos x="20" y="2"/>
                </a:cxn>
                <a:cxn ang="0">
                  <a:pos x="37" y="7"/>
                </a:cxn>
                <a:cxn ang="0">
                  <a:pos x="51" y="16"/>
                </a:cxn>
                <a:cxn ang="0">
                  <a:pos x="61" y="24"/>
                </a:cxn>
                <a:cxn ang="0">
                  <a:pos x="70" y="33"/>
                </a:cxn>
                <a:cxn ang="0">
                  <a:pos x="75" y="42"/>
                </a:cxn>
                <a:cxn ang="0">
                  <a:pos x="79" y="54"/>
                </a:cxn>
                <a:cxn ang="0">
                  <a:pos x="76" y="55"/>
                </a:cxn>
                <a:cxn ang="0">
                  <a:pos x="70" y="56"/>
                </a:cxn>
                <a:cxn ang="0">
                  <a:pos x="61" y="56"/>
                </a:cxn>
                <a:cxn ang="0">
                  <a:pos x="51" y="55"/>
                </a:cxn>
                <a:cxn ang="0">
                  <a:pos x="39" y="51"/>
                </a:cxn>
                <a:cxn ang="0">
                  <a:pos x="28" y="45"/>
                </a:cxn>
                <a:cxn ang="0">
                  <a:pos x="16" y="35"/>
                </a:cxn>
                <a:cxn ang="0">
                  <a:pos x="7" y="19"/>
                </a:cxn>
                <a:cxn ang="0">
                  <a:pos x="0" y="0"/>
                </a:cxn>
              </a:cxnLst>
              <a:rect l="0" t="0" r="r" b="b"/>
              <a:pathLst>
                <a:path w="79" h="56">
                  <a:moveTo>
                    <a:pt x="0" y="0"/>
                  </a:moveTo>
                  <a:lnTo>
                    <a:pt x="20" y="2"/>
                  </a:lnTo>
                  <a:lnTo>
                    <a:pt x="37" y="7"/>
                  </a:lnTo>
                  <a:lnTo>
                    <a:pt x="51" y="16"/>
                  </a:lnTo>
                  <a:lnTo>
                    <a:pt x="61" y="24"/>
                  </a:lnTo>
                  <a:lnTo>
                    <a:pt x="70" y="33"/>
                  </a:lnTo>
                  <a:lnTo>
                    <a:pt x="75" y="42"/>
                  </a:lnTo>
                  <a:lnTo>
                    <a:pt x="79" y="54"/>
                  </a:lnTo>
                  <a:lnTo>
                    <a:pt x="76" y="55"/>
                  </a:lnTo>
                  <a:lnTo>
                    <a:pt x="70" y="56"/>
                  </a:lnTo>
                  <a:lnTo>
                    <a:pt x="61" y="56"/>
                  </a:lnTo>
                  <a:lnTo>
                    <a:pt x="51" y="55"/>
                  </a:lnTo>
                  <a:lnTo>
                    <a:pt x="39" y="51"/>
                  </a:lnTo>
                  <a:lnTo>
                    <a:pt x="28" y="45"/>
                  </a:lnTo>
                  <a:lnTo>
                    <a:pt x="16" y="35"/>
                  </a:lnTo>
                  <a:lnTo>
                    <a:pt x="7" y="1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4" name="Freeform 220"/>
            <p:cNvSpPr>
              <a:spLocks/>
            </p:cNvSpPr>
            <p:nvPr/>
          </p:nvSpPr>
          <p:spPr bwMode="auto">
            <a:xfrm>
              <a:off x="5894388" y="842963"/>
              <a:ext cx="103188" cy="85725"/>
            </a:xfrm>
            <a:custGeom>
              <a:avLst/>
              <a:gdLst/>
              <a:ahLst/>
              <a:cxnLst>
                <a:cxn ang="0">
                  <a:pos x="16" y="0"/>
                </a:cxn>
                <a:cxn ang="0">
                  <a:pos x="33" y="6"/>
                </a:cxn>
                <a:cxn ang="0">
                  <a:pos x="47" y="14"/>
                </a:cxn>
                <a:cxn ang="0">
                  <a:pos x="57" y="22"/>
                </a:cxn>
                <a:cxn ang="0">
                  <a:pos x="65" y="33"/>
                </a:cxn>
                <a:cxn ang="0">
                  <a:pos x="61" y="45"/>
                </a:cxn>
                <a:cxn ang="0">
                  <a:pos x="52" y="54"/>
                </a:cxn>
                <a:cxn ang="0">
                  <a:pos x="42" y="52"/>
                </a:cxn>
                <a:cxn ang="0">
                  <a:pos x="30" y="48"/>
                </a:cxn>
                <a:cxn ang="0">
                  <a:pos x="19" y="40"/>
                </a:cxn>
                <a:cxn ang="0">
                  <a:pos x="9" y="29"/>
                </a:cxn>
                <a:cxn ang="0">
                  <a:pos x="0" y="15"/>
                </a:cxn>
                <a:cxn ang="0">
                  <a:pos x="2" y="10"/>
                </a:cxn>
                <a:cxn ang="0">
                  <a:pos x="6" y="6"/>
                </a:cxn>
                <a:cxn ang="0">
                  <a:pos x="11" y="2"/>
                </a:cxn>
                <a:cxn ang="0">
                  <a:pos x="16" y="0"/>
                </a:cxn>
              </a:cxnLst>
              <a:rect l="0" t="0" r="r" b="b"/>
              <a:pathLst>
                <a:path w="65" h="54">
                  <a:moveTo>
                    <a:pt x="16" y="0"/>
                  </a:moveTo>
                  <a:lnTo>
                    <a:pt x="33" y="6"/>
                  </a:lnTo>
                  <a:lnTo>
                    <a:pt x="47" y="14"/>
                  </a:lnTo>
                  <a:lnTo>
                    <a:pt x="57" y="22"/>
                  </a:lnTo>
                  <a:lnTo>
                    <a:pt x="65" y="33"/>
                  </a:lnTo>
                  <a:lnTo>
                    <a:pt x="61" y="45"/>
                  </a:lnTo>
                  <a:lnTo>
                    <a:pt x="52" y="54"/>
                  </a:lnTo>
                  <a:lnTo>
                    <a:pt x="42" y="52"/>
                  </a:lnTo>
                  <a:lnTo>
                    <a:pt x="30" y="48"/>
                  </a:lnTo>
                  <a:lnTo>
                    <a:pt x="19" y="40"/>
                  </a:lnTo>
                  <a:lnTo>
                    <a:pt x="9" y="29"/>
                  </a:lnTo>
                  <a:lnTo>
                    <a:pt x="0" y="15"/>
                  </a:lnTo>
                  <a:lnTo>
                    <a:pt x="2" y="10"/>
                  </a:lnTo>
                  <a:lnTo>
                    <a:pt x="6" y="6"/>
                  </a:lnTo>
                  <a:lnTo>
                    <a:pt x="11" y="2"/>
                  </a:lnTo>
                  <a:lnTo>
                    <a:pt x="16"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5" name="Freeform 221"/>
            <p:cNvSpPr>
              <a:spLocks/>
            </p:cNvSpPr>
            <p:nvPr/>
          </p:nvSpPr>
          <p:spPr bwMode="auto">
            <a:xfrm>
              <a:off x="5924551" y="862013"/>
              <a:ext cx="47625" cy="47625"/>
            </a:xfrm>
            <a:custGeom>
              <a:avLst/>
              <a:gdLst/>
              <a:ahLst/>
              <a:cxnLst>
                <a:cxn ang="0">
                  <a:pos x="15" y="0"/>
                </a:cxn>
                <a:cxn ang="0">
                  <a:pos x="20" y="0"/>
                </a:cxn>
                <a:cxn ang="0">
                  <a:pos x="28" y="5"/>
                </a:cxn>
                <a:cxn ang="0">
                  <a:pos x="29" y="9"/>
                </a:cxn>
                <a:cxn ang="0">
                  <a:pos x="30" y="14"/>
                </a:cxn>
                <a:cxn ang="0">
                  <a:pos x="29" y="19"/>
                </a:cxn>
                <a:cxn ang="0">
                  <a:pos x="28" y="23"/>
                </a:cxn>
                <a:cxn ang="0">
                  <a:pos x="24" y="27"/>
                </a:cxn>
                <a:cxn ang="0">
                  <a:pos x="20" y="28"/>
                </a:cxn>
                <a:cxn ang="0">
                  <a:pos x="15" y="30"/>
                </a:cxn>
                <a:cxn ang="0">
                  <a:pos x="11" y="30"/>
                </a:cxn>
                <a:cxn ang="0">
                  <a:pos x="8" y="28"/>
                </a:cxn>
                <a:cxn ang="0">
                  <a:pos x="4" y="26"/>
                </a:cxn>
                <a:cxn ang="0">
                  <a:pos x="2" y="23"/>
                </a:cxn>
                <a:cxn ang="0">
                  <a:pos x="0" y="19"/>
                </a:cxn>
                <a:cxn ang="0">
                  <a:pos x="0" y="16"/>
                </a:cxn>
                <a:cxn ang="0">
                  <a:pos x="1" y="10"/>
                </a:cxn>
                <a:cxn ang="0">
                  <a:pos x="2" y="7"/>
                </a:cxn>
                <a:cxn ang="0">
                  <a:pos x="6" y="3"/>
                </a:cxn>
                <a:cxn ang="0">
                  <a:pos x="10" y="2"/>
                </a:cxn>
                <a:cxn ang="0">
                  <a:pos x="15" y="0"/>
                </a:cxn>
              </a:cxnLst>
              <a:rect l="0" t="0" r="r" b="b"/>
              <a:pathLst>
                <a:path w="30" h="30">
                  <a:moveTo>
                    <a:pt x="15" y="0"/>
                  </a:moveTo>
                  <a:lnTo>
                    <a:pt x="20" y="0"/>
                  </a:lnTo>
                  <a:lnTo>
                    <a:pt x="28" y="5"/>
                  </a:lnTo>
                  <a:lnTo>
                    <a:pt x="29" y="9"/>
                  </a:lnTo>
                  <a:lnTo>
                    <a:pt x="30" y="14"/>
                  </a:lnTo>
                  <a:lnTo>
                    <a:pt x="29" y="19"/>
                  </a:lnTo>
                  <a:lnTo>
                    <a:pt x="28" y="23"/>
                  </a:lnTo>
                  <a:lnTo>
                    <a:pt x="24" y="27"/>
                  </a:lnTo>
                  <a:lnTo>
                    <a:pt x="20" y="28"/>
                  </a:lnTo>
                  <a:lnTo>
                    <a:pt x="15" y="30"/>
                  </a:lnTo>
                  <a:lnTo>
                    <a:pt x="11" y="30"/>
                  </a:lnTo>
                  <a:lnTo>
                    <a:pt x="8" y="28"/>
                  </a:lnTo>
                  <a:lnTo>
                    <a:pt x="4" y="26"/>
                  </a:lnTo>
                  <a:lnTo>
                    <a:pt x="2" y="23"/>
                  </a:lnTo>
                  <a:lnTo>
                    <a:pt x="0" y="19"/>
                  </a:lnTo>
                  <a:lnTo>
                    <a:pt x="0" y="16"/>
                  </a:lnTo>
                  <a:lnTo>
                    <a:pt x="1" y="10"/>
                  </a:lnTo>
                  <a:lnTo>
                    <a:pt x="2" y="7"/>
                  </a:lnTo>
                  <a:lnTo>
                    <a:pt x="6" y="3"/>
                  </a:lnTo>
                  <a:lnTo>
                    <a:pt x="10" y="2"/>
                  </a:lnTo>
                  <a:lnTo>
                    <a:pt x="1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6" name="Freeform 222"/>
            <p:cNvSpPr>
              <a:spLocks/>
            </p:cNvSpPr>
            <p:nvPr/>
          </p:nvSpPr>
          <p:spPr bwMode="auto">
            <a:xfrm>
              <a:off x="5945188" y="890588"/>
              <a:ext cx="23813" cy="23813"/>
            </a:xfrm>
            <a:custGeom>
              <a:avLst/>
              <a:gdLst/>
              <a:ahLst/>
              <a:cxnLst>
                <a:cxn ang="0">
                  <a:pos x="7" y="0"/>
                </a:cxn>
                <a:cxn ang="0">
                  <a:pos x="11" y="0"/>
                </a:cxn>
                <a:cxn ang="0">
                  <a:pos x="14" y="1"/>
                </a:cxn>
                <a:cxn ang="0">
                  <a:pos x="15" y="4"/>
                </a:cxn>
                <a:cxn ang="0">
                  <a:pos x="15" y="10"/>
                </a:cxn>
                <a:cxn ang="0">
                  <a:pos x="14" y="13"/>
                </a:cxn>
                <a:cxn ang="0">
                  <a:pos x="9" y="15"/>
                </a:cxn>
                <a:cxn ang="0">
                  <a:pos x="5" y="14"/>
                </a:cxn>
                <a:cxn ang="0">
                  <a:pos x="2" y="13"/>
                </a:cxn>
                <a:cxn ang="0">
                  <a:pos x="0" y="8"/>
                </a:cxn>
                <a:cxn ang="0">
                  <a:pos x="2" y="3"/>
                </a:cxn>
                <a:cxn ang="0">
                  <a:pos x="7" y="0"/>
                </a:cxn>
              </a:cxnLst>
              <a:rect l="0" t="0" r="r" b="b"/>
              <a:pathLst>
                <a:path w="15" h="15">
                  <a:moveTo>
                    <a:pt x="7" y="0"/>
                  </a:moveTo>
                  <a:lnTo>
                    <a:pt x="11" y="0"/>
                  </a:lnTo>
                  <a:lnTo>
                    <a:pt x="14" y="1"/>
                  </a:lnTo>
                  <a:lnTo>
                    <a:pt x="15" y="4"/>
                  </a:lnTo>
                  <a:lnTo>
                    <a:pt x="15" y="10"/>
                  </a:lnTo>
                  <a:lnTo>
                    <a:pt x="14" y="13"/>
                  </a:lnTo>
                  <a:lnTo>
                    <a:pt x="9" y="15"/>
                  </a:lnTo>
                  <a:lnTo>
                    <a:pt x="5" y="14"/>
                  </a:lnTo>
                  <a:lnTo>
                    <a:pt x="2" y="13"/>
                  </a:lnTo>
                  <a:lnTo>
                    <a:pt x="0" y="8"/>
                  </a:lnTo>
                  <a:lnTo>
                    <a:pt x="2" y="3"/>
                  </a:lnTo>
                  <a:lnTo>
                    <a:pt x="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7" name="Freeform 223"/>
            <p:cNvSpPr>
              <a:spLocks/>
            </p:cNvSpPr>
            <p:nvPr/>
          </p:nvSpPr>
          <p:spPr bwMode="auto">
            <a:xfrm>
              <a:off x="5927726" y="860426"/>
              <a:ext cx="14288" cy="14288"/>
            </a:xfrm>
            <a:custGeom>
              <a:avLst/>
              <a:gdLst/>
              <a:ahLst/>
              <a:cxnLst>
                <a:cxn ang="0">
                  <a:pos x="4" y="0"/>
                </a:cxn>
                <a:cxn ang="0">
                  <a:pos x="8" y="0"/>
                </a:cxn>
                <a:cxn ang="0">
                  <a:pos x="9" y="1"/>
                </a:cxn>
                <a:cxn ang="0">
                  <a:pos x="9" y="5"/>
                </a:cxn>
                <a:cxn ang="0">
                  <a:pos x="8" y="8"/>
                </a:cxn>
                <a:cxn ang="0">
                  <a:pos x="7" y="9"/>
                </a:cxn>
                <a:cxn ang="0">
                  <a:pos x="6" y="9"/>
                </a:cxn>
                <a:cxn ang="0">
                  <a:pos x="3" y="8"/>
                </a:cxn>
                <a:cxn ang="0">
                  <a:pos x="2" y="6"/>
                </a:cxn>
                <a:cxn ang="0">
                  <a:pos x="0" y="4"/>
                </a:cxn>
                <a:cxn ang="0">
                  <a:pos x="0" y="3"/>
                </a:cxn>
                <a:cxn ang="0">
                  <a:pos x="2" y="1"/>
                </a:cxn>
                <a:cxn ang="0">
                  <a:pos x="4" y="0"/>
                </a:cxn>
              </a:cxnLst>
              <a:rect l="0" t="0" r="r" b="b"/>
              <a:pathLst>
                <a:path w="9" h="9">
                  <a:moveTo>
                    <a:pt x="4" y="0"/>
                  </a:moveTo>
                  <a:lnTo>
                    <a:pt x="8" y="0"/>
                  </a:lnTo>
                  <a:lnTo>
                    <a:pt x="9" y="1"/>
                  </a:lnTo>
                  <a:lnTo>
                    <a:pt x="9" y="5"/>
                  </a:lnTo>
                  <a:lnTo>
                    <a:pt x="8" y="8"/>
                  </a:lnTo>
                  <a:lnTo>
                    <a:pt x="7" y="9"/>
                  </a:lnTo>
                  <a:lnTo>
                    <a:pt x="6" y="9"/>
                  </a:lnTo>
                  <a:lnTo>
                    <a:pt x="3" y="8"/>
                  </a:lnTo>
                  <a:lnTo>
                    <a:pt x="2" y="6"/>
                  </a:lnTo>
                  <a:lnTo>
                    <a:pt x="0" y="4"/>
                  </a:lnTo>
                  <a:lnTo>
                    <a:pt x="0" y="3"/>
                  </a:lnTo>
                  <a:lnTo>
                    <a:pt x="2" y="1"/>
                  </a:lnTo>
                  <a:lnTo>
                    <a:pt x="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8" name="Freeform 224"/>
            <p:cNvSpPr>
              <a:spLocks/>
            </p:cNvSpPr>
            <p:nvPr/>
          </p:nvSpPr>
          <p:spPr bwMode="auto">
            <a:xfrm>
              <a:off x="5975351" y="1035051"/>
              <a:ext cx="15875" cy="15875"/>
            </a:xfrm>
            <a:custGeom>
              <a:avLst/>
              <a:gdLst/>
              <a:ahLst/>
              <a:cxnLst>
                <a:cxn ang="0">
                  <a:pos x="5" y="0"/>
                </a:cxn>
                <a:cxn ang="0">
                  <a:pos x="9" y="0"/>
                </a:cxn>
                <a:cxn ang="0">
                  <a:pos x="10" y="1"/>
                </a:cxn>
                <a:cxn ang="0">
                  <a:pos x="10" y="7"/>
                </a:cxn>
                <a:cxn ang="0">
                  <a:pos x="9" y="8"/>
                </a:cxn>
                <a:cxn ang="0">
                  <a:pos x="6" y="10"/>
                </a:cxn>
                <a:cxn ang="0">
                  <a:pos x="5" y="10"/>
                </a:cxn>
                <a:cxn ang="0">
                  <a:pos x="2" y="8"/>
                </a:cxn>
                <a:cxn ang="0">
                  <a:pos x="1" y="7"/>
                </a:cxn>
                <a:cxn ang="0">
                  <a:pos x="0" y="5"/>
                </a:cxn>
                <a:cxn ang="0">
                  <a:pos x="0" y="3"/>
                </a:cxn>
                <a:cxn ang="0">
                  <a:pos x="2" y="1"/>
                </a:cxn>
                <a:cxn ang="0">
                  <a:pos x="5" y="0"/>
                </a:cxn>
              </a:cxnLst>
              <a:rect l="0" t="0" r="r" b="b"/>
              <a:pathLst>
                <a:path w="10" h="10">
                  <a:moveTo>
                    <a:pt x="5" y="0"/>
                  </a:moveTo>
                  <a:lnTo>
                    <a:pt x="9" y="0"/>
                  </a:lnTo>
                  <a:lnTo>
                    <a:pt x="10" y="1"/>
                  </a:lnTo>
                  <a:lnTo>
                    <a:pt x="10" y="7"/>
                  </a:lnTo>
                  <a:lnTo>
                    <a:pt x="9" y="8"/>
                  </a:lnTo>
                  <a:lnTo>
                    <a:pt x="6" y="10"/>
                  </a:lnTo>
                  <a:lnTo>
                    <a:pt x="5" y="10"/>
                  </a:lnTo>
                  <a:lnTo>
                    <a:pt x="2" y="8"/>
                  </a:lnTo>
                  <a:lnTo>
                    <a:pt x="1" y="7"/>
                  </a:lnTo>
                  <a:lnTo>
                    <a:pt x="0" y="5"/>
                  </a:lnTo>
                  <a:lnTo>
                    <a:pt x="0" y="3"/>
                  </a:lnTo>
                  <a:lnTo>
                    <a:pt x="2" y="1"/>
                  </a:lnTo>
                  <a:lnTo>
                    <a:pt x="5" y="0"/>
                  </a:lnTo>
                  <a:close/>
                </a:path>
              </a:pathLst>
            </a:custGeom>
            <a:solidFill>
              <a:srgbClr val="D58A5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9" name="Freeform 225"/>
            <p:cNvSpPr>
              <a:spLocks/>
            </p:cNvSpPr>
            <p:nvPr/>
          </p:nvSpPr>
          <p:spPr bwMode="auto">
            <a:xfrm>
              <a:off x="6026151" y="1066801"/>
              <a:ext cx="15875" cy="15875"/>
            </a:xfrm>
            <a:custGeom>
              <a:avLst/>
              <a:gdLst/>
              <a:ahLst/>
              <a:cxnLst>
                <a:cxn ang="0">
                  <a:pos x="5" y="0"/>
                </a:cxn>
                <a:cxn ang="0">
                  <a:pos x="9" y="0"/>
                </a:cxn>
                <a:cxn ang="0">
                  <a:pos x="10" y="3"/>
                </a:cxn>
                <a:cxn ang="0">
                  <a:pos x="10" y="8"/>
                </a:cxn>
                <a:cxn ang="0">
                  <a:pos x="9" y="9"/>
                </a:cxn>
                <a:cxn ang="0">
                  <a:pos x="6" y="10"/>
                </a:cxn>
                <a:cxn ang="0">
                  <a:pos x="5" y="10"/>
                </a:cxn>
                <a:cxn ang="0">
                  <a:pos x="2" y="9"/>
                </a:cxn>
                <a:cxn ang="0">
                  <a:pos x="1" y="8"/>
                </a:cxn>
                <a:cxn ang="0">
                  <a:pos x="0" y="5"/>
                </a:cxn>
                <a:cxn ang="0">
                  <a:pos x="0" y="4"/>
                </a:cxn>
                <a:cxn ang="0">
                  <a:pos x="2" y="1"/>
                </a:cxn>
                <a:cxn ang="0">
                  <a:pos x="5" y="0"/>
                </a:cxn>
              </a:cxnLst>
              <a:rect l="0" t="0" r="r" b="b"/>
              <a:pathLst>
                <a:path w="10" h="10">
                  <a:moveTo>
                    <a:pt x="5" y="0"/>
                  </a:moveTo>
                  <a:lnTo>
                    <a:pt x="9" y="0"/>
                  </a:lnTo>
                  <a:lnTo>
                    <a:pt x="10" y="3"/>
                  </a:lnTo>
                  <a:lnTo>
                    <a:pt x="10" y="8"/>
                  </a:lnTo>
                  <a:lnTo>
                    <a:pt x="9" y="9"/>
                  </a:lnTo>
                  <a:lnTo>
                    <a:pt x="6" y="10"/>
                  </a:lnTo>
                  <a:lnTo>
                    <a:pt x="5" y="10"/>
                  </a:lnTo>
                  <a:lnTo>
                    <a:pt x="2" y="9"/>
                  </a:lnTo>
                  <a:lnTo>
                    <a:pt x="1" y="8"/>
                  </a:lnTo>
                  <a:lnTo>
                    <a:pt x="0" y="5"/>
                  </a:lnTo>
                  <a:lnTo>
                    <a:pt x="0" y="4"/>
                  </a:lnTo>
                  <a:lnTo>
                    <a:pt x="2" y="1"/>
                  </a:lnTo>
                  <a:lnTo>
                    <a:pt x="5" y="0"/>
                  </a:lnTo>
                  <a:close/>
                </a:path>
              </a:pathLst>
            </a:custGeom>
            <a:solidFill>
              <a:srgbClr val="D58A5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0" name="Freeform 226"/>
            <p:cNvSpPr>
              <a:spLocks/>
            </p:cNvSpPr>
            <p:nvPr/>
          </p:nvSpPr>
          <p:spPr bwMode="auto">
            <a:xfrm>
              <a:off x="5875338" y="1025526"/>
              <a:ext cx="265113" cy="173038"/>
            </a:xfrm>
            <a:custGeom>
              <a:avLst/>
              <a:gdLst/>
              <a:ahLst/>
              <a:cxnLst>
                <a:cxn ang="0">
                  <a:pos x="0" y="0"/>
                </a:cxn>
                <a:cxn ang="0">
                  <a:pos x="2" y="3"/>
                </a:cxn>
                <a:cxn ang="0">
                  <a:pos x="7" y="9"/>
                </a:cxn>
                <a:cxn ang="0">
                  <a:pos x="14" y="21"/>
                </a:cxn>
                <a:cxn ang="0">
                  <a:pos x="25" y="34"/>
                </a:cxn>
                <a:cxn ang="0">
                  <a:pos x="54" y="63"/>
                </a:cxn>
                <a:cxn ang="0">
                  <a:pos x="73" y="76"/>
                </a:cxn>
                <a:cxn ang="0">
                  <a:pos x="93" y="87"/>
                </a:cxn>
                <a:cxn ang="0">
                  <a:pos x="116" y="95"/>
                </a:cxn>
                <a:cxn ang="0">
                  <a:pos x="140" y="99"/>
                </a:cxn>
                <a:cxn ang="0">
                  <a:pos x="167" y="96"/>
                </a:cxn>
                <a:cxn ang="0">
                  <a:pos x="157" y="101"/>
                </a:cxn>
                <a:cxn ang="0">
                  <a:pos x="146" y="105"/>
                </a:cxn>
                <a:cxn ang="0">
                  <a:pos x="132" y="109"/>
                </a:cxn>
                <a:cxn ang="0">
                  <a:pos x="116" y="109"/>
                </a:cxn>
                <a:cxn ang="0">
                  <a:pos x="100" y="108"/>
                </a:cxn>
                <a:cxn ang="0">
                  <a:pos x="83" y="104"/>
                </a:cxn>
                <a:cxn ang="0">
                  <a:pos x="67" y="97"/>
                </a:cxn>
                <a:cxn ang="0">
                  <a:pos x="50" y="87"/>
                </a:cxn>
                <a:cxn ang="0">
                  <a:pos x="35" y="72"/>
                </a:cxn>
                <a:cxn ang="0">
                  <a:pos x="22" y="53"/>
                </a:cxn>
                <a:cxn ang="0">
                  <a:pos x="9" y="30"/>
                </a:cxn>
                <a:cxn ang="0">
                  <a:pos x="0" y="0"/>
                </a:cxn>
              </a:cxnLst>
              <a:rect l="0" t="0" r="r" b="b"/>
              <a:pathLst>
                <a:path w="167" h="109">
                  <a:moveTo>
                    <a:pt x="0" y="0"/>
                  </a:moveTo>
                  <a:lnTo>
                    <a:pt x="2" y="3"/>
                  </a:lnTo>
                  <a:lnTo>
                    <a:pt x="7" y="9"/>
                  </a:lnTo>
                  <a:lnTo>
                    <a:pt x="14" y="21"/>
                  </a:lnTo>
                  <a:lnTo>
                    <a:pt x="25" y="34"/>
                  </a:lnTo>
                  <a:lnTo>
                    <a:pt x="54" y="63"/>
                  </a:lnTo>
                  <a:lnTo>
                    <a:pt x="73" y="76"/>
                  </a:lnTo>
                  <a:lnTo>
                    <a:pt x="93" y="87"/>
                  </a:lnTo>
                  <a:lnTo>
                    <a:pt x="116" y="95"/>
                  </a:lnTo>
                  <a:lnTo>
                    <a:pt x="140" y="99"/>
                  </a:lnTo>
                  <a:lnTo>
                    <a:pt x="167" y="96"/>
                  </a:lnTo>
                  <a:lnTo>
                    <a:pt x="157" y="101"/>
                  </a:lnTo>
                  <a:lnTo>
                    <a:pt x="146" y="105"/>
                  </a:lnTo>
                  <a:lnTo>
                    <a:pt x="132" y="109"/>
                  </a:lnTo>
                  <a:lnTo>
                    <a:pt x="116" y="109"/>
                  </a:lnTo>
                  <a:lnTo>
                    <a:pt x="100" y="108"/>
                  </a:lnTo>
                  <a:lnTo>
                    <a:pt x="83" y="104"/>
                  </a:lnTo>
                  <a:lnTo>
                    <a:pt x="67" y="97"/>
                  </a:lnTo>
                  <a:lnTo>
                    <a:pt x="50" y="87"/>
                  </a:lnTo>
                  <a:lnTo>
                    <a:pt x="35" y="72"/>
                  </a:lnTo>
                  <a:lnTo>
                    <a:pt x="22" y="53"/>
                  </a:lnTo>
                  <a:lnTo>
                    <a:pt x="9" y="30"/>
                  </a:lnTo>
                  <a:lnTo>
                    <a:pt x="0" y="0"/>
                  </a:lnTo>
                  <a:close/>
                </a:path>
              </a:pathLst>
            </a:custGeom>
            <a:solidFill>
              <a:srgbClr val="F84F4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1" name="Freeform 227"/>
            <p:cNvSpPr>
              <a:spLocks/>
            </p:cNvSpPr>
            <p:nvPr/>
          </p:nvSpPr>
          <p:spPr bwMode="auto">
            <a:xfrm>
              <a:off x="4064001" y="77788"/>
              <a:ext cx="911225" cy="817563"/>
            </a:xfrm>
            <a:custGeom>
              <a:avLst/>
              <a:gdLst/>
              <a:ahLst/>
              <a:cxnLst>
                <a:cxn ang="0">
                  <a:pos x="249" y="6"/>
                </a:cxn>
                <a:cxn ang="0">
                  <a:pos x="295" y="34"/>
                </a:cxn>
                <a:cxn ang="0">
                  <a:pos x="325" y="58"/>
                </a:cxn>
                <a:cxn ang="0">
                  <a:pos x="344" y="27"/>
                </a:cxn>
                <a:cxn ang="0">
                  <a:pos x="381" y="4"/>
                </a:cxn>
                <a:cxn ang="0">
                  <a:pos x="439" y="15"/>
                </a:cxn>
                <a:cxn ang="0">
                  <a:pos x="494" y="56"/>
                </a:cxn>
                <a:cxn ang="0">
                  <a:pos x="512" y="112"/>
                </a:cxn>
                <a:cxn ang="0">
                  <a:pos x="497" y="148"/>
                </a:cxn>
                <a:cxn ang="0">
                  <a:pos x="484" y="160"/>
                </a:cxn>
                <a:cxn ang="0">
                  <a:pos x="503" y="160"/>
                </a:cxn>
                <a:cxn ang="0">
                  <a:pos x="540" y="177"/>
                </a:cxn>
                <a:cxn ang="0">
                  <a:pos x="555" y="214"/>
                </a:cxn>
                <a:cxn ang="0">
                  <a:pos x="537" y="236"/>
                </a:cxn>
                <a:cxn ang="0">
                  <a:pos x="531" y="250"/>
                </a:cxn>
                <a:cxn ang="0">
                  <a:pos x="565" y="271"/>
                </a:cxn>
                <a:cxn ang="0">
                  <a:pos x="574" y="313"/>
                </a:cxn>
                <a:cxn ang="0">
                  <a:pos x="555" y="357"/>
                </a:cxn>
                <a:cxn ang="0">
                  <a:pos x="535" y="380"/>
                </a:cxn>
                <a:cxn ang="0">
                  <a:pos x="541" y="408"/>
                </a:cxn>
                <a:cxn ang="0">
                  <a:pos x="516" y="428"/>
                </a:cxn>
                <a:cxn ang="0">
                  <a:pos x="489" y="425"/>
                </a:cxn>
                <a:cxn ang="0">
                  <a:pos x="479" y="420"/>
                </a:cxn>
                <a:cxn ang="0">
                  <a:pos x="489" y="425"/>
                </a:cxn>
                <a:cxn ang="0">
                  <a:pos x="500" y="448"/>
                </a:cxn>
                <a:cxn ang="0">
                  <a:pos x="490" y="498"/>
                </a:cxn>
                <a:cxn ang="0">
                  <a:pos x="460" y="515"/>
                </a:cxn>
                <a:cxn ang="0">
                  <a:pos x="414" y="506"/>
                </a:cxn>
                <a:cxn ang="0">
                  <a:pos x="323" y="498"/>
                </a:cxn>
                <a:cxn ang="0">
                  <a:pos x="135" y="506"/>
                </a:cxn>
                <a:cxn ang="0">
                  <a:pos x="107" y="482"/>
                </a:cxn>
                <a:cxn ang="0">
                  <a:pos x="73" y="442"/>
                </a:cxn>
                <a:cxn ang="0">
                  <a:pos x="81" y="420"/>
                </a:cxn>
                <a:cxn ang="0">
                  <a:pos x="99" y="411"/>
                </a:cxn>
                <a:cxn ang="0">
                  <a:pos x="70" y="410"/>
                </a:cxn>
                <a:cxn ang="0">
                  <a:pos x="35" y="382"/>
                </a:cxn>
                <a:cxn ang="0">
                  <a:pos x="31" y="359"/>
                </a:cxn>
                <a:cxn ang="0">
                  <a:pos x="47" y="355"/>
                </a:cxn>
                <a:cxn ang="0">
                  <a:pos x="57" y="358"/>
                </a:cxn>
                <a:cxn ang="0">
                  <a:pos x="19" y="329"/>
                </a:cxn>
                <a:cxn ang="0">
                  <a:pos x="1" y="287"/>
                </a:cxn>
                <a:cxn ang="0">
                  <a:pos x="7" y="252"/>
                </a:cxn>
                <a:cxn ang="0">
                  <a:pos x="44" y="243"/>
                </a:cxn>
                <a:cxn ang="0">
                  <a:pos x="38" y="237"/>
                </a:cxn>
                <a:cxn ang="0">
                  <a:pos x="23" y="209"/>
                </a:cxn>
                <a:cxn ang="0">
                  <a:pos x="37" y="188"/>
                </a:cxn>
                <a:cxn ang="0">
                  <a:pos x="84" y="195"/>
                </a:cxn>
                <a:cxn ang="0">
                  <a:pos x="108" y="200"/>
                </a:cxn>
                <a:cxn ang="0">
                  <a:pos x="103" y="180"/>
                </a:cxn>
                <a:cxn ang="0">
                  <a:pos x="96" y="139"/>
                </a:cxn>
                <a:cxn ang="0">
                  <a:pos x="113" y="81"/>
                </a:cxn>
                <a:cxn ang="0">
                  <a:pos x="179" y="11"/>
                </a:cxn>
              </a:cxnLst>
              <a:rect l="0" t="0" r="r" b="b"/>
              <a:pathLst>
                <a:path w="574" h="515">
                  <a:moveTo>
                    <a:pt x="214" y="0"/>
                  </a:moveTo>
                  <a:lnTo>
                    <a:pt x="231" y="1"/>
                  </a:lnTo>
                  <a:lnTo>
                    <a:pt x="249" y="6"/>
                  </a:lnTo>
                  <a:lnTo>
                    <a:pt x="266" y="15"/>
                  </a:lnTo>
                  <a:lnTo>
                    <a:pt x="281" y="24"/>
                  </a:lnTo>
                  <a:lnTo>
                    <a:pt x="295" y="34"/>
                  </a:lnTo>
                  <a:lnTo>
                    <a:pt x="307" y="44"/>
                  </a:lnTo>
                  <a:lnTo>
                    <a:pt x="323" y="61"/>
                  </a:lnTo>
                  <a:lnTo>
                    <a:pt x="325" y="58"/>
                  </a:lnTo>
                  <a:lnTo>
                    <a:pt x="328" y="50"/>
                  </a:lnTo>
                  <a:lnTo>
                    <a:pt x="335" y="38"/>
                  </a:lnTo>
                  <a:lnTo>
                    <a:pt x="344" y="27"/>
                  </a:lnTo>
                  <a:lnTo>
                    <a:pt x="355" y="15"/>
                  </a:lnTo>
                  <a:lnTo>
                    <a:pt x="368" y="6"/>
                  </a:lnTo>
                  <a:lnTo>
                    <a:pt x="381" y="4"/>
                  </a:lnTo>
                  <a:lnTo>
                    <a:pt x="398" y="4"/>
                  </a:lnTo>
                  <a:lnTo>
                    <a:pt x="418" y="7"/>
                  </a:lnTo>
                  <a:lnTo>
                    <a:pt x="439" y="15"/>
                  </a:lnTo>
                  <a:lnTo>
                    <a:pt x="460" y="25"/>
                  </a:lnTo>
                  <a:lnTo>
                    <a:pt x="477" y="39"/>
                  </a:lnTo>
                  <a:lnTo>
                    <a:pt x="494" y="56"/>
                  </a:lnTo>
                  <a:lnTo>
                    <a:pt x="505" y="75"/>
                  </a:lnTo>
                  <a:lnTo>
                    <a:pt x="511" y="95"/>
                  </a:lnTo>
                  <a:lnTo>
                    <a:pt x="512" y="112"/>
                  </a:lnTo>
                  <a:lnTo>
                    <a:pt x="509" y="127"/>
                  </a:lnTo>
                  <a:lnTo>
                    <a:pt x="503" y="139"/>
                  </a:lnTo>
                  <a:lnTo>
                    <a:pt x="497" y="148"/>
                  </a:lnTo>
                  <a:lnTo>
                    <a:pt x="490" y="155"/>
                  </a:lnTo>
                  <a:lnTo>
                    <a:pt x="485" y="159"/>
                  </a:lnTo>
                  <a:lnTo>
                    <a:pt x="484" y="160"/>
                  </a:lnTo>
                  <a:lnTo>
                    <a:pt x="486" y="160"/>
                  </a:lnTo>
                  <a:lnTo>
                    <a:pt x="493" y="159"/>
                  </a:lnTo>
                  <a:lnTo>
                    <a:pt x="503" y="160"/>
                  </a:lnTo>
                  <a:lnTo>
                    <a:pt x="514" y="163"/>
                  </a:lnTo>
                  <a:lnTo>
                    <a:pt x="527" y="168"/>
                  </a:lnTo>
                  <a:lnTo>
                    <a:pt x="540" y="177"/>
                  </a:lnTo>
                  <a:lnTo>
                    <a:pt x="551" y="191"/>
                  </a:lnTo>
                  <a:lnTo>
                    <a:pt x="556" y="204"/>
                  </a:lnTo>
                  <a:lnTo>
                    <a:pt x="555" y="214"/>
                  </a:lnTo>
                  <a:lnTo>
                    <a:pt x="551" y="223"/>
                  </a:lnTo>
                  <a:lnTo>
                    <a:pt x="545" y="229"/>
                  </a:lnTo>
                  <a:lnTo>
                    <a:pt x="537" y="236"/>
                  </a:lnTo>
                  <a:lnTo>
                    <a:pt x="531" y="241"/>
                  </a:lnTo>
                  <a:lnTo>
                    <a:pt x="528" y="244"/>
                  </a:lnTo>
                  <a:lnTo>
                    <a:pt x="531" y="250"/>
                  </a:lnTo>
                  <a:lnTo>
                    <a:pt x="540" y="253"/>
                  </a:lnTo>
                  <a:lnTo>
                    <a:pt x="555" y="261"/>
                  </a:lnTo>
                  <a:lnTo>
                    <a:pt x="565" y="271"/>
                  </a:lnTo>
                  <a:lnTo>
                    <a:pt x="572" y="284"/>
                  </a:lnTo>
                  <a:lnTo>
                    <a:pt x="574" y="298"/>
                  </a:lnTo>
                  <a:lnTo>
                    <a:pt x="574" y="313"/>
                  </a:lnTo>
                  <a:lnTo>
                    <a:pt x="570" y="329"/>
                  </a:lnTo>
                  <a:lnTo>
                    <a:pt x="564" y="344"/>
                  </a:lnTo>
                  <a:lnTo>
                    <a:pt x="555" y="357"/>
                  </a:lnTo>
                  <a:lnTo>
                    <a:pt x="542" y="367"/>
                  </a:lnTo>
                  <a:lnTo>
                    <a:pt x="528" y="373"/>
                  </a:lnTo>
                  <a:lnTo>
                    <a:pt x="535" y="380"/>
                  </a:lnTo>
                  <a:lnTo>
                    <a:pt x="539" y="387"/>
                  </a:lnTo>
                  <a:lnTo>
                    <a:pt x="542" y="396"/>
                  </a:lnTo>
                  <a:lnTo>
                    <a:pt x="541" y="408"/>
                  </a:lnTo>
                  <a:lnTo>
                    <a:pt x="536" y="418"/>
                  </a:lnTo>
                  <a:lnTo>
                    <a:pt x="527" y="424"/>
                  </a:lnTo>
                  <a:lnTo>
                    <a:pt x="516" y="428"/>
                  </a:lnTo>
                  <a:lnTo>
                    <a:pt x="505" y="428"/>
                  </a:lnTo>
                  <a:lnTo>
                    <a:pt x="494" y="427"/>
                  </a:lnTo>
                  <a:lnTo>
                    <a:pt x="489" y="425"/>
                  </a:lnTo>
                  <a:lnTo>
                    <a:pt x="488" y="424"/>
                  </a:lnTo>
                  <a:lnTo>
                    <a:pt x="483" y="422"/>
                  </a:lnTo>
                  <a:lnTo>
                    <a:pt x="479" y="420"/>
                  </a:lnTo>
                  <a:lnTo>
                    <a:pt x="477" y="420"/>
                  </a:lnTo>
                  <a:lnTo>
                    <a:pt x="485" y="424"/>
                  </a:lnTo>
                  <a:lnTo>
                    <a:pt x="489" y="425"/>
                  </a:lnTo>
                  <a:lnTo>
                    <a:pt x="493" y="429"/>
                  </a:lnTo>
                  <a:lnTo>
                    <a:pt x="498" y="438"/>
                  </a:lnTo>
                  <a:lnTo>
                    <a:pt x="500" y="448"/>
                  </a:lnTo>
                  <a:lnTo>
                    <a:pt x="500" y="464"/>
                  </a:lnTo>
                  <a:lnTo>
                    <a:pt x="497" y="484"/>
                  </a:lnTo>
                  <a:lnTo>
                    <a:pt x="490" y="498"/>
                  </a:lnTo>
                  <a:lnTo>
                    <a:pt x="483" y="507"/>
                  </a:lnTo>
                  <a:lnTo>
                    <a:pt x="471" y="512"/>
                  </a:lnTo>
                  <a:lnTo>
                    <a:pt x="460" y="515"/>
                  </a:lnTo>
                  <a:lnTo>
                    <a:pt x="447" y="515"/>
                  </a:lnTo>
                  <a:lnTo>
                    <a:pt x="424" y="510"/>
                  </a:lnTo>
                  <a:lnTo>
                    <a:pt x="414" y="506"/>
                  </a:lnTo>
                  <a:lnTo>
                    <a:pt x="398" y="498"/>
                  </a:lnTo>
                  <a:lnTo>
                    <a:pt x="353" y="478"/>
                  </a:lnTo>
                  <a:lnTo>
                    <a:pt x="323" y="498"/>
                  </a:lnTo>
                  <a:lnTo>
                    <a:pt x="220" y="498"/>
                  </a:lnTo>
                  <a:lnTo>
                    <a:pt x="137" y="507"/>
                  </a:lnTo>
                  <a:lnTo>
                    <a:pt x="135" y="506"/>
                  </a:lnTo>
                  <a:lnTo>
                    <a:pt x="128" y="501"/>
                  </a:lnTo>
                  <a:lnTo>
                    <a:pt x="118" y="492"/>
                  </a:lnTo>
                  <a:lnTo>
                    <a:pt x="107" y="482"/>
                  </a:lnTo>
                  <a:lnTo>
                    <a:pt x="94" y="469"/>
                  </a:lnTo>
                  <a:lnTo>
                    <a:pt x="80" y="453"/>
                  </a:lnTo>
                  <a:lnTo>
                    <a:pt x="73" y="442"/>
                  </a:lnTo>
                  <a:lnTo>
                    <a:pt x="72" y="433"/>
                  </a:lnTo>
                  <a:lnTo>
                    <a:pt x="76" y="425"/>
                  </a:lnTo>
                  <a:lnTo>
                    <a:pt x="81" y="420"/>
                  </a:lnTo>
                  <a:lnTo>
                    <a:pt x="88" y="417"/>
                  </a:lnTo>
                  <a:lnTo>
                    <a:pt x="95" y="413"/>
                  </a:lnTo>
                  <a:lnTo>
                    <a:pt x="99" y="411"/>
                  </a:lnTo>
                  <a:lnTo>
                    <a:pt x="91" y="413"/>
                  </a:lnTo>
                  <a:lnTo>
                    <a:pt x="81" y="411"/>
                  </a:lnTo>
                  <a:lnTo>
                    <a:pt x="70" y="410"/>
                  </a:lnTo>
                  <a:lnTo>
                    <a:pt x="57" y="405"/>
                  </a:lnTo>
                  <a:lnTo>
                    <a:pt x="45" y="396"/>
                  </a:lnTo>
                  <a:lnTo>
                    <a:pt x="35" y="382"/>
                  </a:lnTo>
                  <a:lnTo>
                    <a:pt x="30" y="372"/>
                  </a:lnTo>
                  <a:lnTo>
                    <a:pt x="30" y="364"/>
                  </a:lnTo>
                  <a:lnTo>
                    <a:pt x="31" y="359"/>
                  </a:lnTo>
                  <a:lnTo>
                    <a:pt x="37" y="357"/>
                  </a:lnTo>
                  <a:lnTo>
                    <a:pt x="42" y="355"/>
                  </a:lnTo>
                  <a:lnTo>
                    <a:pt x="47" y="355"/>
                  </a:lnTo>
                  <a:lnTo>
                    <a:pt x="52" y="357"/>
                  </a:lnTo>
                  <a:lnTo>
                    <a:pt x="56" y="358"/>
                  </a:lnTo>
                  <a:lnTo>
                    <a:pt x="57" y="358"/>
                  </a:lnTo>
                  <a:lnTo>
                    <a:pt x="42" y="350"/>
                  </a:lnTo>
                  <a:lnTo>
                    <a:pt x="29" y="340"/>
                  </a:lnTo>
                  <a:lnTo>
                    <a:pt x="19" y="329"/>
                  </a:lnTo>
                  <a:lnTo>
                    <a:pt x="10" y="315"/>
                  </a:lnTo>
                  <a:lnTo>
                    <a:pt x="5" y="301"/>
                  </a:lnTo>
                  <a:lnTo>
                    <a:pt x="1" y="287"/>
                  </a:lnTo>
                  <a:lnTo>
                    <a:pt x="0" y="274"/>
                  </a:lnTo>
                  <a:lnTo>
                    <a:pt x="2" y="261"/>
                  </a:lnTo>
                  <a:lnTo>
                    <a:pt x="7" y="252"/>
                  </a:lnTo>
                  <a:lnTo>
                    <a:pt x="16" y="246"/>
                  </a:lnTo>
                  <a:lnTo>
                    <a:pt x="29" y="242"/>
                  </a:lnTo>
                  <a:lnTo>
                    <a:pt x="44" y="243"/>
                  </a:lnTo>
                  <a:lnTo>
                    <a:pt x="65" y="250"/>
                  </a:lnTo>
                  <a:lnTo>
                    <a:pt x="51" y="244"/>
                  </a:lnTo>
                  <a:lnTo>
                    <a:pt x="38" y="237"/>
                  </a:lnTo>
                  <a:lnTo>
                    <a:pt x="30" y="228"/>
                  </a:lnTo>
                  <a:lnTo>
                    <a:pt x="24" y="218"/>
                  </a:lnTo>
                  <a:lnTo>
                    <a:pt x="23" y="209"/>
                  </a:lnTo>
                  <a:lnTo>
                    <a:pt x="23" y="200"/>
                  </a:lnTo>
                  <a:lnTo>
                    <a:pt x="28" y="194"/>
                  </a:lnTo>
                  <a:lnTo>
                    <a:pt x="37" y="188"/>
                  </a:lnTo>
                  <a:lnTo>
                    <a:pt x="48" y="187"/>
                  </a:lnTo>
                  <a:lnTo>
                    <a:pt x="63" y="188"/>
                  </a:lnTo>
                  <a:lnTo>
                    <a:pt x="84" y="195"/>
                  </a:lnTo>
                  <a:lnTo>
                    <a:pt x="96" y="200"/>
                  </a:lnTo>
                  <a:lnTo>
                    <a:pt x="104" y="201"/>
                  </a:lnTo>
                  <a:lnTo>
                    <a:pt x="108" y="200"/>
                  </a:lnTo>
                  <a:lnTo>
                    <a:pt x="108" y="196"/>
                  </a:lnTo>
                  <a:lnTo>
                    <a:pt x="107" y="188"/>
                  </a:lnTo>
                  <a:lnTo>
                    <a:pt x="103" y="180"/>
                  </a:lnTo>
                  <a:lnTo>
                    <a:pt x="100" y="168"/>
                  </a:lnTo>
                  <a:lnTo>
                    <a:pt x="98" y="154"/>
                  </a:lnTo>
                  <a:lnTo>
                    <a:pt x="96" y="139"/>
                  </a:lnTo>
                  <a:lnTo>
                    <a:pt x="98" y="121"/>
                  </a:lnTo>
                  <a:lnTo>
                    <a:pt x="103" y="102"/>
                  </a:lnTo>
                  <a:lnTo>
                    <a:pt x="113" y="81"/>
                  </a:lnTo>
                  <a:lnTo>
                    <a:pt x="128" y="58"/>
                  </a:lnTo>
                  <a:lnTo>
                    <a:pt x="150" y="36"/>
                  </a:lnTo>
                  <a:lnTo>
                    <a:pt x="179" y="11"/>
                  </a:lnTo>
                  <a:lnTo>
                    <a:pt x="196" y="2"/>
                  </a:lnTo>
                  <a:lnTo>
                    <a:pt x="21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2" name="Freeform 228"/>
            <p:cNvSpPr>
              <a:spLocks/>
            </p:cNvSpPr>
            <p:nvPr/>
          </p:nvSpPr>
          <p:spPr bwMode="auto">
            <a:xfrm>
              <a:off x="3846513" y="211138"/>
              <a:ext cx="1296988" cy="1584325"/>
            </a:xfrm>
            <a:custGeom>
              <a:avLst/>
              <a:gdLst/>
              <a:ahLst/>
              <a:cxnLst>
                <a:cxn ang="0">
                  <a:pos x="519" y="20"/>
                </a:cxn>
                <a:cxn ang="0">
                  <a:pos x="599" y="115"/>
                </a:cxn>
                <a:cxn ang="0">
                  <a:pos x="603" y="180"/>
                </a:cxn>
                <a:cxn ang="0">
                  <a:pos x="623" y="187"/>
                </a:cxn>
                <a:cxn ang="0">
                  <a:pos x="588" y="220"/>
                </a:cxn>
                <a:cxn ang="0">
                  <a:pos x="528" y="290"/>
                </a:cxn>
                <a:cxn ang="0">
                  <a:pos x="447" y="319"/>
                </a:cxn>
                <a:cxn ang="0">
                  <a:pos x="431" y="326"/>
                </a:cxn>
                <a:cxn ang="0">
                  <a:pos x="435" y="362"/>
                </a:cxn>
                <a:cxn ang="0">
                  <a:pos x="506" y="364"/>
                </a:cxn>
                <a:cxn ang="0">
                  <a:pos x="625" y="419"/>
                </a:cxn>
                <a:cxn ang="0">
                  <a:pos x="751" y="438"/>
                </a:cxn>
                <a:cxn ang="0">
                  <a:pos x="817" y="464"/>
                </a:cxn>
                <a:cxn ang="0">
                  <a:pos x="755" y="480"/>
                </a:cxn>
                <a:cxn ang="0">
                  <a:pos x="755" y="484"/>
                </a:cxn>
                <a:cxn ang="0">
                  <a:pos x="790" y="508"/>
                </a:cxn>
                <a:cxn ang="0">
                  <a:pos x="758" y="498"/>
                </a:cxn>
                <a:cxn ang="0">
                  <a:pos x="706" y="468"/>
                </a:cxn>
                <a:cxn ang="0">
                  <a:pos x="577" y="451"/>
                </a:cxn>
                <a:cxn ang="0">
                  <a:pos x="504" y="471"/>
                </a:cxn>
                <a:cxn ang="0">
                  <a:pos x="512" y="577"/>
                </a:cxn>
                <a:cxn ang="0">
                  <a:pos x="520" y="671"/>
                </a:cxn>
                <a:cxn ang="0">
                  <a:pos x="515" y="749"/>
                </a:cxn>
                <a:cxn ang="0">
                  <a:pos x="505" y="837"/>
                </a:cxn>
                <a:cxn ang="0">
                  <a:pos x="514" y="916"/>
                </a:cxn>
                <a:cxn ang="0">
                  <a:pos x="567" y="937"/>
                </a:cxn>
                <a:cxn ang="0">
                  <a:pos x="579" y="966"/>
                </a:cxn>
                <a:cxn ang="0">
                  <a:pos x="496" y="940"/>
                </a:cxn>
                <a:cxn ang="0">
                  <a:pos x="474" y="911"/>
                </a:cxn>
                <a:cxn ang="0">
                  <a:pos x="470" y="796"/>
                </a:cxn>
                <a:cxn ang="0">
                  <a:pos x="456" y="725"/>
                </a:cxn>
                <a:cxn ang="0">
                  <a:pos x="342" y="753"/>
                </a:cxn>
                <a:cxn ang="0">
                  <a:pos x="346" y="924"/>
                </a:cxn>
                <a:cxn ang="0">
                  <a:pos x="292" y="988"/>
                </a:cxn>
                <a:cxn ang="0">
                  <a:pos x="258" y="982"/>
                </a:cxn>
                <a:cxn ang="0">
                  <a:pos x="310" y="920"/>
                </a:cxn>
                <a:cxn ang="0">
                  <a:pos x="309" y="804"/>
                </a:cxn>
                <a:cxn ang="0">
                  <a:pos x="300" y="710"/>
                </a:cxn>
                <a:cxn ang="0">
                  <a:pos x="316" y="429"/>
                </a:cxn>
                <a:cxn ang="0">
                  <a:pos x="273" y="483"/>
                </a:cxn>
                <a:cxn ang="0">
                  <a:pos x="153" y="570"/>
                </a:cxn>
                <a:cxn ang="0">
                  <a:pos x="68" y="604"/>
                </a:cxn>
                <a:cxn ang="0">
                  <a:pos x="22" y="621"/>
                </a:cxn>
                <a:cxn ang="0">
                  <a:pos x="52" y="599"/>
                </a:cxn>
                <a:cxn ang="0">
                  <a:pos x="0" y="591"/>
                </a:cxn>
                <a:cxn ang="0">
                  <a:pos x="49" y="568"/>
                </a:cxn>
                <a:cxn ang="0">
                  <a:pos x="103" y="566"/>
                </a:cxn>
                <a:cxn ang="0">
                  <a:pos x="186" y="517"/>
                </a:cxn>
                <a:cxn ang="0">
                  <a:pos x="270" y="450"/>
                </a:cxn>
                <a:cxn ang="0">
                  <a:pos x="311" y="375"/>
                </a:cxn>
                <a:cxn ang="0">
                  <a:pos x="376" y="352"/>
                </a:cxn>
                <a:cxn ang="0">
                  <a:pos x="370" y="310"/>
                </a:cxn>
                <a:cxn ang="0">
                  <a:pos x="297" y="261"/>
                </a:cxn>
                <a:cxn ang="0">
                  <a:pos x="273" y="209"/>
                </a:cxn>
                <a:cxn ang="0">
                  <a:pos x="233" y="186"/>
                </a:cxn>
                <a:cxn ang="0">
                  <a:pos x="261" y="167"/>
                </a:cxn>
                <a:cxn ang="0">
                  <a:pos x="287" y="80"/>
                </a:cxn>
                <a:cxn ang="0">
                  <a:pos x="379" y="4"/>
                </a:cxn>
              </a:cxnLst>
              <a:rect l="0" t="0" r="r" b="b"/>
              <a:pathLst>
                <a:path w="817" h="998">
                  <a:moveTo>
                    <a:pt x="405" y="0"/>
                  </a:moveTo>
                  <a:lnTo>
                    <a:pt x="435" y="0"/>
                  </a:lnTo>
                  <a:lnTo>
                    <a:pt x="464" y="4"/>
                  </a:lnTo>
                  <a:lnTo>
                    <a:pt x="492" y="10"/>
                  </a:lnTo>
                  <a:lnTo>
                    <a:pt x="519" y="20"/>
                  </a:lnTo>
                  <a:lnTo>
                    <a:pt x="542" y="33"/>
                  </a:lnTo>
                  <a:lnTo>
                    <a:pt x="562" y="50"/>
                  </a:lnTo>
                  <a:lnTo>
                    <a:pt x="580" y="70"/>
                  </a:lnTo>
                  <a:lnTo>
                    <a:pt x="591" y="93"/>
                  </a:lnTo>
                  <a:lnTo>
                    <a:pt x="599" y="115"/>
                  </a:lnTo>
                  <a:lnTo>
                    <a:pt x="603" y="135"/>
                  </a:lnTo>
                  <a:lnTo>
                    <a:pt x="604" y="153"/>
                  </a:lnTo>
                  <a:lnTo>
                    <a:pt x="604" y="167"/>
                  </a:lnTo>
                  <a:lnTo>
                    <a:pt x="603" y="176"/>
                  </a:lnTo>
                  <a:lnTo>
                    <a:pt x="603" y="180"/>
                  </a:lnTo>
                  <a:lnTo>
                    <a:pt x="604" y="178"/>
                  </a:lnTo>
                  <a:lnTo>
                    <a:pt x="609" y="177"/>
                  </a:lnTo>
                  <a:lnTo>
                    <a:pt x="614" y="177"/>
                  </a:lnTo>
                  <a:lnTo>
                    <a:pt x="620" y="180"/>
                  </a:lnTo>
                  <a:lnTo>
                    <a:pt x="623" y="187"/>
                  </a:lnTo>
                  <a:lnTo>
                    <a:pt x="623" y="200"/>
                  </a:lnTo>
                  <a:lnTo>
                    <a:pt x="618" y="210"/>
                  </a:lnTo>
                  <a:lnTo>
                    <a:pt x="608" y="218"/>
                  </a:lnTo>
                  <a:lnTo>
                    <a:pt x="595" y="219"/>
                  </a:lnTo>
                  <a:lnTo>
                    <a:pt x="588" y="220"/>
                  </a:lnTo>
                  <a:lnTo>
                    <a:pt x="581" y="227"/>
                  </a:lnTo>
                  <a:lnTo>
                    <a:pt x="570" y="250"/>
                  </a:lnTo>
                  <a:lnTo>
                    <a:pt x="561" y="264"/>
                  </a:lnTo>
                  <a:lnTo>
                    <a:pt x="548" y="276"/>
                  </a:lnTo>
                  <a:lnTo>
                    <a:pt x="528" y="290"/>
                  </a:lnTo>
                  <a:lnTo>
                    <a:pt x="507" y="299"/>
                  </a:lnTo>
                  <a:lnTo>
                    <a:pt x="486" y="307"/>
                  </a:lnTo>
                  <a:lnTo>
                    <a:pt x="469" y="312"/>
                  </a:lnTo>
                  <a:lnTo>
                    <a:pt x="458" y="316"/>
                  </a:lnTo>
                  <a:lnTo>
                    <a:pt x="447" y="319"/>
                  </a:lnTo>
                  <a:lnTo>
                    <a:pt x="440" y="320"/>
                  </a:lnTo>
                  <a:lnTo>
                    <a:pt x="435" y="319"/>
                  </a:lnTo>
                  <a:lnTo>
                    <a:pt x="433" y="319"/>
                  </a:lnTo>
                  <a:lnTo>
                    <a:pt x="432" y="321"/>
                  </a:lnTo>
                  <a:lnTo>
                    <a:pt x="431" y="326"/>
                  </a:lnTo>
                  <a:lnTo>
                    <a:pt x="430" y="333"/>
                  </a:lnTo>
                  <a:lnTo>
                    <a:pt x="428" y="341"/>
                  </a:lnTo>
                  <a:lnTo>
                    <a:pt x="428" y="349"/>
                  </a:lnTo>
                  <a:lnTo>
                    <a:pt x="430" y="357"/>
                  </a:lnTo>
                  <a:lnTo>
                    <a:pt x="435" y="362"/>
                  </a:lnTo>
                  <a:lnTo>
                    <a:pt x="442" y="363"/>
                  </a:lnTo>
                  <a:lnTo>
                    <a:pt x="456" y="362"/>
                  </a:lnTo>
                  <a:lnTo>
                    <a:pt x="472" y="361"/>
                  </a:lnTo>
                  <a:lnTo>
                    <a:pt x="488" y="362"/>
                  </a:lnTo>
                  <a:lnTo>
                    <a:pt x="506" y="364"/>
                  </a:lnTo>
                  <a:lnTo>
                    <a:pt x="525" y="373"/>
                  </a:lnTo>
                  <a:lnTo>
                    <a:pt x="546" y="387"/>
                  </a:lnTo>
                  <a:lnTo>
                    <a:pt x="567" y="401"/>
                  </a:lnTo>
                  <a:lnTo>
                    <a:pt x="594" y="412"/>
                  </a:lnTo>
                  <a:lnTo>
                    <a:pt x="625" y="419"/>
                  </a:lnTo>
                  <a:lnTo>
                    <a:pt x="656" y="426"/>
                  </a:lnTo>
                  <a:lnTo>
                    <a:pt x="690" y="431"/>
                  </a:lnTo>
                  <a:lnTo>
                    <a:pt x="721" y="436"/>
                  </a:lnTo>
                  <a:lnTo>
                    <a:pt x="735" y="437"/>
                  </a:lnTo>
                  <a:lnTo>
                    <a:pt x="751" y="438"/>
                  </a:lnTo>
                  <a:lnTo>
                    <a:pt x="767" y="438"/>
                  </a:lnTo>
                  <a:lnTo>
                    <a:pt x="781" y="440"/>
                  </a:lnTo>
                  <a:lnTo>
                    <a:pt x="793" y="441"/>
                  </a:lnTo>
                  <a:lnTo>
                    <a:pt x="800" y="445"/>
                  </a:lnTo>
                  <a:lnTo>
                    <a:pt x="817" y="464"/>
                  </a:lnTo>
                  <a:lnTo>
                    <a:pt x="807" y="474"/>
                  </a:lnTo>
                  <a:lnTo>
                    <a:pt x="798" y="479"/>
                  </a:lnTo>
                  <a:lnTo>
                    <a:pt x="786" y="483"/>
                  </a:lnTo>
                  <a:lnTo>
                    <a:pt x="772" y="483"/>
                  </a:lnTo>
                  <a:lnTo>
                    <a:pt x="755" y="480"/>
                  </a:lnTo>
                  <a:lnTo>
                    <a:pt x="744" y="478"/>
                  </a:lnTo>
                  <a:lnTo>
                    <a:pt x="741" y="478"/>
                  </a:lnTo>
                  <a:lnTo>
                    <a:pt x="742" y="479"/>
                  </a:lnTo>
                  <a:lnTo>
                    <a:pt x="747" y="480"/>
                  </a:lnTo>
                  <a:lnTo>
                    <a:pt x="755" y="484"/>
                  </a:lnTo>
                  <a:lnTo>
                    <a:pt x="764" y="488"/>
                  </a:lnTo>
                  <a:lnTo>
                    <a:pt x="772" y="493"/>
                  </a:lnTo>
                  <a:lnTo>
                    <a:pt x="780" y="498"/>
                  </a:lnTo>
                  <a:lnTo>
                    <a:pt x="786" y="503"/>
                  </a:lnTo>
                  <a:lnTo>
                    <a:pt x="790" y="508"/>
                  </a:lnTo>
                  <a:lnTo>
                    <a:pt x="790" y="511"/>
                  </a:lnTo>
                  <a:lnTo>
                    <a:pt x="785" y="511"/>
                  </a:lnTo>
                  <a:lnTo>
                    <a:pt x="779" y="508"/>
                  </a:lnTo>
                  <a:lnTo>
                    <a:pt x="769" y="505"/>
                  </a:lnTo>
                  <a:lnTo>
                    <a:pt x="758" y="498"/>
                  </a:lnTo>
                  <a:lnTo>
                    <a:pt x="747" y="492"/>
                  </a:lnTo>
                  <a:lnTo>
                    <a:pt x="737" y="484"/>
                  </a:lnTo>
                  <a:lnTo>
                    <a:pt x="728" y="478"/>
                  </a:lnTo>
                  <a:lnTo>
                    <a:pt x="720" y="471"/>
                  </a:lnTo>
                  <a:lnTo>
                    <a:pt x="706" y="468"/>
                  </a:lnTo>
                  <a:lnTo>
                    <a:pt x="686" y="465"/>
                  </a:lnTo>
                  <a:lnTo>
                    <a:pt x="662" y="463"/>
                  </a:lnTo>
                  <a:lnTo>
                    <a:pt x="635" y="460"/>
                  </a:lnTo>
                  <a:lnTo>
                    <a:pt x="607" y="457"/>
                  </a:lnTo>
                  <a:lnTo>
                    <a:pt x="577" y="451"/>
                  </a:lnTo>
                  <a:lnTo>
                    <a:pt x="548" y="443"/>
                  </a:lnTo>
                  <a:lnTo>
                    <a:pt x="521" y="433"/>
                  </a:lnTo>
                  <a:lnTo>
                    <a:pt x="502" y="456"/>
                  </a:lnTo>
                  <a:lnTo>
                    <a:pt x="502" y="460"/>
                  </a:lnTo>
                  <a:lnTo>
                    <a:pt x="504" y="471"/>
                  </a:lnTo>
                  <a:lnTo>
                    <a:pt x="505" y="488"/>
                  </a:lnTo>
                  <a:lnTo>
                    <a:pt x="506" y="508"/>
                  </a:lnTo>
                  <a:lnTo>
                    <a:pt x="507" y="531"/>
                  </a:lnTo>
                  <a:lnTo>
                    <a:pt x="510" y="556"/>
                  </a:lnTo>
                  <a:lnTo>
                    <a:pt x="512" y="577"/>
                  </a:lnTo>
                  <a:lnTo>
                    <a:pt x="514" y="598"/>
                  </a:lnTo>
                  <a:lnTo>
                    <a:pt x="516" y="614"/>
                  </a:lnTo>
                  <a:lnTo>
                    <a:pt x="518" y="632"/>
                  </a:lnTo>
                  <a:lnTo>
                    <a:pt x="519" y="651"/>
                  </a:lnTo>
                  <a:lnTo>
                    <a:pt x="520" y="671"/>
                  </a:lnTo>
                  <a:lnTo>
                    <a:pt x="519" y="691"/>
                  </a:lnTo>
                  <a:lnTo>
                    <a:pt x="519" y="724"/>
                  </a:lnTo>
                  <a:lnTo>
                    <a:pt x="518" y="733"/>
                  </a:lnTo>
                  <a:lnTo>
                    <a:pt x="518" y="740"/>
                  </a:lnTo>
                  <a:lnTo>
                    <a:pt x="515" y="749"/>
                  </a:lnTo>
                  <a:lnTo>
                    <a:pt x="514" y="763"/>
                  </a:lnTo>
                  <a:lnTo>
                    <a:pt x="511" y="780"/>
                  </a:lnTo>
                  <a:lnTo>
                    <a:pt x="509" y="799"/>
                  </a:lnTo>
                  <a:lnTo>
                    <a:pt x="506" y="819"/>
                  </a:lnTo>
                  <a:lnTo>
                    <a:pt x="505" y="837"/>
                  </a:lnTo>
                  <a:lnTo>
                    <a:pt x="504" y="854"/>
                  </a:lnTo>
                  <a:lnTo>
                    <a:pt x="505" y="875"/>
                  </a:lnTo>
                  <a:lnTo>
                    <a:pt x="507" y="893"/>
                  </a:lnTo>
                  <a:lnTo>
                    <a:pt x="511" y="907"/>
                  </a:lnTo>
                  <a:lnTo>
                    <a:pt x="514" y="916"/>
                  </a:lnTo>
                  <a:lnTo>
                    <a:pt x="515" y="919"/>
                  </a:lnTo>
                  <a:lnTo>
                    <a:pt x="527" y="923"/>
                  </a:lnTo>
                  <a:lnTo>
                    <a:pt x="539" y="926"/>
                  </a:lnTo>
                  <a:lnTo>
                    <a:pt x="553" y="930"/>
                  </a:lnTo>
                  <a:lnTo>
                    <a:pt x="567" y="937"/>
                  </a:lnTo>
                  <a:lnTo>
                    <a:pt x="579" y="942"/>
                  </a:lnTo>
                  <a:lnTo>
                    <a:pt x="588" y="948"/>
                  </a:lnTo>
                  <a:lnTo>
                    <a:pt x="590" y="953"/>
                  </a:lnTo>
                  <a:lnTo>
                    <a:pt x="586" y="959"/>
                  </a:lnTo>
                  <a:lnTo>
                    <a:pt x="579" y="966"/>
                  </a:lnTo>
                  <a:lnTo>
                    <a:pt x="569" y="970"/>
                  </a:lnTo>
                  <a:lnTo>
                    <a:pt x="555" y="971"/>
                  </a:lnTo>
                  <a:lnTo>
                    <a:pt x="539" y="967"/>
                  </a:lnTo>
                  <a:lnTo>
                    <a:pt x="523" y="958"/>
                  </a:lnTo>
                  <a:lnTo>
                    <a:pt x="496" y="940"/>
                  </a:lnTo>
                  <a:lnTo>
                    <a:pt x="486" y="935"/>
                  </a:lnTo>
                  <a:lnTo>
                    <a:pt x="481" y="931"/>
                  </a:lnTo>
                  <a:lnTo>
                    <a:pt x="477" y="926"/>
                  </a:lnTo>
                  <a:lnTo>
                    <a:pt x="474" y="920"/>
                  </a:lnTo>
                  <a:lnTo>
                    <a:pt x="474" y="911"/>
                  </a:lnTo>
                  <a:lnTo>
                    <a:pt x="473" y="895"/>
                  </a:lnTo>
                  <a:lnTo>
                    <a:pt x="473" y="872"/>
                  </a:lnTo>
                  <a:lnTo>
                    <a:pt x="472" y="847"/>
                  </a:lnTo>
                  <a:lnTo>
                    <a:pt x="470" y="821"/>
                  </a:lnTo>
                  <a:lnTo>
                    <a:pt x="470" y="796"/>
                  </a:lnTo>
                  <a:lnTo>
                    <a:pt x="469" y="773"/>
                  </a:lnTo>
                  <a:lnTo>
                    <a:pt x="468" y="756"/>
                  </a:lnTo>
                  <a:lnTo>
                    <a:pt x="467" y="745"/>
                  </a:lnTo>
                  <a:lnTo>
                    <a:pt x="462" y="734"/>
                  </a:lnTo>
                  <a:lnTo>
                    <a:pt x="456" y="725"/>
                  </a:lnTo>
                  <a:lnTo>
                    <a:pt x="450" y="719"/>
                  </a:lnTo>
                  <a:lnTo>
                    <a:pt x="445" y="715"/>
                  </a:lnTo>
                  <a:lnTo>
                    <a:pt x="442" y="714"/>
                  </a:lnTo>
                  <a:lnTo>
                    <a:pt x="342" y="738"/>
                  </a:lnTo>
                  <a:lnTo>
                    <a:pt x="342" y="753"/>
                  </a:lnTo>
                  <a:lnTo>
                    <a:pt x="343" y="768"/>
                  </a:lnTo>
                  <a:lnTo>
                    <a:pt x="343" y="789"/>
                  </a:lnTo>
                  <a:lnTo>
                    <a:pt x="344" y="812"/>
                  </a:lnTo>
                  <a:lnTo>
                    <a:pt x="346" y="836"/>
                  </a:lnTo>
                  <a:lnTo>
                    <a:pt x="346" y="924"/>
                  </a:lnTo>
                  <a:lnTo>
                    <a:pt x="343" y="930"/>
                  </a:lnTo>
                  <a:lnTo>
                    <a:pt x="337" y="940"/>
                  </a:lnTo>
                  <a:lnTo>
                    <a:pt x="328" y="952"/>
                  </a:lnTo>
                  <a:lnTo>
                    <a:pt x="305" y="977"/>
                  </a:lnTo>
                  <a:lnTo>
                    <a:pt x="292" y="988"/>
                  </a:lnTo>
                  <a:lnTo>
                    <a:pt x="282" y="995"/>
                  </a:lnTo>
                  <a:lnTo>
                    <a:pt x="272" y="998"/>
                  </a:lnTo>
                  <a:lnTo>
                    <a:pt x="265" y="995"/>
                  </a:lnTo>
                  <a:lnTo>
                    <a:pt x="260" y="990"/>
                  </a:lnTo>
                  <a:lnTo>
                    <a:pt x="258" y="982"/>
                  </a:lnTo>
                  <a:lnTo>
                    <a:pt x="258" y="971"/>
                  </a:lnTo>
                  <a:lnTo>
                    <a:pt x="263" y="959"/>
                  </a:lnTo>
                  <a:lnTo>
                    <a:pt x="273" y="945"/>
                  </a:lnTo>
                  <a:lnTo>
                    <a:pt x="288" y="933"/>
                  </a:lnTo>
                  <a:lnTo>
                    <a:pt x="310" y="920"/>
                  </a:lnTo>
                  <a:lnTo>
                    <a:pt x="315" y="896"/>
                  </a:lnTo>
                  <a:lnTo>
                    <a:pt x="316" y="870"/>
                  </a:lnTo>
                  <a:lnTo>
                    <a:pt x="314" y="845"/>
                  </a:lnTo>
                  <a:lnTo>
                    <a:pt x="311" y="822"/>
                  </a:lnTo>
                  <a:lnTo>
                    <a:pt x="309" y="804"/>
                  </a:lnTo>
                  <a:lnTo>
                    <a:pt x="307" y="791"/>
                  </a:lnTo>
                  <a:lnTo>
                    <a:pt x="305" y="756"/>
                  </a:lnTo>
                  <a:lnTo>
                    <a:pt x="302" y="736"/>
                  </a:lnTo>
                  <a:lnTo>
                    <a:pt x="301" y="721"/>
                  </a:lnTo>
                  <a:lnTo>
                    <a:pt x="300" y="710"/>
                  </a:lnTo>
                  <a:lnTo>
                    <a:pt x="300" y="706"/>
                  </a:lnTo>
                  <a:lnTo>
                    <a:pt x="311" y="590"/>
                  </a:lnTo>
                  <a:lnTo>
                    <a:pt x="323" y="508"/>
                  </a:lnTo>
                  <a:lnTo>
                    <a:pt x="320" y="451"/>
                  </a:lnTo>
                  <a:lnTo>
                    <a:pt x="316" y="429"/>
                  </a:lnTo>
                  <a:lnTo>
                    <a:pt x="315" y="432"/>
                  </a:lnTo>
                  <a:lnTo>
                    <a:pt x="309" y="440"/>
                  </a:lnTo>
                  <a:lnTo>
                    <a:pt x="301" y="451"/>
                  </a:lnTo>
                  <a:lnTo>
                    <a:pt x="288" y="466"/>
                  </a:lnTo>
                  <a:lnTo>
                    <a:pt x="273" y="483"/>
                  </a:lnTo>
                  <a:lnTo>
                    <a:pt x="255" y="502"/>
                  </a:lnTo>
                  <a:lnTo>
                    <a:pt x="233" y="520"/>
                  </a:lnTo>
                  <a:lnTo>
                    <a:pt x="209" y="538"/>
                  </a:lnTo>
                  <a:lnTo>
                    <a:pt x="182" y="554"/>
                  </a:lnTo>
                  <a:lnTo>
                    <a:pt x="153" y="570"/>
                  </a:lnTo>
                  <a:lnTo>
                    <a:pt x="129" y="581"/>
                  </a:lnTo>
                  <a:lnTo>
                    <a:pt x="109" y="590"/>
                  </a:lnTo>
                  <a:lnTo>
                    <a:pt x="92" y="596"/>
                  </a:lnTo>
                  <a:lnTo>
                    <a:pt x="73" y="603"/>
                  </a:lnTo>
                  <a:lnTo>
                    <a:pt x="68" y="604"/>
                  </a:lnTo>
                  <a:lnTo>
                    <a:pt x="66" y="604"/>
                  </a:lnTo>
                  <a:lnTo>
                    <a:pt x="36" y="619"/>
                  </a:lnTo>
                  <a:lnTo>
                    <a:pt x="30" y="622"/>
                  </a:lnTo>
                  <a:lnTo>
                    <a:pt x="24" y="622"/>
                  </a:lnTo>
                  <a:lnTo>
                    <a:pt x="22" y="621"/>
                  </a:lnTo>
                  <a:lnTo>
                    <a:pt x="24" y="615"/>
                  </a:lnTo>
                  <a:lnTo>
                    <a:pt x="30" y="609"/>
                  </a:lnTo>
                  <a:lnTo>
                    <a:pt x="38" y="605"/>
                  </a:lnTo>
                  <a:lnTo>
                    <a:pt x="46" y="601"/>
                  </a:lnTo>
                  <a:lnTo>
                    <a:pt x="52" y="599"/>
                  </a:lnTo>
                  <a:lnTo>
                    <a:pt x="55" y="598"/>
                  </a:lnTo>
                  <a:lnTo>
                    <a:pt x="2" y="601"/>
                  </a:lnTo>
                  <a:lnTo>
                    <a:pt x="2" y="600"/>
                  </a:lnTo>
                  <a:lnTo>
                    <a:pt x="0" y="596"/>
                  </a:lnTo>
                  <a:lnTo>
                    <a:pt x="0" y="591"/>
                  </a:lnTo>
                  <a:lnTo>
                    <a:pt x="3" y="585"/>
                  </a:lnTo>
                  <a:lnTo>
                    <a:pt x="8" y="578"/>
                  </a:lnTo>
                  <a:lnTo>
                    <a:pt x="16" y="573"/>
                  </a:lnTo>
                  <a:lnTo>
                    <a:pt x="30" y="570"/>
                  </a:lnTo>
                  <a:lnTo>
                    <a:pt x="49" y="568"/>
                  </a:lnTo>
                  <a:lnTo>
                    <a:pt x="65" y="568"/>
                  </a:lnTo>
                  <a:lnTo>
                    <a:pt x="78" y="570"/>
                  </a:lnTo>
                  <a:lnTo>
                    <a:pt x="88" y="570"/>
                  </a:lnTo>
                  <a:lnTo>
                    <a:pt x="97" y="568"/>
                  </a:lnTo>
                  <a:lnTo>
                    <a:pt x="103" y="566"/>
                  </a:lnTo>
                  <a:lnTo>
                    <a:pt x="115" y="559"/>
                  </a:lnTo>
                  <a:lnTo>
                    <a:pt x="129" y="552"/>
                  </a:lnTo>
                  <a:lnTo>
                    <a:pt x="147" y="542"/>
                  </a:lnTo>
                  <a:lnTo>
                    <a:pt x="166" y="530"/>
                  </a:lnTo>
                  <a:lnTo>
                    <a:pt x="186" y="517"/>
                  </a:lnTo>
                  <a:lnTo>
                    <a:pt x="207" y="503"/>
                  </a:lnTo>
                  <a:lnTo>
                    <a:pt x="226" y="489"/>
                  </a:lnTo>
                  <a:lnTo>
                    <a:pt x="244" y="477"/>
                  </a:lnTo>
                  <a:lnTo>
                    <a:pt x="259" y="463"/>
                  </a:lnTo>
                  <a:lnTo>
                    <a:pt x="270" y="450"/>
                  </a:lnTo>
                  <a:lnTo>
                    <a:pt x="284" y="428"/>
                  </a:lnTo>
                  <a:lnTo>
                    <a:pt x="293" y="410"/>
                  </a:lnTo>
                  <a:lnTo>
                    <a:pt x="300" y="395"/>
                  </a:lnTo>
                  <a:lnTo>
                    <a:pt x="305" y="384"/>
                  </a:lnTo>
                  <a:lnTo>
                    <a:pt x="311" y="375"/>
                  </a:lnTo>
                  <a:lnTo>
                    <a:pt x="319" y="369"/>
                  </a:lnTo>
                  <a:lnTo>
                    <a:pt x="333" y="366"/>
                  </a:lnTo>
                  <a:lnTo>
                    <a:pt x="358" y="366"/>
                  </a:lnTo>
                  <a:lnTo>
                    <a:pt x="367" y="359"/>
                  </a:lnTo>
                  <a:lnTo>
                    <a:pt x="376" y="352"/>
                  </a:lnTo>
                  <a:lnTo>
                    <a:pt x="383" y="344"/>
                  </a:lnTo>
                  <a:lnTo>
                    <a:pt x="388" y="336"/>
                  </a:lnTo>
                  <a:lnTo>
                    <a:pt x="386" y="327"/>
                  </a:lnTo>
                  <a:lnTo>
                    <a:pt x="381" y="319"/>
                  </a:lnTo>
                  <a:lnTo>
                    <a:pt x="370" y="310"/>
                  </a:lnTo>
                  <a:lnTo>
                    <a:pt x="360" y="304"/>
                  </a:lnTo>
                  <a:lnTo>
                    <a:pt x="348" y="298"/>
                  </a:lnTo>
                  <a:lnTo>
                    <a:pt x="335" y="289"/>
                  </a:lnTo>
                  <a:lnTo>
                    <a:pt x="307" y="271"/>
                  </a:lnTo>
                  <a:lnTo>
                    <a:pt x="297" y="261"/>
                  </a:lnTo>
                  <a:lnTo>
                    <a:pt x="289" y="251"/>
                  </a:lnTo>
                  <a:lnTo>
                    <a:pt x="282" y="234"/>
                  </a:lnTo>
                  <a:lnTo>
                    <a:pt x="277" y="220"/>
                  </a:lnTo>
                  <a:lnTo>
                    <a:pt x="274" y="211"/>
                  </a:lnTo>
                  <a:lnTo>
                    <a:pt x="273" y="209"/>
                  </a:lnTo>
                  <a:lnTo>
                    <a:pt x="258" y="209"/>
                  </a:lnTo>
                  <a:lnTo>
                    <a:pt x="246" y="206"/>
                  </a:lnTo>
                  <a:lnTo>
                    <a:pt x="239" y="200"/>
                  </a:lnTo>
                  <a:lnTo>
                    <a:pt x="235" y="194"/>
                  </a:lnTo>
                  <a:lnTo>
                    <a:pt x="233" y="186"/>
                  </a:lnTo>
                  <a:lnTo>
                    <a:pt x="236" y="178"/>
                  </a:lnTo>
                  <a:lnTo>
                    <a:pt x="241" y="173"/>
                  </a:lnTo>
                  <a:lnTo>
                    <a:pt x="250" y="171"/>
                  </a:lnTo>
                  <a:lnTo>
                    <a:pt x="261" y="171"/>
                  </a:lnTo>
                  <a:lnTo>
                    <a:pt x="261" y="167"/>
                  </a:lnTo>
                  <a:lnTo>
                    <a:pt x="264" y="157"/>
                  </a:lnTo>
                  <a:lnTo>
                    <a:pt x="267" y="141"/>
                  </a:lnTo>
                  <a:lnTo>
                    <a:pt x="270" y="124"/>
                  </a:lnTo>
                  <a:lnTo>
                    <a:pt x="278" y="102"/>
                  </a:lnTo>
                  <a:lnTo>
                    <a:pt x="287" y="80"/>
                  </a:lnTo>
                  <a:lnTo>
                    <a:pt x="298" y="59"/>
                  </a:lnTo>
                  <a:lnTo>
                    <a:pt x="314" y="39"/>
                  </a:lnTo>
                  <a:lnTo>
                    <a:pt x="332" y="24"/>
                  </a:lnTo>
                  <a:lnTo>
                    <a:pt x="353" y="13"/>
                  </a:lnTo>
                  <a:lnTo>
                    <a:pt x="379" y="4"/>
                  </a:lnTo>
                  <a:lnTo>
                    <a:pt x="405" y="0"/>
                  </a:lnTo>
                  <a:close/>
                </a:path>
              </a:pathLst>
            </a:custGeom>
            <a:solidFill>
              <a:srgbClr val="F4AB5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3" name="Freeform 229"/>
            <p:cNvSpPr>
              <a:spLocks/>
            </p:cNvSpPr>
            <p:nvPr/>
          </p:nvSpPr>
          <p:spPr bwMode="auto">
            <a:xfrm>
              <a:off x="4248151" y="777876"/>
              <a:ext cx="511175" cy="619125"/>
            </a:xfrm>
            <a:custGeom>
              <a:avLst/>
              <a:gdLst/>
              <a:ahLst/>
              <a:cxnLst>
                <a:cxn ang="0">
                  <a:pos x="98" y="0"/>
                </a:cxn>
                <a:cxn ang="0">
                  <a:pos x="108" y="0"/>
                </a:cxn>
                <a:cxn ang="0">
                  <a:pos x="118" y="1"/>
                </a:cxn>
                <a:cxn ang="0">
                  <a:pos x="128" y="12"/>
                </a:cxn>
                <a:cxn ang="0">
                  <a:pos x="141" y="19"/>
                </a:cxn>
                <a:cxn ang="0">
                  <a:pos x="154" y="20"/>
                </a:cxn>
                <a:cxn ang="0">
                  <a:pos x="166" y="18"/>
                </a:cxn>
                <a:cxn ang="0">
                  <a:pos x="177" y="10"/>
                </a:cxn>
                <a:cxn ang="0">
                  <a:pos x="182" y="1"/>
                </a:cxn>
                <a:cxn ang="0">
                  <a:pos x="188" y="2"/>
                </a:cxn>
                <a:cxn ang="0">
                  <a:pos x="198" y="2"/>
                </a:cxn>
                <a:cxn ang="0">
                  <a:pos x="211" y="4"/>
                </a:cxn>
                <a:cxn ang="0">
                  <a:pos x="233" y="4"/>
                </a:cxn>
                <a:cxn ang="0">
                  <a:pos x="233" y="14"/>
                </a:cxn>
                <a:cxn ang="0">
                  <a:pos x="237" y="29"/>
                </a:cxn>
                <a:cxn ang="0">
                  <a:pos x="243" y="46"/>
                </a:cxn>
                <a:cxn ang="0">
                  <a:pos x="252" y="65"/>
                </a:cxn>
                <a:cxn ang="0">
                  <a:pos x="262" y="84"/>
                </a:cxn>
                <a:cxn ang="0">
                  <a:pos x="322" y="379"/>
                </a:cxn>
                <a:cxn ang="0">
                  <a:pos x="0" y="390"/>
                </a:cxn>
                <a:cxn ang="0">
                  <a:pos x="63" y="89"/>
                </a:cxn>
                <a:cxn ang="0">
                  <a:pos x="67" y="76"/>
                </a:cxn>
                <a:cxn ang="0">
                  <a:pos x="71" y="61"/>
                </a:cxn>
                <a:cxn ang="0">
                  <a:pos x="75" y="44"/>
                </a:cxn>
                <a:cxn ang="0">
                  <a:pos x="79" y="29"/>
                </a:cxn>
                <a:cxn ang="0">
                  <a:pos x="81" y="16"/>
                </a:cxn>
                <a:cxn ang="0">
                  <a:pos x="81" y="6"/>
                </a:cxn>
                <a:cxn ang="0">
                  <a:pos x="82" y="4"/>
                </a:cxn>
                <a:cxn ang="0">
                  <a:pos x="89" y="2"/>
                </a:cxn>
                <a:cxn ang="0">
                  <a:pos x="98" y="0"/>
                </a:cxn>
              </a:cxnLst>
              <a:rect l="0" t="0" r="r" b="b"/>
              <a:pathLst>
                <a:path w="322" h="390">
                  <a:moveTo>
                    <a:pt x="98" y="0"/>
                  </a:moveTo>
                  <a:lnTo>
                    <a:pt x="108" y="0"/>
                  </a:lnTo>
                  <a:lnTo>
                    <a:pt x="118" y="1"/>
                  </a:lnTo>
                  <a:lnTo>
                    <a:pt x="128" y="12"/>
                  </a:lnTo>
                  <a:lnTo>
                    <a:pt x="141" y="19"/>
                  </a:lnTo>
                  <a:lnTo>
                    <a:pt x="154" y="20"/>
                  </a:lnTo>
                  <a:lnTo>
                    <a:pt x="166" y="18"/>
                  </a:lnTo>
                  <a:lnTo>
                    <a:pt x="177" y="10"/>
                  </a:lnTo>
                  <a:lnTo>
                    <a:pt x="182" y="1"/>
                  </a:lnTo>
                  <a:lnTo>
                    <a:pt x="188" y="2"/>
                  </a:lnTo>
                  <a:lnTo>
                    <a:pt x="198" y="2"/>
                  </a:lnTo>
                  <a:lnTo>
                    <a:pt x="211" y="4"/>
                  </a:lnTo>
                  <a:lnTo>
                    <a:pt x="233" y="4"/>
                  </a:lnTo>
                  <a:lnTo>
                    <a:pt x="233" y="14"/>
                  </a:lnTo>
                  <a:lnTo>
                    <a:pt x="237" y="29"/>
                  </a:lnTo>
                  <a:lnTo>
                    <a:pt x="243" y="46"/>
                  </a:lnTo>
                  <a:lnTo>
                    <a:pt x="252" y="65"/>
                  </a:lnTo>
                  <a:lnTo>
                    <a:pt x="262" y="84"/>
                  </a:lnTo>
                  <a:lnTo>
                    <a:pt x="322" y="379"/>
                  </a:lnTo>
                  <a:lnTo>
                    <a:pt x="0" y="390"/>
                  </a:lnTo>
                  <a:lnTo>
                    <a:pt x="63" y="89"/>
                  </a:lnTo>
                  <a:lnTo>
                    <a:pt x="67" y="76"/>
                  </a:lnTo>
                  <a:lnTo>
                    <a:pt x="71" y="61"/>
                  </a:lnTo>
                  <a:lnTo>
                    <a:pt x="75" y="44"/>
                  </a:lnTo>
                  <a:lnTo>
                    <a:pt x="79" y="29"/>
                  </a:lnTo>
                  <a:lnTo>
                    <a:pt x="81" y="16"/>
                  </a:lnTo>
                  <a:lnTo>
                    <a:pt x="81" y="6"/>
                  </a:lnTo>
                  <a:lnTo>
                    <a:pt x="82" y="4"/>
                  </a:lnTo>
                  <a:lnTo>
                    <a:pt x="89" y="2"/>
                  </a:lnTo>
                  <a:lnTo>
                    <a:pt x="98" y="0"/>
                  </a:lnTo>
                  <a:close/>
                </a:path>
              </a:pathLst>
            </a:custGeom>
            <a:solidFill>
              <a:srgbClr val="FD03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4" name="Freeform 230"/>
            <p:cNvSpPr>
              <a:spLocks/>
            </p:cNvSpPr>
            <p:nvPr/>
          </p:nvSpPr>
          <p:spPr bwMode="auto">
            <a:xfrm>
              <a:off x="4337051" y="777876"/>
              <a:ext cx="334963" cy="193675"/>
            </a:xfrm>
            <a:custGeom>
              <a:avLst/>
              <a:gdLst/>
              <a:ahLst/>
              <a:cxnLst>
                <a:cxn ang="0">
                  <a:pos x="42" y="0"/>
                </a:cxn>
                <a:cxn ang="0">
                  <a:pos x="52" y="0"/>
                </a:cxn>
                <a:cxn ang="0">
                  <a:pos x="62" y="1"/>
                </a:cxn>
                <a:cxn ang="0">
                  <a:pos x="72" y="12"/>
                </a:cxn>
                <a:cxn ang="0">
                  <a:pos x="85" y="19"/>
                </a:cxn>
                <a:cxn ang="0">
                  <a:pos x="98" y="20"/>
                </a:cxn>
                <a:cxn ang="0">
                  <a:pos x="110" y="18"/>
                </a:cxn>
                <a:cxn ang="0">
                  <a:pos x="121" y="10"/>
                </a:cxn>
                <a:cxn ang="0">
                  <a:pos x="126" y="1"/>
                </a:cxn>
                <a:cxn ang="0">
                  <a:pos x="132" y="2"/>
                </a:cxn>
                <a:cxn ang="0">
                  <a:pos x="142" y="2"/>
                </a:cxn>
                <a:cxn ang="0">
                  <a:pos x="155" y="4"/>
                </a:cxn>
                <a:cxn ang="0">
                  <a:pos x="177" y="4"/>
                </a:cxn>
                <a:cxn ang="0">
                  <a:pos x="177" y="14"/>
                </a:cxn>
                <a:cxn ang="0">
                  <a:pos x="181" y="29"/>
                </a:cxn>
                <a:cxn ang="0">
                  <a:pos x="187" y="46"/>
                </a:cxn>
                <a:cxn ang="0">
                  <a:pos x="196" y="65"/>
                </a:cxn>
                <a:cxn ang="0">
                  <a:pos x="206" y="84"/>
                </a:cxn>
                <a:cxn ang="0">
                  <a:pos x="211" y="112"/>
                </a:cxn>
                <a:cxn ang="0">
                  <a:pos x="0" y="122"/>
                </a:cxn>
                <a:cxn ang="0">
                  <a:pos x="7" y="89"/>
                </a:cxn>
                <a:cxn ang="0">
                  <a:pos x="11" y="76"/>
                </a:cxn>
                <a:cxn ang="0">
                  <a:pos x="15" y="61"/>
                </a:cxn>
                <a:cxn ang="0">
                  <a:pos x="19" y="44"/>
                </a:cxn>
                <a:cxn ang="0">
                  <a:pos x="23" y="29"/>
                </a:cxn>
                <a:cxn ang="0">
                  <a:pos x="25" y="16"/>
                </a:cxn>
                <a:cxn ang="0">
                  <a:pos x="25" y="6"/>
                </a:cxn>
                <a:cxn ang="0">
                  <a:pos x="26" y="4"/>
                </a:cxn>
                <a:cxn ang="0">
                  <a:pos x="33" y="2"/>
                </a:cxn>
                <a:cxn ang="0">
                  <a:pos x="42" y="0"/>
                </a:cxn>
              </a:cxnLst>
              <a:rect l="0" t="0" r="r" b="b"/>
              <a:pathLst>
                <a:path w="211" h="122">
                  <a:moveTo>
                    <a:pt x="42" y="0"/>
                  </a:moveTo>
                  <a:lnTo>
                    <a:pt x="52" y="0"/>
                  </a:lnTo>
                  <a:lnTo>
                    <a:pt x="62" y="1"/>
                  </a:lnTo>
                  <a:lnTo>
                    <a:pt x="72" y="12"/>
                  </a:lnTo>
                  <a:lnTo>
                    <a:pt x="85" y="19"/>
                  </a:lnTo>
                  <a:lnTo>
                    <a:pt x="98" y="20"/>
                  </a:lnTo>
                  <a:lnTo>
                    <a:pt x="110" y="18"/>
                  </a:lnTo>
                  <a:lnTo>
                    <a:pt x="121" y="10"/>
                  </a:lnTo>
                  <a:lnTo>
                    <a:pt x="126" y="1"/>
                  </a:lnTo>
                  <a:lnTo>
                    <a:pt x="132" y="2"/>
                  </a:lnTo>
                  <a:lnTo>
                    <a:pt x="142" y="2"/>
                  </a:lnTo>
                  <a:lnTo>
                    <a:pt x="155" y="4"/>
                  </a:lnTo>
                  <a:lnTo>
                    <a:pt x="177" y="4"/>
                  </a:lnTo>
                  <a:lnTo>
                    <a:pt x="177" y="14"/>
                  </a:lnTo>
                  <a:lnTo>
                    <a:pt x="181" y="29"/>
                  </a:lnTo>
                  <a:lnTo>
                    <a:pt x="187" y="46"/>
                  </a:lnTo>
                  <a:lnTo>
                    <a:pt x="196" y="65"/>
                  </a:lnTo>
                  <a:lnTo>
                    <a:pt x="206" y="84"/>
                  </a:lnTo>
                  <a:lnTo>
                    <a:pt x="211" y="112"/>
                  </a:lnTo>
                  <a:lnTo>
                    <a:pt x="0" y="122"/>
                  </a:lnTo>
                  <a:lnTo>
                    <a:pt x="7" y="89"/>
                  </a:lnTo>
                  <a:lnTo>
                    <a:pt x="11" y="76"/>
                  </a:lnTo>
                  <a:lnTo>
                    <a:pt x="15" y="61"/>
                  </a:lnTo>
                  <a:lnTo>
                    <a:pt x="19" y="44"/>
                  </a:lnTo>
                  <a:lnTo>
                    <a:pt x="23" y="29"/>
                  </a:lnTo>
                  <a:lnTo>
                    <a:pt x="25" y="16"/>
                  </a:lnTo>
                  <a:lnTo>
                    <a:pt x="25" y="6"/>
                  </a:lnTo>
                  <a:lnTo>
                    <a:pt x="26" y="4"/>
                  </a:lnTo>
                  <a:lnTo>
                    <a:pt x="33" y="2"/>
                  </a:lnTo>
                  <a:lnTo>
                    <a:pt x="42" y="0"/>
                  </a:lnTo>
                  <a:close/>
                </a:path>
              </a:pathLst>
            </a:custGeom>
            <a:solidFill>
              <a:srgbClr val="9700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5" name="Freeform 231"/>
            <p:cNvSpPr>
              <a:spLocks/>
            </p:cNvSpPr>
            <p:nvPr/>
          </p:nvSpPr>
          <p:spPr bwMode="auto">
            <a:xfrm>
              <a:off x="4340226" y="896938"/>
              <a:ext cx="328613" cy="53975"/>
            </a:xfrm>
            <a:custGeom>
              <a:avLst/>
              <a:gdLst/>
              <a:ahLst/>
              <a:cxnLst>
                <a:cxn ang="0">
                  <a:pos x="35" y="0"/>
                </a:cxn>
                <a:cxn ang="0">
                  <a:pos x="56" y="14"/>
                </a:cxn>
                <a:cxn ang="0">
                  <a:pos x="68" y="0"/>
                </a:cxn>
                <a:cxn ang="0">
                  <a:pos x="93" y="19"/>
                </a:cxn>
                <a:cxn ang="0">
                  <a:pos x="111" y="1"/>
                </a:cxn>
                <a:cxn ang="0">
                  <a:pos x="135" y="19"/>
                </a:cxn>
                <a:cxn ang="0">
                  <a:pos x="158" y="0"/>
                </a:cxn>
                <a:cxn ang="0">
                  <a:pos x="177" y="16"/>
                </a:cxn>
                <a:cxn ang="0">
                  <a:pos x="201" y="5"/>
                </a:cxn>
                <a:cxn ang="0">
                  <a:pos x="203" y="6"/>
                </a:cxn>
                <a:cxn ang="0">
                  <a:pos x="204" y="9"/>
                </a:cxn>
                <a:cxn ang="0">
                  <a:pos x="207" y="22"/>
                </a:cxn>
                <a:cxn ang="0">
                  <a:pos x="179" y="32"/>
                </a:cxn>
                <a:cxn ang="0">
                  <a:pos x="157" y="11"/>
                </a:cxn>
                <a:cxn ang="0">
                  <a:pos x="136" y="31"/>
                </a:cxn>
                <a:cxn ang="0">
                  <a:pos x="115" y="14"/>
                </a:cxn>
                <a:cxn ang="0">
                  <a:pos x="97" y="29"/>
                </a:cxn>
                <a:cxn ang="0">
                  <a:pos x="73" y="11"/>
                </a:cxn>
                <a:cxn ang="0">
                  <a:pos x="57" y="29"/>
                </a:cxn>
                <a:cxn ang="0">
                  <a:pos x="35" y="14"/>
                </a:cxn>
                <a:cxn ang="0">
                  <a:pos x="0" y="34"/>
                </a:cxn>
                <a:cxn ang="0">
                  <a:pos x="4" y="18"/>
                </a:cxn>
                <a:cxn ang="0">
                  <a:pos x="35" y="0"/>
                </a:cxn>
              </a:cxnLst>
              <a:rect l="0" t="0" r="r" b="b"/>
              <a:pathLst>
                <a:path w="207" h="34">
                  <a:moveTo>
                    <a:pt x="35" y="0"/>
                  </a:moveTo>
                  <a:lnTo>
                    <a:pt x="56" y="14"/>
                  </a:lnTo>
                  <a:lnTo>
                    <a:pt x="68" y="0"/>
                  </a:lnTo>
                  <a:lnTo>
                    <a:pt x="93" y="19"/>
                  </a:lnTo>
                  <a:lnTo>
                    <a:pt x="111" y="1"/>
                  </a:lnTo>
                  <a:lnTo>
                    <a:pt x="135" y="19"/>
                  </a:lnTo>
                  <a:lnTo>
                    <a:pt x="158" y="0"/>
                  </a:lnTo>
                  <a:lnTo>
                    <a:pt x="177" y="16"/>
                  </a:lnTo>
                  <a:lnTo>
                    <a:pt x="201" y="5"/>
                  </a:lnTo>
                  <a:lnTo>
                    <a:pt x="203" y="6"/>
                  </a:lnTo>
                  <a:lnTo>
                    <a:pt x="204" y="9"/>
                  </a:lnTo>
                  <a:lnTo>
                    <a:pt x="207" y="22"/>
                  </a:lnTo>
                  <a:lnTo>
                    <a:pt x="179" y="32"/>
                  </a:lnTo>
                  <a:lnTo>
                    <a:pt x="157" y="11"/>
                  </a:lnTo>
                  <a:lnTo>
                    <a:pt x="136" y="31"/>
                  </a:lnTo>
                  <a:lnTo>
                    <a:pt x="115" y="14"/>
                  </a:lnTo>
                  <a:lnTo>
                    <a:pt x="97" y="29"/>
                  </a:lnTo>
                  <a:lnTo>
                    <a:pt x="73" y="11"/>
                  </a:lnTo>
                  <a:lnTo>
                    <a:pt x="57" y="29"/>
                  </a:lnTo>
                  <a:lnTo>
                    <a:pt x="35" y="14"/>
                  </a:lnTo>
                  <a:lnTo>
                    <a:pt x="0" y="34"/>
                  </a:lnTo>
                  <a:lnTo>
                    <a:pt x="4" y="18"/>
                  </a:lnTo>
                  <a:lnTo>
                    <a:pt x="35" y="0"/>
                  </a:lnTo>
                  <a:close/>
                </a:path>
              </a:pathLst>
            </a:custGeom>
            <a:solidFill>
              <a:srgbClr val="FD03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6" name="Freeform 232"/>
            <p:cNvSpPr>
              <a:spLocks/>
            </p:cNvSpPr>
            <p:nvPr/>
          </p:nvSpPr>
          <p:spPr bwMode="auto">
            <a:xfrm>
              <a:off x="4292601" y="1133476"/>
              <a:ext cx="434975" cy="112713"/>
            </a:xfrm>
            <a:custGeom>
              <a:avLst/>
              <a:gdLst/>
              <a:ahLst/>
              <a:cxnLst>
                <a:cxn ang="0">
                  <a:pos x="51" y="0"/>
                </a:cxn>
                <a:cxn ang="0">
                  <a:pos x="102" y="38"/>
                </a:cxn>
                <a:cxn ang="0">
                  <a:pos x="136" y="10"/>
                </a:cxn>
                <a:cxn ang="0">
                  <a:pos x="186" y="57"/>
                </a:cxn>
                <a:cxn ang="0">
                  <a:pos x="221" y="26"/>
                </a:cxn>
                <a:cxn ang="0">
                  <a:pos x="270" y="34"/>
                </a:cxn>
                <a:cxn ang="0">
                  <a:pos x="274" y="54"/>
                </a:cxn>
                <a:cxn ang="0">
                  <a:pos x="217" y="34"/>
                </a:cxn>
                <a:cxn ang="0">
                  <a:pos x="184" y="71"/>
                </a:cxn>
                <a:cxn ang="0">
                  <a:pos x="133" y="27"/>
                </a:cxn>
                <a:cxn ang="0">
                  <a:pos x="95" y="52"/>
                </a:cxn>
                <a:cxn ang="0">
                  <a:pos x="48" y="11"/>
                </a:cxn>
                <a:cxn ang="0">
                  <a:pos x="0" y="34"/>
                </a:cxn>
                <a:cxn ang="0">
                  <a:pos x="2" y="20"/>
                </a:cxn>
                <a:cxn ang="0">
                  <a:pos x="51" y="0"/>
                </a:cxn>
              </a:cxnLst>
              <a:rect l="0" t="0" r="r" b="b"/>
              <a:pathLst>
                <a:path w="274" h="71">
                  <a:moveTo>
                    <a:pt x="51" y="0"/>
                  </a:moveTo>
                  <a:lnTo>
                    <a:pt x="102" y="38"/>
                  </a:lnTo>
                  <a:lnTo>
                    <a:pt x="136" y="10"/>
                  </a:lnTo>
                  <a:lnTo>
                    <a:pt x="186" y="57"/>
                  </a:lnTo>
                  <a:lnTo>
                    <a:pt x="221" y="26"/>
                  </a:lnTo>
                  <a:lnTo>
                    <a:pt x="270" y="34"/>
                  </a:lnTo>
                  <a:lnTo>
                    <a:pt x="274" y="54"/>
                  </a:lnTo>
                  <a:lnTo>
                    <a:pt x="217" y="34"/>
                  </a:lnTo>
                  <a:lnTo>
                    <a:pt x="184" y="71"/>
                  </a:lnTo>
                  <a:lnTo>
                    <a:pt x="133" y="27"/>
                  </a:lnTo>
                  <a:lnTo>
                    <a:pt x="95" y="52"/>
                  </a:lnTo>
                  <a:lnTo>
                    <a:pt x="48" y="11"/>
                  </a:lnTo>
                  <a:lnTo>
                    <a:pt x="0" y="34"/>
                  </a:lnTo>
                  <a:lnTo>
                    <a:pt x="2" y="20"/>
                  </a:lnTo>
                  <a:lnTo>
                    <a:pt x="51" y="0"/>
                  </a:lnTo>
                  <a:close/>
                </a:path>
              </a:pathLst>
            </a:custGeom>
            <a:solidFill>
              <a:srgbClr val="B9F83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7" name="Freeform 233"/>
            <p:cNvSpPr>
              <a:spLocks/>
            </p:cNvSpPr>
            <p:nvPr/>
          </p:nvSpPr>
          <p:spPr bwMode="auto">
            <a:xfrm>
              <a:off x="4256088" y="1214438"/>
              <a:ext cx="487363" cy="139700"/>
            </a:xfrm>
            <a:custGeom>
              <a:avLst/>
              <a:gdLst/>
              <a:ahLst/>
              <a:cxnLst>
                <a:cxn ang="0">
                  <a:pos x="244" y="0"/>
                </a:cxn>
                <a:cxn ang="0">
                  <a:pos x="300" y="24"/>
                </a:cxn>
                <a:cxn ang="0">
                  <a:pos x="307" y="55"/>
                </a:cxn>
                <a:cxn ang="0">
                  <a:pos x="254" y="27"/>
                </a:cxn>
                <a:cxn ang="0">
                  <a:pos x="206" y="79"/>
                </a:cxn>
                <a:cxn ang="0">
                  <a:pos x="154" y="34"/>
                </a:cxn>
                <a:cxn ang="0">
                  <a:pos x="105" y="84"/>
                </a:cxn>
                <a:cxn ang="0">
                  <a:pos x="51" y="46"/>
                </a:cxn>
                <a:cxn ang="0">
                  <a:pos x="0" y="88"/>
                </a:cxn>
                <a:cxn ang="0">
                  <a:pos x="7" y="54"/>
                </a:cxn>
                <a:cxn ang="0">
                  <a:pos x="58" y="18"/>
                </a:cxn>
                <a:cxn ang="0">
                  <a:pos x="110" y="54"/>
                </a:cxn>
                <a:cxn ang="0">
                  <a:pos x="154" y="11"/>
                </a:cxn>
                <a:cxn ang="0">
                  <a:pos x="205" y="48"/>
                </a:cxn>
                <a:cxn ang="0">
                  <a:pos x="244" y="0"/>
                </a:cxn>
              </a:cxnLst>
              <a:rect l="0" t="0" r="r" b="b"/>
              <a:pathLst>
                <a:path w="307" h="88">
                  <a:moveTo>
                    <a:pt x="244" y="0"/>
                  </a:moveTo>
                  <a:lnTo>
                    <a:pt x="300" y="24"/>
                  </a:lnTo>
                  <a:lnTo>
                    <a:pt x="307" y="55"/>
                  </a:lnTo>
                  <a:lnTo>
                    <a:pt x="254" y="27"/>
                  </a:lnTo>
                  <a:lnTo>
                    <a:pt x="206" y="79"/>
                  </a:lnTo>
                  <a:lnTo>
                    <a:pt x="154" y="34"/>
                  </a:lnTo>
                  <a:lnTo>
                    <a:pt x="105" y="84"/>
                  </a:lnTo>
                  <a:lnTo>
                    <a:pt x="51" y="46"/>
                  </a:lnTo>
                  <a:lnTo>
                    <a:pt x="0" y="88"/>
                  </a:lnTo>
                  <a:lnTo>
                    <a:pt x="7" y="54"/>
                  </a:lnTo>
                  <a:lnTo>
                    <a:pt x="58" y="18"/>
                  </a:lnTo>
                  <a:lnTo>
                    <a:pt x="110" y="54"/>
                  </a:lnTo>
                  <a:lnTo>
                    <a:pt x="154" y="11"/>
                  </a:lnTo>
                  <a:lnTo>
                    <a:pt x="205" y="48"/>
                  </a:lnTo>
                  <a:lnTo>
                    <a:pt x="244" y="0"/>
                  </a:lnTo>
                  <a:close/>
                </a:path>
              </a:pathLst>
            </a:custGeom>
            <a:solidFill>
              <a:srgbClr val="FED72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8" name="Freeform 234"/>
            <p:cNvSpPr>
              <a:spLocks/>
            </p:cNvSpPr>
            <p:nvPr/>
          </p:nvSpPr>
          <p:spPr bwMode="auto">
            <a:xfrm>
              <a:off x="4308476" y="323851"/>
              <a:ext cx="157163" cy="57150"/>
            </a:xfrm>
            <a:custGeom>
              <a:avLst/>
              <a:gdLst/>
              <a:ahLst/>
              <a:cxnLst>
                <a:cxn ang="0">
                  <a:pos x="49" y="0"/>
                </a:cxn>
                <a:cxn ang="0">
                  <a:pos x="63" y="2"/>
                </a:cxn>
                <a:cxn ang="0">
                  <a:pos x="76" y="4"/>
                </a:cxn>
                <a:cxn ang="0">
                  <a:pos x="83" y="7"/>
                </a:cxn>
                <a:cxn ang="0">
                  <a:pos x="86" y="7"/>
                </a:cxn>
                <a:cxn ang="0">
                  <a:pos x="90" y="8"/>
                </a:cxn>
                <a:cxn ang="0">
                  <a:pos x="99" y="8"/>
                </a:cxn>
                <a:cxn ang="0">
                  <a:pos x="99" y="10"/>
                </a:cxn>
                <a:cxn ang="0">
                  <a:pos x="95" y="14"/>
                </a:cxn>
                <a:cxn ang="0">
                  <a:pos x="93" y="16"/>
                </a:cxn>
                <a:cxn ang="0">
                  <a:pos x="86" y="16"/>
                </a:cxn>
                <a:cxn ang="0">
                  <a:pos x="80" y="14"/>
                </a:cxn>
                <a:cxn ang="0">
                  <a:pos x="70" y="13"/>
                </a:cxn>
                <a:cxn ang="0">
                  <a:pos x="58" y="10"/>
                </a:cxn>
                <a:cxn ang="0">
                  <a:pos x="33" y="10"/>
                </a:cxn>
                <a:cxn ang="0">
                  <a:pos x="21" y="14"/>
                </a:cxn>
                <a:cxn ang="0">
                  <a:pos x="14" y="21"/>
                </a:cxn>
                <a:cxn ang="0">
                  <a:pos x="10" y="26"/>
                </a:cxn>
                <a:cxn ang="0">
                  <a:pos x="4" y="32"/>
                </a:cxn>
                <a:cxn ang="0">
                  <a:pos x="2" y="35"/>
                </a:cxn>
                <a:cxn ang="0">
                  <a:pos x="1" y="36"/>
                </a:cxn>
                <a:cxn ang="0">
                  <a:pos x="0" y="36"/>
                </a:cxn>
                <a:cxn ang="0">
                  <a:pos x="1" y="33"/>
                </a:cxn>
                <a:cxn ang="0">
                  <a:pos x="4" y="26"/>
                </a:cxn>
                <a:cxn ang="0">
                  <a:pos x="10" y="17"/>
                </a:cxn>
                <a:cxn ang="0">
                  <a:pos x="21" y="7"/>
                </a:cxn>
                <a:cxn ang="0">
                  <a:pos x="34" y="2"/>
                </a:cxn>
                <a:cxn ang="0">
                  <a:pos x="49" y="0"/>
                </a:cxn>
              </a:cxnLst>
              <a:rect l="0" t="0" r="r" b="b"/>
              <a:pathLst>
                <a:path w="99" h="36">
                  <a:moveTo>
                    <a:pt x="49" y="0"/>
                  </a:moveTo>
                  <a:lnTo>
                    <a:pt x="63" y="2"/>
                  </a:lnTo>
                  <a:lnTo>
                    <a:pt x="76" y="4"/>
                  </a:lnTo>
                  <a:lnTo>
                    <a:pt x="83" y="7"/>
                  </a:lnTo>
                  <a:lnTo>
                    <a:pt x="86" y="7"/>
                  </a:lnTo>
                  <a:lnTo>
                    <a:pt x="90" y="8"/>
                  </a:lnTo>
                  <a:lnTo>
                    <a:pt x="99" y="8"/>
                  </a:lnTo>
                  <a:lnTo>
                    <a:pt x="99" y="10"/>
                  </a:lnTo>
                  <a:lnTo>
                    <a:pt x="95" y="14"/>
                  </a:lnTo>
                  <a:lnTo>
                    <a:pt x="93" y="16"/>
                  </a:lnTo>
                  <a:lnTo>
                    <a:pt x="86" y="16"/>
                  </a:lnTo>
                  <a:lnTo>
                    <a:pt x="80" y="14"/>
                  </a:lnTo>
                  <a:lnTo>
                    <a:pt x="70" y="13"/>
                  </a:lnTo>
                  <a:lnTo>
                    <a:pt x="58" y="10"/>
                  </a:lnTo>
                  <a:lnTo>
                    <a:pt x="33" y="10"/>
                  </a:lnTo>
                  <a:lnTo>
                    <a:pt x="21" y="14"/>
                  </a:lnTo>
                  <a:lnTo>
                    <a:pt x="14" y="21"/>
                  </a:lnTo>
                  <a:lnTo>
                    <a:pt x="10" y="26"/>
                  </a:lnTo>
                  <a:lnTo>
                    <a:pt x="4" y="32"/>
                  </a:lnTo>
                  <a:lnTo>
                    <a:pt x="2" y="35"/>
                  </a:lnTo>
                  <a:lnTo>
                    <a:pt x="1" y="36"/>
                  </a:lnTo>
                  <a:lnTo>
                    <a:pt x="0" y="36"/>
                  </a:lnTo>
                  <a:lnTo>
                    <a:pt x="1" y="33"/>
                  </a:lnTo>
                  <a:lnTo>
                    <a:pt x="4" y="26"/>
                  </a:lnTo>
                  <a:lnTo>
                    <a:pt x="10" y="17"/>
                  </a:lnTo>
                  <a:lnTo>
                    <a:pt x="21" y="7"/>
                  </a:lnTo>
                  <a:lnTo>
                    <a:pt x="34" y="2"/>
                  </a:lnTo>
                  <a:lnTo>
                    <a:pt x="49"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59" name="Freeform 235"/>
            <p:cNvSpPr>
              <a:spLocks/>
            </p:cNvSpPr>
            <p:nvPr/>
          </p:nvSpPr>
          <p:spPr bwMode="auto">
            <a:xfrm>
              <a:off x="4319588" y="385763"/>
              <a:ext cx="150813" cy="85725"/>
            </a:xfrm>
            <a:custGeom>
              <a:avLst/>
              <a:gdLst/>
              <a:ahLst/>
              <a:cxnLst>
                <a:cxn ang="0">
                  <a:pos x="34" y="0"/>
                </a:cxn>
                <a:cxn ang="0">
                  <a:pos x="46" y="0"/>
                </a:cxn>
                <a:cxn ang="0">
                  <a:pos x="59" y="2"/>
                </a:cxn>
                <a:cxn ang="0">
                  <a:pos x="70" y="6"/>
                </a:cxn>
                <a:cxn ang="0">
                  <a:pos x="79" y="12"/>
                </a:cxn>
                <a:cxn ang="0">
                  <a:pos x="87" y="21"/>
                </a:cxn>
                <a:cxn ang="0">
                  <a:pos x="91" y="29"/>
                </a:cxn>
                <a:cxn ang="0">
                  <a:pos x="92" y="35"/>
                </a:cxn>
                <a:cxn ang="0">
                  <a:pos x="95" y="38"/>
                </a:cxn>
                <a:cxn ang="0">
                  <a:pos x="95" y="39"/>
                </a:cxn>
                <a:cxn ang="0">
                  <a:pos x="90" y="43"/>
                </a:cxn>
                <a:cxn ang="0">
                  <a:pos x="81" y="47"/>
                </a:cxn>
                <a:cxn ang="0">
                  <a:pos x="68" y="52"/>
                </a:cxn>
                <a:cxn ang="0">
                  <a:pos x="53" y="54"/>
                </a:cxn>
                <a:cxn ang="0">
                  <a:pos x="40" y="54"/>
                </a:cxn>
                <a:cxn ang="0">
                  <a:pos x="27" y="49"/>
                </a:cxn>
                <a:cxn ang="0">
                  <a:pos x="17" y="43"/>
                </a:cxn>
                <a:cxn ang="0">
                  <a:pos x="8" y="36"/>
                </a:cxn>
                <a:cxn ang="0">
                  <a:pos x="0" y="29"/>
                </a:cxn>
                <a:cxn ang="0">
                  <a:pos x="11" y="14"/>
                </a:cxn>
                <a:cxn ang="0">
                  <a:pos x="22" y="5"/>
                </a:cxn>
                <a:cxn ang="0">
                  <a:pos x="34" y="0"/>
                </a:cxn>
              </a:cxnLst>
              <a:rect l="0" t="0" r="r" b="b"/>
              <a:pathLst>
                <a:path w="95" h="54">
                  <a:moveTo>
                    <a:pt x="34" y="0"/>
                  </a:moveTo>
                  <a:lnTo>
                    <a:pt x="46" y="0"/>
                  </a:lnTo>
                  <a:lnTo>
                    <a:pt x="59" y="2"/>
                  </a:lnTo>
                  <a:lnTo>
                    <a:pt x="70" y="6"/>
                  </a:lnTo>
                  <a:lnTo>
                    <a:pt x="79" y="12"/>
                  </a:lnTo>
                  <a:lnTo>
                    <a:pt x="87" y="21"/>
                  </a:lnTo>
                  <a:lnTo>
                    <a:pt x="91" y="29"/>
                  </a:lnTo>
                  <a:lnTo>
                    <a:pt x="92" y="35"/>
                  </a:lnTo>
                  <a:lnTo>
                    <a:pt x="95" y="38"/>
                  </a:lnTo>
                  <a:lnTo>
                    <a:pt x="95" y="39"/>
                  </a:lnTo>
                  <a:lnTo>
                    <a:pt x="90" y="43"/>
                  </a:lnTo>
                  <a:lnTo>
                    <a:pt x="81" y="47"/>
                  </a:lnTo>
                  <a:lnTo>
                    <a:pt x="68" y="52"/>
                  </a:lnTo>
                  <a:lnTo>
                    <a:pt x="53" y="54"/>
                  </a:lnTo>
                  <a:lnTo>
                    <a:pt x="40" y="54"/>
                  </a:lnTo>
                  <a:lnTo>
                    <a:pt x="27" y="49"/>
                  </a:lnTo>
                  <a:lnTo>
                    <a:pt x="17" y="43"/>
                  </a:lnTo>
                  <a:lnTo>
                    <a:pt x="8" y="36"/>
                  </a:lnTo>
                  <a:lnTo>
                    <a:pt x="0" y="29"/>
                  </a:lnTo>
                  <a:lnTo>
                    <a:pt x="11" y="14"/>
                  </a:lnTo>
                  <a:lnTo>
                    <a:pt x="22" y="5"/>
                  </a:lnTo>
                  <a:lnTo>
                    <a:pt x="3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0" name="Freeform 236"/>
            <p:cNvSpPr>
              <a:spLocks/>
            </p:cNvSpPr>
            <p:nvPr/>
          </p:nvSpPr>
          <p:spPr bwMode="auto">
            <a:xfrm>
              <a:off x="4332288" y="388938"/>
              <a:ext cx="131763" cy="76200"/>
            </a:xfrm>
            <a:custGeom>
              <a:avLst/>
              <a:gdLst/>
              <a:ahLst/>
              <a:cxnLst>
                <a:cxn ang="0">
                  <a:pos x="41" y="0"/>
                </a:cxn>
                <a:cxn ang="0">
                  <a:pos x="51" y="3"/>
                </a:cxn>
                <a:cxn ang="0">
                  <a:pos x="61" y="8"/>
                </a:cxn>
                <a:cxn ang="0">
                  <a:pos x="69" y="13"/>
                </a:cxn>
                <a:cxn ang="0">
                  <a:pos x="77" y="20"/>
                </a:cxn>
                <a:cxn ang="0">
                  <a:pos x="79" y="27"/>
                </a:cxn>
                <a:cxn ang="0">
                  <a:pos x="83" y="34"/>
                </a:cxn>
                <a:cxn ang="0">
                  <a:pos x="83" y="36"/>
                </a:cxn>
                <a:cxn ang="0">
                  <a:pos x="79" y="38"/>
                </a:cxn>
                <a:cxn ang="0">
                  <a:pos x="70" y="42"/>
                </a:cxn>
                <a:cxn ang="0">
                  <a:pos x="59" y="46"/>
                </a:cxn>
                <a:cxn ang="0">
                  <a:pos x="45" y="48"/>
                </a:cxn>
                <a:cxn ang="0">
                  <a:pos x="33" y="47"/>
                </a:cxn>
                <a:cxn ang="0">
                  <a:pos x="23" y="43"/>
                </a:cxn>
                <a:cxn ang="0">
                  <a:pos x="14" y="38"/>
                </a:cxn>
                <a:cxn ang="0">
                  <a:pos x="6" y="33"/>
                </a:cxn>
                <a:cxn ang="0">
                  <a:pos x="0" y="27"/>
                </a:cxn>
                <a:cxn ang="0">
                  <a:pos x="9" y="13"/>
                </a:cxn>
                <a:cxn ang="0">
                  <a:pos x="19" y="5"/>
                </a:cxn>
                <a:cxn ang="0">
                  <a:pos x="29" y="1"/>
                </a:cxn>
                <a:cxn ang="0">
                  <a:pos x="41" y="0"/>
                </a:cxn>
              </a:cxnLst>
              <a:rect l="0" t="0" r="r" b="b"/>
              <a:pathLst>
                <a:path w="83" h="48">
                  <a:moveTo>
                    <a:pt x="41" y="0"/>
                  </a:moveTo>
                  <a:lnTo>
                    <a:pt x="51" y="3"/>
                  </a:lnTo>
                  <a:lnTo>
                    <a:pt x="61" y="8"/>
                  </a:lnTo>
                  <a:lnTo>
                    <a:pt x="69" y="13"/>
                  </a:lnTo>
                  <a:lnTo>
                    <a:pt x="77" y="20"/>
                  </a:lnTo>
                  <a:lnTo>
                    <a:pt x="79" y="27"/>
                  </a:lnTo>
                  <a:lnTo>
                    <a:pt x="83" y="34"/>
                  </a:lnTo>
                  <a:lnTo>
                    <a:pt x="83" y="36"/>
                  </a:lnTo>
                  <a:lnTo>
                    <a:pt x="79" y="38"/>
                  </a:lnTo>
                  <a:lnTo>
                    <a:pt x="70" y="42"/>
                  </a:lnTo>
                  <a:lnTo>
                    <a:pt x="59" y="46"/>
                  </a:lnTo>
                  <a:lnTo>
                    <a:pt x="45" y="48"/>
                  </a:lnTo>
                  <a:lnTo>
                    <a:pt x="33" y="47"/>
                  </a:lnTo>
                  <a:lnTo>
                    <a:pt x="23" y="43"/>
                  </a:lnTo>
                  <a:lnTo>
                    <a:pt x="14" y="38"/>
                  </a:lnTo>
                  <a:lnTo>
                    <a:pt x="6" y="33"/>
                  </a:lnTo>
                  <a:lnTo>
                    <a:pt x="0" y="27"/>
                  </a:lnTo>
                  <a:lnTo>
                    <a:pt x="9" y="13"/>
                  </a:lnTo>
                  <a:lnTo>
                    <a:pt x="19" y="5"/>
                  </a:lnTo>
                  <a:lnTo>
                    <a:pt x="29" y="1"/>
                  </a:lnTo>
                  <a:lnTo>
                    <a:pt x="4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1" name="Freeform 237"/>
            <p:cNvSpPr>
              <a:spLocks/>
            </p:cNvSpPr>
            <p:nvPr/>
          </p:nvSpPr>
          <p:spPr bwMode="auto">
            <a:xfrm>
              <a:off x="4351338" y="390526"/>
              <a:ext cx="96838" cy="74613"/>
            </a:xfrm>
            <a:custGeom>
              <a:avLst/>
              <a:gdLst/>
              <a:ahLst/>
              <a:cxnLst>
                <a:cxn ang="0">
                  <a:pos x="19" y="0"/>
                </a:cxn>
                <a:cxn ang="0">
                  <a:pos x="33" y="0"/>
                </a:cxn>
                <a:cxn ang="0">
                  <a:pos x="45" y="5"/>
                </a:cxn>
                <a:cxn ang="0">
                  <a:pos x="57" y="12"/>
                </a:cxn>
                <a:cxn ang="0">
                  <a:pos x="58" y="13"/>
                </a:cxn>
                <a:cxn ang="0">
                  <a:pos x="61" y="14"/>
                </a:cxn>
                <a:cxn ang="0">
                  <a:pos x="61" y="26"/>
                </a:cxn>
                <a:cxn ang="0">
                  <a:pos x="57" y="39"/>
                </a:cxn>
                <a:cxn ang="0">
                  <a:pos x="54" y="41"/>
                </a:cxn>
                <a:cxn ang="0">
                  <a:pos x="53" y="44"/>
                </a:cxn>
                <a:cxn ang="0">
                  <a:pos x="44" y="46"/>
                </a:cxn>
                <a:cxn ang="0">
                  <a:pos x="33" y="47"/>
                </a:cxn>
                <a:cxn ang="0">
                  <a:pos x="19" y="46"/>
                </a:cxn>
                <a:cxn ang="0">
                  <a:pos x="6" y="40"/>
                </a:cxn>
                <a:cxn ang="0">
                  <a:pos x="1" y="30"/>
                </a:cxn>
                <a:cxn ang="0">
                  <a:pos x="0" y="18"/>
                </a:cxn>
                <a:cxn ang="0">
                  <a:pos x="5" y="7"/>
                </a:cxn>
                <a:cxn ang="0">
                  <a:pos x="5" y="5"/>
                </a:cxn>
                <a:cxn ang="0">
                  <a:pos x="19" y="0"/>
                </a:cxn>
              </a:cxnLst>
              <a:rect l="0" t="0" r="r" b="b"/>
              <a:pathLst>
                <a:path w="61" h="47">
                  <a:moveTo>
                    <a:pt x="19" y="0"/>
                  </a:moveTo>
                  <a:lnTo>
                    <a:pt x="33" y="0"/>
                  </a:lnTo>
                  <a:lnTo>
                    <a:pt x="45" y="5"/>
                  </a:lnTo>
                  <a:lnTo>
                    <a:pt x="57" y="12"/>
                  </a:lnTo>
                  <a:lnTo>
                    <a:pt x="58" y="13"/>
                  </a:lnTo>
                  <a:lnTo>
                    <a:pt x="61" y="14"/>
                  </a:lnTo>
                  <a:lnTo>
                    <a:pt x="61" y="26"/>
                  </a:lnTo>
                  <a:lnTo>
                    <a:pt x="57" y="39"/>
                  </a:lnTo>
                  <a:lnTo>
                    <a:pt x="54" y="41"/>
                  </a:lnTo>
                  <a:lnTo>
                    <a:pt x="53" y="44"/>
                  </a:lnTo>
                  <a:lnTo>
                    <a:pt x="44" y="46"/>
                  </a:lnTo>
                  <a:lnTo>
                    <a:pt x="33" y="47"/>
                  </a:lnTo>
                  <a:lnTo>
                    <a:pt x="19" y="46"/>
                  </a:lnTo>
                  <a:lnTo>
                    <a:pt x="6" y="40"/>
                  </a:lnTo>
                  <a:lnTo>
                    <a:pt x="1" y="30"/>
                  </a:lnTo>
                  <a:lnTo>
                    <a:pt x="0" y="18"/>
                  </a:lnTo>
                  <a:lnTo>
                    <a:pt x="5" y="7"/>
                  </a:lnTo>
                  <a:lnTo>
                    <a:pt x="5" y="5"/>
                  </a:lnTo>
                  <a:lnTo>
                    <a:pt x="19"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2" name="Freeform 238"/>
            <p:cNvSpPr>
              <a:spLocks/>
            </p:cNvSpPr>
            <p:nvPr/>
          </p:nvSpPr>
          <p:spPr bwMode="auto">
            <a:xfrm>
              <a:off x="4376738" y="401638"/>
              <a:ext cx="50800" cy="50800"/>
            </a:xfrm>
            <a:custGeom>
              <a:avLst/>
              <a:gdLst/>
              <a:ahLst/>
              <a:cxnLst>
                <a:cxn ang="0">
                  <a:pos x="17" y="0"/>
                </a:cxn>
                <a:cxn ang="0">
                  <a:pos x="24" y="2"/>
                </a:cxn>
                <a:cxn ang="0">
                  <a:pos x="31" y="7"/>
                </a:cxn>
                <a:cxn ang="0">
                  <a:pos x="32" y="16"/>
                </a:cxn>
                <a:cxn ang="0">
                  <a:pos x="29" y="24"/>
                </a:cxn>
                <a:cxn ang="0">
                  <a:pos x="23" y="30"/>
                </a:cxn>
                <a:cxn ang="0">
                  <a:pos x="15" y="32"/>
                </a:cxn>
                <a:cxn ang="0">
                  <a:pos x="8" y="29"/>
                </a:cxn>
                <a:cxn ang="0">
                  <a:pos x="1" y="23"/>
                </a:cxn>
                <a:cxn ang="0">
                  <a:pos x="0" y="15"/>
                </a:cxn>
                <a:cxn ang="0">
                  <a:pos x="3" y="7"/>
                </a:cxn>
                <a:cxn ang="0">
                  <a:pos x="8" y="1"/>
                </a:cxn>
                <a:cxn ang="0">
                  <a:pos x="17" y="0"/>
                </a:cxn>
              </a:cxnLst>
              <a:rect l="0" t="0" r="r" b="b"/>
              <a:pathLst>
                <a:path w="32" h="32">
                  <a:moveTo>
                    <a:pt x="17" y="0"/>
                  </a:moveTo>
                  <a:lnTo>
                    <a:pt x="24" y="2"/>
                  </a:lnTo>
                  <a:lnTo>
                    <a:pt x="31" y="7"/>
                  </a:lnTo>
                  <a:lnTo>
                    <a:pt x="32" y="16"/>
                  </a:lnTo>
                  <a:lnTo>
                    <a:pt x="29" y="24"/>
                  </a:lnTo>
                  <a:lnTo>
                    <a:pt x="23" y="30"/>
                  </a:lnTo>
                  <a:lnTo>
                    <a:pt x="15" y="32"/>
                  </a:lnTo>
                  <a:lnTo>
                    <a:pt x="8" y="29"/>
                  </a:lnTo>
                  <a:lnTo>
                    <a:pt x="1" y="23"/>
                  </a:lnTo>
                  <a:lnTo>
                    <a:pt x="0" y="15"/>
                  </a:lnTo>
                  <a:lnTo>
                    <a:pt x="3" y="7"/>
                  </a:lnTo>
                  <a:lnTo>
                    <a:pt x="8" y="1"/>
                  </a:lnTo>
                  <a:lnTo>
                    <a:pt x="17" y="0"/>
                  </a:lnTo>
                  <a:close/>
                </a:path>
              </a:pathLst>
            </a:custGeom>
            <a:solidFill>
              <a:srgbClr val="0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3" name="Freeform 239"/>
            <p:cNvSpPr>
              <a:spLocks/>
            </p:cNvSpPr>
            <p:nvPr/>
          </p:nvSpPr>
          <p:spPr bwMode="auto">
            <a:xfrm>
              <a:off x="4389438" y="412751"/>
              <a:ext cx="25400" cy="28575"/>
            </a:xfrm>
            <a:custGeom>
              <a:avLst/>
              <a:gdLst/>
              <a:ahLst/>
              <a:cxnLst>
                <a:cxn ang="0">
                  <a:pos x="7" y="0"/>
                </a:cxn>
                <a:cxn ang="0">
                  <a:pos x="10" y="0"/>
                </a:cxn>
                <a:cxn ang="0">
                  <a:pos x="12" y="2"/>
                </a:cxn>
                <a:cxn ang="0">
                  <a:pos x="15" y="4"/>
                </a:cxn>
                <a:cxn ang="0">
                  <a:pos x="16" y="8"/>
                </a:cxn>
                <a:cxn ang="0">
                  <a:pos x="16" y="11"/>
                </a:cxn>
                <a:cxn ang="0">
                  <a:pos x="15" y="14"/>
                </a:cxn>
                <a:cxn ang="0">
                  <a:pos x="12" y="17"/>
                </a:cxn>
                <a:cxn ang="0">
                  <a:pos x="10" y="18"/>
                </a:cxn>
                <a:cxn ang="0">
                  <a:pos x="6" y="18"/>
                </a:cxn>
                <a:cxn ang="0">
                  <a:pos x="4" y="17"/>
                </a:cxn>
                <a:cxn ang="0">
                  <a:pos x="1" y="14"/>
                </a:cxn>
                <a:cxn ang="0">
                  <a:pos x="0" y="12"/>
                </a:cxn>
                <a:cxn ang="0">
                  <a:pos x="0" y="8"/>
                </a:cxn>
                <a:cxn ang="0">
                  <a:pos x="2" y="3"/>
                </a:cxn>
                <a:cxn ang="0">
                  <a:pos x="7" y="0"/>
                </a:cxn>
              </a:cxnLst>
              <a:rect l="0" t="0" r="r" b="b"/>
              <a:pathLst>
                <a:path w="16" h="18">
                  <a:moveTo>
                    <a:pt x="7" y="0"/>
                  </a:moveTo>
                  <a:lnTo>
                    <a:pt x="10" y="0"/>
                  </a:lnTo>
                  <a:lnTo>
                    <a:pt x="12" y="2"/>
                  </a:lnTo>
                  <a:lnTo>
                    <a:pt x="15" y="4"/>
                  </a:lnTo>
                  <a:lnTo>
                    <a:pt x="16" y="8"/>
                  </a:lnTo>
                  <a:lnTo>
                    <a:pt x="16" y="11"/>
                  </a:lnTo>
                  <a:lnTo>
                    <a:pt x="15" y="14"/>
                  </a:lnTo>
                  <a:lnTo>
                    <a:pt x="12" y="17"/>
                  </a:lnTo>
                  <a:lnTo>
                    <a:pt x="10" y="18"/>
                  </a:lnTo>
                  <a:lnTo>
                    <a:pt x="6" y="18"/>
                  </a:lnTo>
                  <a:lnTo>
                    <a:pt x="4" y="17"/>
                  </a:lnTo>
                  <a:lnTo>
                    <a:pt x="1" y="14"/>
                  </a:lnTo>
                  <a:lnTo>
                    <a:pt x="0" y="12"/>
                  </a:lnTo>
                  <a:lnTo>
                    <a:pt x="0" y="8"/>
                  </a:lnTo>
                  <a:lnTo>
                    <a:pt x="2" y="3"/>
                  </a:lnTo>
                  <a:lnTo>
                    <a:pt x="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4" name="Freeform 240"/>
            <p:cNvSpPr>
              <a:spLocks/>
            </p:cNvSpPr>
            <p:nvPr/>
          </p:nvSpPr>
          <p:spPr bwMode="auto">
            <a:xfrm>
              <a:off x="4383088" y="412751"/>
              <a:ext cx="14288" cy="14288"/>
            </a:xfrm>
            <a:custGeom>
              <a:avLst/>
              <a:gdLst/>
              <a:ahLst/>
              <a:cxnLst>
                <a:cxn ang="0">
                  <a:pos x="2" y="0"/>
                </a:cxn>
                <a:cxn ang="0">
                  <a:pos x="6" y="0"/>
                </a:cxn>
                <a:cxn ang="0">
                  <a:pos x="8" y="2"/>
                </a:cxn>
                <a:cxn ang="0">
                  <a:pos x="9" y="4"/>
                </a:cxn>
                <a:cxn ang="0">
                  <a:pos x="9" y="8"/>
                </a:cxn>
                <a:cxn ang="0">
                  <a:pos x="8" y="9"/>
                </a:cxn>
                <a:cxn ang="0">
                  <a:pos x="1" y="9"/>
                </a:cxn>
                <a:cxn ang="0">
                  <a:pos x="0" y="8"/>
                </a:cxn>
                <a:cxn ang="0">
                  <a:pos x="0" y="3"/>
                </a:cxn>
                <a:cxn ang="0">
                  <a:pos x="2" y="0"/>
                </a:cxn>
              </a:cxnLst>
              <a:rect l="0" t="0" r="r" b="b"/>
              <a:pathLst>
                <a:path w="9" h="9">
                  <a:moveTo>
                    <a:pt x="2" y="0"/>
                  </a:moveTo>
                  <a:lnTo>
                    <a:pt x="6" y="0"/>
                  </a:lnTo>
                  <a:lnTo>
                    <a:pt x="8" y="2"/>
                  </a:lnTo>
                  <a:lnTo>
                    <a:pt x="9" y="4"/>
                  </a:lnTo>
                  <a:lnTo>
                    <a:pt x="9" y="8"/>
                  </a:lnTo>
                  <a:lnTo>
                    <a:pt x="8" y="9"/>
                  </a:lnTo>
                  <a:lnTo>
                    <a:pt x="1" y="9"/>
                  </a:lnTo>
                  <a:lnTo>
                    <a:pt x="0" y="8"/>
                  </a:lnTo>
                  <a:lnTo>
                    <a:pt x="0" y="3"/>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5" name="Freeform 241"/>
            <p:cNvSpPr>
              <a:spLocks/>
            </p:cNvSpPr>
            <p:nvPr/>
          </p:nvSpPr>
          <p:spPr bwMode="auto">
            <a:xfrm>
              <a:off x="4414838" y="441326"/>
              <a:ext cx="6350" cy="6350"/>
            </a:xfrm>
            <a:custGeom>
              <a:avLst/>
              <a:gdLst/>
              <a:ahLst/>
              <a:cxnLst>
                <a:cxn ang="0">
                  <a:pos x="0" y="0"/>
                </a:cxn>
                <a:cxn ang="0">
                  <a:pos x="3" y="0"/>
                </a:cxn>
                <a:cxn ang="0">
                  <a:pos x="4" y="1"/>
                </a:cxn>
                <a:cxn ang="0">
                  <a:pos x="4" y="3"/>
                </a:cxn>
                <a:cxn ang="0">
                  <a:pos x="3" y="4"/>
                </a:cxn>
                <a:cxn ang="0">
                  <a:pos x="0" y="4"/>
                </a:cxn>
                <a:cxn ang="0">
                  <a:pos x="0" y="0"/>
                </a:cxn>
              </a:cxnLst>
              <a:rect l="0" t="0" r="r" b="b"/>
              <a:pathLst>
                <a:path w="4" h="4">
                  <a:moveTo>
                    <a:pt x="0" y="0"/>
                  </a:moveTo>
                  <a:lnTo>
                    <a:pt x="3" y="0"/>
                  </a:lnTo>
                  <a:lnTo>
                    <a:pt x="4" y="1"/>
                  </a:lnTo>
                  <a:lnTo>
                    <a:pt x="4" y="3"/>
                  </a:lnTo>
                  <a:lnTo>
                    <a:pt x="3" y="4"/>
                  </a:lnTo>
                  <a:lnTo>
                    <a:pt x="0" y="4"/>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6" name="Freeform 242"/>
            <p:cNvSpPr>
              <a:spLocks/>
            </p:cNvSpPr>
            <p:nvPr/>
          </p:nvSpPr>
          <p:spPr bwMode="auto">
            <a:xfrm>
              <a:off x="4311651" y="376238"/>
              <a:ext cx="57150" cy="39688"/>
            </a:xfrm>
            <a:custGeom>
              <a:avLst/>
              <a:gdLst/>
              <a:ahLst/>
              <a:cxnLst>
                <a:cxn ang="0">
                  <a:pos x="17" y="0"/>
                </a:cxn>
                <a:cxn ang="0">
                  <a:pos x="22" y="3"/>
                </a:cxn>
                <a:cxn ang="0">
                  <a:pos x="25" y="6"/>
                </a:cxn>
                <a:cxn ang="0">
                  <a:pos x="28" y="7"/>
                </a:cxn>
                <a:cxn ang="0">
                  <a:pos x="32" y="7"/>
                </a:cxn>
                <a:cxn ang="0">
                  <a:pos x="35" y="8"/>
                </a:cxn>
                <a:cxn ang="0">
                  <a:pos x="36" y="8"/>
                </a:cxn>
                <a:cxn ang="0">
                  <a:pos x="31" y="11"/>
                </a:cxn>
                <a:cxn ang="0">
                  <a:pos x="23" y="18"/>
                </a:cxn>
                <a:cxn ang="0">
                  <a:pos x="21" y="20"/>
                </a:cxn>
                <a:cxn ang="0">
                  <a:pos x="19" y="22"/>
                </a:cxn>
                <a:cxn ang="0">
                  <a:pos x="17" y="23"/>
                </a:cxn>
                <a:cxn ang="0">
                  <a:pos x="16" y="25"/>
                </a:cxn>
                <a:cxn ang="0">
                  <a:pos x="14" y="25"/>
                </a:cxn>
                <a:cxn ang="0">
                  <a:pos x="11" y="22"/>
                </a:cxn>
                <a:cxn ang="0">
                  <a:pos x="8" y="20"/>
                </a:cxn>
                <a:cxn ang="0">
                  <a:pos x="4" y="17"/>
                </a:cxn>
                <a:cxn ang="0">
                  <a:pos x="0" y="13"/>
                </a:cxn>
                <a:cxn ang="0">
                  <a:pos x="0" y="9"/>
                </a:cxn>
                <a:cxn ang="0">
                  <a:pos x="2" y="9"/>
                </a:cxn>
                <a:cxn ang="0">
                  <a:pos x="3" y="11"/>
                </a:cxn>
                <a:cxn ang="0">
                  <a:pos x="5" y="12"/>
                </a:cxn>
                <a:cxn ang="0">
                  <a:pos x="16" y="20"/>
                </a:cxn>
                <a:cxn ang="0">
                  <a:pos x="17" y="20"/>
                </a:cxn>
                <a:cxn ang="0">
                  <a:pos x="17" y="18"/>
                </a:cxn>
                <a:cxn ang="0">
                  <a:pos x="18" y="18"/>
                </a:cxn>
                <a:cxn ang="0">
                  <a:pos x="19" y="17"/>
                </a:cxn>
                <a:cxn ang="0">
                  <a:pos x="21" y="17"/>
                </a:cxn>
                <a:cxn ang="0">
                  <a:pos x="19" y="16"/>
                </a:cxn>
                <a:cxn ang="0">
                  <a:pos x="14" y="13"/>
                </a:cxn>
                <a:cxn ang="0">
                  <a:pos x="11" y="11"/>
                </a:cxn>
                <a:cxn ang="0">
                  <a:pos x="8" y="9"/>
                </a:cxn>
                <a:cxn ang="0">
                  <a:pos x="7" y="8"/>
                </a:cxn>
                <a:cxn ang="0">
                  <a:pos x="7" y="6"/>
                </a:cxn>
                <a:cxn ang="0">
                  <a:pos x="8" y="6"/>
                </a:cxn>
                <a:cxn ang="0">
                  <a:pos x="11" y="7"/>
                </a:cxn>
                <a:cxn ang="0">
                  <a:pos x="12" y="8"/>
                </a:cxn>
                <a:cxn ang="0">
                  <a:pos x="19" y="12"/>
                </a:cxn>
                <a:cxn ang="0">
                  <a:pos x="23" y="13"/>
                </a:cxn>
                <a:cxn ang="0">
                  <a:pos x="26" y="13"/>
                </a:cxn>
                <a:cxn ang="0">
                  <a:pos x="28" y="11"/>
                </a:cxn>
                <a:cxn ang="0">
                  <a:pos x="27" y="11"/>
                </a:cxn>
                <a:cxn ang="0">
                  <a:pos x="26" y="9"/>
                </a:cxn>
                <a:cxn ang="0">
                  <a:pos x="23" y="9"/>
                </a:cxn>
                <a:cxn ang="0">
                  <a:pos x="18" y="7"/>
                </a:cxn>
                <a:cxn ang="0">
                  <a:pos x="16" y="4"/>
                </a:cxn>
                <a:cxn ang="0">
                  <a:pos x="16" y="2"/>
                </a:cxn>
                <a:cxn ang="0">
                  <a:pos x="17" y="0"/>
                </a:cxn>
              </a:cxnLst>
              <a:rect l="0" t="0" r="r" b="b"/>
              <a:pathLst>
                <a:path w="36" h="25">
                  <a:moveTo>
                    <a:pt x="17" y="0"/>
                  </a:moveTo>
                  <a:lnTo>
                    <a:pt x="22" y="3"/>
                  </a:lnTo>
                  <a:lnTo>
                    <a:pt x="25" y="6"/>
                  </a:lnTo>
                  <a:lnTo>
                    <a:pt x="28" y="7"/>
                  </a:lnTo>
                  <a:lnTo>
                    <a:pt x="32" y="7"/>
                  </a:lnTo>
                  <a:lnTo>
                    <a:pt x="35" y="8"/>
                  </a:lnTo>
                  <a:lnTo>
                    <a:pt x="36" y="8"/>
                  </a:lnTo>
                  <a:lnTo>
                    <a:pt x="31" y="11"/>
                  </a:lnTo>
                  <a:lnTo>
                    <a:pt x="23" y="18"/>
                  </a:lnTo>
                  <a:lnTo>
                    <a:pt x="21" y="20"/>
                  </a:lnTo>
                  <a:lnTo>
                    <a:pt x="19" y="22"/>
                  </a:lnTo>
                  <a:lnTo>
                    <a:pt x="17" y="23"/>
                  </a:lnTo>
                  <a:lnTo>
                    <a:pt x="16" y="25"/>
                  </a:lnTo>
                  <a:lnTo>
                    <a:pt x="14" y="25"/>
                  </a:lnTo>
                  <a:lnTo>
                    <a:pt x="11" y="22"/>
                  </a:lnTo>
                  <a:lnTo>
                    <a:pt x="8" y="20"/>
                  </a:lnTo>
                  <a:lnTo>
                    <a:pt x="4" y="17"/>
                  </a:lnTo>
                  <a:lnTo>
                    <a:pt x="0" y="13"/>
                  </a:lnTo>
                  <a:lnTo>
                    <a:pt x="0" y="9"/>
                  </a:lnTo>
                  <a:lnTo>
                    <a:pt x="2" y="9"/>
                  </a:lnTo>
                  <a:lnTo>
                    <a:pt x="3" y="11"/>
                  </a:lnTo>
                  <a:lnTo>
                    <a:pt x="5" y="12"/>
                  </a:lnTo>
                  <a:lnTo>
                    <a:pt x="16" y="20"/>
                  </a:lnTo>
                  <a:lnTo>
                    <a:pt x="17" y="20"/>
                  </a:lnTo>
                  <a:lnTo>
                    <a:pt x="17" y="18"/>
                  </a:lnTo>
                  <a:lnTo>
                    <a:pt x="18" y="18"/>
                  </a:lnTo>
                  <a:lnTo>
                    <a:pt x="19" y="17"/>
                  </a:lnTo>
                  <a:lnTo>
                    <a:pt x="21" y="17"/>
                  </a:lnTo>
                  <a:lnTo>
                    <a:pt x="19" y="16"/>
                  </a:lnTo>
                  <a:lnTo>
                    <a:pt x="14" y="13"/>
                  </a:lnTo>
                  <a:lnTo>
                    <a:pt x="11" y="11"/>
                  </a:lnTo>
                  <a:lnTo>
                    <a:pt x="8" y="9"/>
                  </a:lnTo>
                  <a:lnTo>
                    <a:pt x="7" y="8"/>
                  </a:lnTo>
                  <a:lnTo>
                    <a:pt x="7" y="6"/>
                  </a:lnTo>
                  <a:lnTo>
                    <a:pt x="8" y="6"/>
                  </a:lnTo>
                  <a:lnTo>
                    <a:pt x="11" y="7"/>
                  </a:lnTo>
                  <a:lnTo>
                    <a:pt x="12" y="8"/>
                  </a:lnTo>
                  <a:lnTo>
                    <a:pt x="19" y="12"/>
                  </a:lnTo>
                  <a:lnTo>
                    <a:pt x="23" y="13"/>
                  </a:lnTo>
                  <a:lnTo>
                    <a:pt x="26" y="13"/>
                  </a:lnTo>
                  <a:lnTo>
                    <a:pt x="28" y="11"/>
                  </a:lnTo>
                  <a:lnTo>
                    <a:pt x="27" y="11"/>
                  </a:lnTo>
                  <a:lnTo>
                    <a:pt x="26" y="9"/>
                  </a:lnTo>
                  <a:lnTo>
                    <a:pt x="23" y="9"/>
                  </a:lnTo>
                  <a:lnTo>
                    <a:pt x="18" y="7"/>
                  </a:lnTo>
                  <a:lnTo>
                    <a:pt x="16" y="4"/>
                  </a:lnTo>
                  <a:lnTo>
                    <a:pt x="16" y="2"/>
                  </a:lnTo>
                  <a:lnTo>
                    <a:pt x="1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7" name="Freeform 243"/>
            <p:cNvSpPr>
              <a:spLocks/>
            </p:cNvSpPr>
            <p:nvPr/>
          </p:nvSpPr>
          <p:spPr bwMode="auto">
            <a:xfrm>
              <a:off x="4625976" y="349251"/>
              <a:ext cx="149225" cy="66675"/>
            </a:xfrm>
            <a:custGeom>
              <a:avLst/>
              <a:gdLst/>
              <a:ahLst/>
              <a:cxnLst>
                <a:cxn ang="0">
                  <a:pos x="24" y="0"/>
                </a:cxn>
                <a:cxn ang="0">
                  <a:pos x="50" y="0"/>
                </a:cxn>
                <a:cxn ang="0">
                  <a:pos x="65" y="3"/>
                </a:cxn>
                <a:cxn ang="0">
                  <a:pos x="76" y="10"/>
                </a:cxn>
                <a:cxn ang="0">
                  <a:pos x="86" y="21"/>
                </a:cxn>
                <a:cxn ang="0">
                  <a:pos x="92" y="31"/>
                </a:cxn>
                <a:cxn ang="0">
                  <a:pos x="94" y="39"/>
                </a:cxn>
                <a:cxn ang="0">
                  <a:pos x="94" y="42"/>
                </a:cxn>
                <a:cxn ang="0">
                  <a:pos x="90" y="38"/>
                </a:cxn>
                <a:cxn ang="0">
                  <a:pos x="89" y="34"/>
                </a:cxn>
                <a:cxn ang="0">
                  <a:pos x="86" y="30"/>
                </a:cxn>
                <a:cxn ang="0">
                  <a:pos x="83" y="24"/>
                </a:cxn>
                <a:cxn ang="0">
                  <a:pos x="75" y="16"/>
                </a:cxn>
                <a:cxn ang="0">
                  <a:pos x="65" y="12"/>
                </a:cxn>
                <a:cxn ang="0">
                  <a:pos x="53" y="10"/>
                </a:cxn>
                <a:cxn ang="0">
                  <a:pos x="41" y="9"/>
                </a:cxn>
                <a:cxn ang="0">
                  <a:pos x="28" y="9"/>
                </a:cxn>
                <a:cxn ang="0">
                  <a:pos x="18" y="10"/>
                </a:cxn>
                <a:cxn ang="0">
                  <a:pos x="7" y="10"/>
                </a:cxn>
                <a:cxn ang="0">
                  <a:pos x="4" y="7"/>
                </a:cxn>
                <a:cxn ang="0">
                  <a:pos x="1" y="6"/>
                </a:cxn>
                <a:cxn ang="0">
                  <a:pos x="0" y="3"/>
                </a:cxn>
                <a:cxn ang="0">
                  <a:pos x="0" y="1"/>
                </a:cxn>
                <a:cxn ang="0">
                  <a:pos x="16" y="1"/>
                </a:cxn>
                <a:cxn ang="0">
                  <a:pos x="24" y="0"/>
                </a:cxn>
              </a:cxnLst>
              <a:rect l="0" t="0" r="r" b="b"/>
              <a:pathLst>
                <a:path w="94" h="42">
                  <a:moveTo>
                    <a:pt x="24" y="0"/>
                  </a:moveTo>
                  <a:lnTo>
                    <a:pt x="50" y="0"/>
                  </a:lnTo>
                  <a:lnTo>
                    <a:pt x="65" y="3"/>
                  </a:lnTo>
                  <a:lnTo>
                    <a:pt x="76" y="10"/>
                  </a:lnTo>
                  <a:lnTo>
                    <a:pt x="86" y="21"/>
                  </a:lnTo>
                  <a:lnTo>
                    <a:pt x="92" y="31"/>
                  </a:lnTo>
                  <a:lnTo>
                    <a:pt x="94" y="39"/>
                  </a:lnTo>
                  <a:lnTo>
                    <a:pt x="94" y="42"/>
                  </a:lnTo>
                  <a:lnTo>
                    <a:pt x="90" y="38"/>
                  </a:lnTo>
                  <a:lnTo>
                    <a:pt x="89" y="34"/>
                  </a:lnTo>
                  <a:lnTo>
                    <a:pt x="86" y="30"/>
                  </a:lnTo>
                  <a:lnTo>
                    <a:pt x="83" y="24"/>
                  </a:lnTo>
                  <a:lnTo>
                    <a:pt x="75" y="16"/>
                  </a:lnTo>
                  <a:lnTo>
                    <a:pt x="65" y="12"/>
                  </a:lnTo>
                  <a:lnTo>
                    <a:pt x="53" y="10"/>
                  </a:lnTo>
                  <a:lnTo>
                    <a:pt x="41" y="9"/>
                  </a:lnTo>
                  <a:lnTo>
                    <a:pt x="28" y="9"/>
                  </a:lnTo>
                  <a:lnTo>
                    <a:pt x="18" y="10"/>
                  </a:lnTo>
                  <a:lnTo>
                    <a:pt x="7" y="10"/>
                  </a:lnTo>
                  <a:lnTo>
                    <a:pt x="4" y="7"/>
                  </a:lnTo>
                  <a:lnTo>
                    <a:pt x="1" y="6"/>
                  </a:lnTo>
                  <a:lnTo>
                    <a:pt x="0" y="3"/>
                  </a:lnTo>
                  <a:lnTo>
                    <a:pt x="0" y="1"/>
                  </a:lnTo>
                  <a:lnTo>
                    <a:pt x="16" y="1"/>
                  </a:lnTo>
                  <a:lnTo>
                    <a:pt x="24"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8" name="Freeform 244"/>
            <p:cNvSpPr>
              <a:spLocks/>
            </p:cNvSpPr>
            <p:nvPr/>
          </p:nvSpPr>
          <p:spPr bwMode="auto">
            <a:xfrm>
              <a:off x="4606926" y="409576"/>
              <a:ext cx="150813" cy="88900"/>
            </a:xfrm>
            <a:custGeom>
              <a:avLst/>
              <a:gdLst/>
              <a:ahLst/>
              <a:cxnLst>
                <a:cxn ang="0">
                  <a:pos x="41" y="0"/>
                </a:cxn>
                <a:cxn ang="0">
                  <a:pos x="54" y="0"/>
                </a:cxn>
                <a:cxn ang="0">
                  <a:pos x="67" y="2"/>
                </a:cxn>
                <a:cxn ang="0">
                  <a:pos x="77" y="9"/>
                </a:cxn>
                <a:cxn ang="0">
                  <a:pos x="87" y="20"/>
                </a:cxn>
                <a:cxn ang="0">
                  <a:pos x="95" y="37"/>
                </a:cxn>
                <a:cxn ang="0">
                  <a:pos x="92" y="38"/>
                </a:cxn>
                <a:cxn ang="0">
                  <a:pos x="86" y="43"/>
                </a:cxn>
                <a:cxn ang="0">
                  <a:pos x="77" y="48"/>
                </a:cxn>
                <a:cxn ang="0">
                  <a:pos x="65" y="53"/>
                </a:cxn>
                <a:cxn ang="0">
                  <a:pos x="53" y="56"/>
                </a:cxn>
                <a:cxn ang="0">
                  <a:pos x="40" y="55"/>
                </a:cxn>
                <a:cxn ang="0">
                  <a:pos x="27" y="50"/>
                </a:cxn>
                <a:cxn ang="0">
                  <a:pos x="17" y="44"/>
                </a:cxn>
                <a:cxn ang="0">
                  <a:pos x="9" y="39"/>
                </a:cxn>
                <a:cxn ang="0">
                  <a:pos x="3" y="34"/>
                </a:cxn>
                <a:cxn ang="0">
                  <a:pos x="0" y="32"/>
                </a:cxn>
                <a:cxn ang="0">
                  <a:pos x="0" y="30"/>
                </a:cxn>
                <a:cxn ang="0">
                  <a:pos x="3" y="29"/>
                </a:cxn>
                <a:cxn ang="0">
                  <a:pos x="5" y="23"/>
                </a:cxn>
                <a:cxn ang="0">
                  <a:pos x="11" y="15"/>
                </a:cxn>
                <a:cxn ang="0">
                  <a:pos x="19" y="7"/>
                </a:cxn>
                <a:cxn ang="0">
                  <a:pos x="30" y="4"/>
                </a:cxn>
                <a:cxn ang="0">
                  <a:pos x="41" y="0"/>
                </a:cxn>
              </a:cxnLst>
              <a:rect l="0" t="0" r="r" b="b"/>
              <a:pathLst>
                <a:path w="95" h="56">
                  <a:moveTo>
                    <a:pt x="41" y="0"/>
                  </a:moveTo>
                  <a:lnTo>
                    <a:pt x="54" y="0"/>
                  </a:lnTo>
                  <a:lnTo>
                    <a:pt x="67" y="2"/>
                  </a:lnTo>
                  <a:lnTo>
                    <a:pt x="77" y="9"/>
                  </a:lnTo>
                  <a:lnTo>
                    <a:pt x="87" y="20"/>
                  </a:lnTo>
                  <a:lnTo>
                    <a:pt x="95" y="37"/>
                  </a:lnTo>
                  <a:lnTo>
                    <a:pt x="92" y="38"/>
                  </a:lnTo>
                  <a:lnTo>
                    <a:pt x="86" y="43"/>
                  </a:lnTo>
                  <a:lnTo>
                    <a:pt x="77" y="48"/>
                  </a:lnTo>
                  <a:lnTo>
                    <a:pt x="65" y="53"/>
                  </a:lnTo>
                  <a:lnTo>
                    <a:pt x="53" y="56"/>
                  </a:lnTo>
                  <a:lnTo>
                    <a:pt x="40" y="55"/>
                  </a:lnTo>
                  <a:lnTo>
                    <a:pt x="27" y="50"/>
                  </a:lnTo>
                  <a:lnTo>
                    <a:pt x="17" y="44"/>
                  </a:lnTo>
                  <a:lnTo>
                    <a:pt x="9" y="39"/>
                  </a:lnTo>
                  <a:lnTo>
                    <a:pt x="3" y="34"/>
                  </a:lnTo>
                  <a:lnTo>
                    <a:pt x="0" y="32"/>
                  </a:lnTo>
                  <a:lnTo>
                    <a:pt x="0" y="30"/>
                  </a:lnTo>
                  <a:lnTo>
                    <a:pt x="3" y="29"/>
                  </a:lnTo>
                  <a:lnTo>
                    <a:pt x="5" y="23"/>
                  </a:lnTo>
                  <a:lnTo>
                    <a:pt x="11" y="15"/>
                  </a:lnTo>
                  <a:lnTo>
                    <a:pt x="19" y="7"/>
                  </a:lnTo>
                  <a:lnTo>
                    <a:pt x="30" y="4"/>
                  </a:lnTo>
                  <a:lnTo>
                    <a:pt x="4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9" name="Freeform 245"/>
            <p:cNvSpPr>
              <a:spLocks/>
            </p:cNvSpPr>
            <p:nvPr/>
          </p:nvSpPr>
          <p:spPr bwMode="auto">
            <a:xfrm>
              <a:off x="4613276" y="415926"/>
              <a:ext cx="131763" cy="74613"/>
            </a:xfrm>
            <a:custGeom>
              <a:avLst/>
              <a:gdLst/>
              <a:ahLst/>
              <a:cxnLst>
                <a:cxn ang="0">
                  <a:pos x="36" y="0"/>
                </a:cxn>
                <a:cxn ang="0">
                  <a:pos x="47" y="0"/>
                </a:cxn>
                <a:cxn ang="0">
                  <a:pos x="58" y="1"/>
                </a:cxn>
                <a:cxn ang="0">
                  <a:pos x="68" y="7"/>
                </a:cxn>
                <a:cxn ang="0">
                  <a:pos x="77" y="16"/>
                </a:cxn>
                <a:cxn ang="0">
                  <a:pos x="83" y="31"/>
                </a:cxn>
                <a:cxn ang="0">
                  <a:pos x="82" y="33"/>
                </a:cxn>
                <a:cxn ang="0">
                  <a:pos x="75" y="37"/>
                </a:cxn>
                <a:cxn ang="0">
                  <a:pos x="68" y="40"/>
                </a:cxn>
                <a:cxn ang="0">
                  <a:pos x="59" y="46"/>
                </a:cxn>
                <a:cxn ang="0">
                  <a:pos x="47" y="47"/>
                </a:cxn>
                <a:cxn ang="0">
                  <a:pos x="36" y="47"/>
                </a:cxn>
                <a:cxn ang="0">
                  <a:pos x="23" y="42"/>
                </a:cxn>
                <a:cxn ang="0">
                  <a:pos x="12" y="37"/>
                </a:cxn>
                <a:cxn ang="0">
                  <a:pos x="3" y="31"/>
                </a:cxn>
                <a:cxn ang="0">
                  <a:pos x="0" y="28"/>
                </a:cxn>
                <a:cxn ang="0">
                  <a:pos x="0" y="26"/>
                </a:cxn>
                <a:cxn ang="0">
                  <a:pos x="1" y="26"/>
                </a:cxn>
                <a:cxn ang="0">
                  <a:pos x="3" y="25"/>
                </a:cxn>
                <a:cxn ang="0">
                  <a:pos x="3" y="21"/>
                </a:cxn>
                <a:cxn ang="0">
                  <a:pos x="5" y="19"/>
                </a:cxn>
                <a:cxn ang="0">
                  <a:pos x="8" y="15"/>
                </a:cxn>
                <a:cxn ang="0">
                  <a:pos x="12" y="11"/>
                </a:cxn>
                <a:cxn ang="0">
                  <a:pos x="17" y="7"/>
                </a:cxn>
                <a:cxn ang="0">
                  <a:pos x="26" y="3"/>
                </a:cxn>
                <a:cxn ang="0">
                  <a:pos x="36" y="0"/>
                </a:cxn>
              </a:cxnLst>
              <a:rect l="0" t="0" r="r" b="b"/>
              <a:pathLst>
                <a:path w="83" h="47">
                  <a:moveTo>
                    <a:pt x="36" y="0"/>
                  </a:moveTo>
                  <a:lnTo>
                    <a:pt x="47" y="0"/>
                  </a:lnTo>
                  <a:lnTo>
                    <a:pt x="58" y="1"/>
                  </a:lnTo>
                  <a:lnTo>
                    <a:pt x="68" y="7"/>
                  </a:lnTo>
                  <a:lnTo>
                    <a:pt x="77" y="16"/>
                  </a:lnTo>
                  <a:lnTo>
                    <a:pt x="83" y="31"/>
                  </a:lnTo>
                  <a:lnTo>
                    <a:pt x="82" y="33"/>
                  </a:lnTo>
                  <a:lnTo>
                    <a:pt x="75" y="37"/>
                  </a:lnTo>
                  <a:lnTo>
                    <a:pt x="68" y="40"/>
                  </a:lnTo>
                  <a:lnTo>
                    <a:pt x="59" y="46"/>
                  </a:lnTo>
                  <a:lnTo>
                    <a:pt x="47" y="47"/>
                  </a:lnTo>
                  <a:lnTo>
                    <a:pt x="36" y="47"/>
                  </a:lnTo>
                  <a:lnTo>
                    <a:pt x="23" y="42"/>
                  </a:lnTo>
                  <a:lnTo>
                    <a:pt x="12" y="37"/>
                  </a:lnTo>
                  <a:lnTo>
                    <a:pt x="3" y="31"/>
                  </a:lnTo>
                  <a:lnTo>
                    <a:pt x="0" y="28"/>
                  </a:lnTo>
                  <a:lnTo>
                    <a:pt x="0" y="26"/>
                  </a:lnTo>
                  <a:lnTo>
                    <a:pt x="1" y="26"/>
                  </a:lnTo>
                  <a:lnTo>
                    <a:pt x="3" y="25"/>
                  </a:lnTo>
                  <a:lnTo>
                    <a:pt x="3" y="21"/>
                  </a:lnTo>
                  <a:lnTo>
                    <a:pt x="5" y="19"/>
                  </a:lnTo>
                  <a:lnTo>
                    <a:pt x="8" y="15"/>
                  </a:lnTo>
                  <a:lnTo>
                    <a:pt x="12" y="11"/>
                  </a:lnTo>
                  <a:lnTo>
                    <a:pt x="17" y="7"/>
                  </a:lnTo>
                  <a:lnTo>
                    <a:pt x="26" y="3"/>
                  </a:lnTo>
                  <a:lnTo>
                    <a:pt x="3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0" name="Freeform 246"/>
            <p:cNvSpPr>
              <a:spLocks/>
            </p:cNvSpPr>
            <p:nvPr/>
          </p:nvSpPr>
          <p:spPr bwMode="auto">
            <a:xfrm>
              <a:off x="4632326" y="412751"/>
              <a:ext cx="96838" cy="77788"/>
            </a:xfrm>
            <a:custGeom>
              <a:avLst/>
              <a:gdLst/>
              <a:ahLst/>
              <a:cxnLst>
                <a:cxn ang="0">
                  <a:pos x="30" y="0"/>
                </a:cxn>
                <a:cxn ang="0">
                  <a:pos x="46" y="3"/>
                </a:cxn>
                <a:cxn ang="0">
                  <a:pos x="58" y="11"/>
                </a:cxn>
                <a:cxn ang="0">
                  <a:pos x="61" y="23"/>
                </a:cxn>
                <a:cxn ang="0">
                  <a:pos x="58" y="35"/>
                </a:cxn>
                <a:cxn ang="0">
                  <a:pos x="52" y="45"/>
                </a:cxn>
                <a:cxn ang="0">
                  <a:pos x="39" y="49"/>
                </a:cxn>
                <a:cxn ang="0">
                  <a:pos x="24" y="49"/>
                </a:cxn>
                <a:cxn ang="0">
                  <a:pos x="14" y="45"/>
                </a:cxn>
                <a:cxn ang="0">
                  <a:pos x="5" y="41"/>
                </a:cxn>
                <a:cxn ang="0">
                  <a:pos x="2" y="36"/>
                </a:cxn>
                <a:cxn ang="0">
                  <a:pos x="0" y="23"/>
                </a:cxn>
                <a:cxn ang="0">
                  <a:pos x="2" y="11"/>
                </a:cxn>
                <a:cxn ang="0">
                  <a:pos x="3" y="11"/>
                </a:cxn>
                <a:cxn ang="0">
                  <a:pos x="3" y="9"/>
                </a:cxn>
                <a:cxn ang="0">
                  <a:pos x="5" y="9"/>
                </a:cxn>
                <a:cxn ang="0">
                  <a:pos x="16" y="4"/>
                </a:cxn>
                <a:cxn ang="0">
                  <a:pos x="30" y="0"/>
                </a:cxn>
              </a:cxnLst>
              <a:rect l="0" t="0" r="r" b="b"/>
              <a:pathLst>
                <a:path w="61" h="49">
                  <a:moveTo>
                    <a:pt x="30" y="0"/>
                  </a:moveTo>
                  <a:lnTo>
                    <a:pt x="46" y="3"/>
                  </a:lnTo>
                  <a:lnTo>
                    <a:pt x="58" y="11"/>
                  </a:lnTo>
                  <a:lnTo>
                    <a:pt x="61" y="23"/>
                  </a:lnTo>
                  <a:lnTo>
                    <a:pt x="58" y="35"/>
                  </a:lnTo>
                  <a:lnTo>
                    <a:pt x="52" y="45"/>
                  </a:lnTo>
                  <a:lnTo>
                    <a:pt x="39" y="49"/>
                  </a:lnTo>
                  <a:lnTo>
                    <a:pt x="24" y="49"/>
                  </a:lnTo>
                  <a:lnTo>
                    <a:pt x="14" y="45"/>
                  </a:lnTo>
                  <a:lnTo>
                    <a:pt x="5" y="41"/>
                  </a:lnTo>
                  <a:lnTo>
                    <a:pt x="2" y="36"/>
                  </a:lnTo>
                  <a:lnTo>
                    <a:pt x="0" y="23"/>
                  </a:lnTo>
                  <a:lnTo>
                    <a:pt x="2" y="11"/>
                  </a:lnTo>
                  <a:lnTo>
                    <a:pt x="3" y="11"/>
                  </a:lnTo>
                  <a:lnTo>
                    <a:pt x="3" y="9"/>
                  </a:lnTo>
                  <a:lnTo>
                    <a:pt x="5" y="9"/>
                  </a:lnTo>
                  <a:lnTo>
                    <a:pt x="16" y="4"/>
                  </a:lnTo>
                  <a:lnTo>
                    <a:pt x="30"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1" name="Freeform 247"/>
            <p:cNvSpPr>
              <a:spLocks/>
            </p:cNvSpPr>
            <p:nvPr/>
          </p:nvSpPr>
          <p:spPr bwMode="auto">
            <a:xfrm>
              <a:off x="4656138" y="427038"/>
              <a:ext cx="50800" cy="50800"/>
            </a:xfrm>
            <a:custGeom>
              <a:avLst/>
              <a:gdLst/>
              <a:ahLst/>
              <a:cxnLst>
                <a:cxn ang="0">
                  <a:pos x="18" y="0"/>
                </a:cxn>
                <a:cxn ang="0">
                  <a:pos x="25" y="4"/>
                </a:cxn>
                <a:cxn ang="0">
                  <a:pos x="31" y="10"/>
                </a:cxn>
                <a:cxn ang="0">
                  <a:pos x="32" y="18"/>
                </a:cxn>
                <a:cxn ang="0">
                  <a:pos x="29" y="26"/>
                </a:cxn>
                <a:cxn ang="0">
                  <a:pos x="23" y="31"/>
                </a:cxn>
                <a:cxn ang="0">
                  <a:pos x="14" y="32"/>
                </a:cxn>
                <a:cxn ang="0">
                  <a:pos x="6" y="30"/>
                </a:cxn>
                <a:cxn ang="0">
                  <a:pos x="1" y="23"/>
                </a:cxn>
                <a:cxn ang="0">
                  <a:pos x="0" y="14"/>
                </a:cxn>
                <a:cxn ang="0">
                  <a:pos x="4" y="7"/>
                </a:cxn>
                <a:cxn ang="0">
                  <a:pos x="10" y="2"/>
                </a:cxn>
                <a:cxn ang="0">
                  <a:pos x="18" y="0"/>
                </a:cxn>
              </a:cxnLst>
              <a:rect l="0" t="0" r="r" b="b"/>
              <a:pathLst>
                <a:path w="32" h="32">
                  <a:moveTo>
                    <a:pt x="18" y="0"/>
                  </a:moveTo>
                  <a:lnTo>
                    <a:pt x="25" y="4"/>
                  </a:lnTo>
                  <a:lnTo>
                    <a:pt x="31" y="10"/>
                  </a:lnTo>
                  <a:lnTo>
                    <a:pt x="32" y="18"/>
                  </a:lnTo>
                  <a:lnTo>
                    <a:pt x="29" y="26"/>
                  </a:lnTo>
                  <a:lnTo>
                    <a:pt x="23" y="31"/>
                  </a:lnTo>
                  <a:lnTo>
                    <a:pt x="14" y="32"/>
                  </a:lnTo>
                  <a:lnTo>
                    <a:pt x="6" y="30"/>
                  </a:lnTo>
                  <a:lnTo>
                    <a:pt x="1" y="23"/>
                  </a:lnTo>
                  <a:lnTo>
                    <a:pt x="0" y="14"/>
                  </a:lnTo>
                  <a:lnTo>
                    <a:pt x="4" y="7"/>
                  </a:lnTo>
                  <a:lnTo>
                    <a:pt x="10" y="2"/>
                  </a:lnTo>
                  <a:lnTo>
                    <a:pt x="18" y="0"/>
                  </a:lnTo>
                  <a:close/>
                </a:path>
              </a:pathLst>
            </a:custGeom>
            <a:solidFill>
              <a:srgbClr val="0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2" name="Freeform 248"/>
            <p:cNvSpPr>
              <a:spLocks/>
            </p:cNvSpPr>
            <p:nvPr/>
          </p:nvSpPr>
          <p:spPr bwMode="auto">
            <a:xfrm>
              <a:off x="4668838" y="441326"/>
              <a:ext cx="25400" cy="26988"/>
            </a:xfrm>
            <a:custGeom>
              <a:avLst/>
              <a:gdLst/>
              <a:ahLst/>
              <a:cxnLst>
                <a:cxn ang="0">
                  <a:pos x="5" y="0"/>
                </a:cxn>
                <a:cxn ang="0">
                  <a:pos x="11" y="0"/>
                </a:cxn>
                <a:cxn ang="0">
                  <a:pos x="16" y="5"/>
                </a:cxn>
                <a:cxn ang="0">
                  <a:pos x="16" y="12"/>
                </a:cxn>
                <a:cxn ang="0">
                  <a:pos x="11" y="17"/>
                </a:cxn>
                <a:cxn ang="0">
                  <a:pos x="5" y="17"/>
                </a:cxn>
                <a:cxn ang="0">
                  <a:pos x="0" y="12"/>
                </a:cxn>
                <a:cxn ang="0">
                  <a:pos x="0" y="5"/>
                </a:cxn>
                <a:cxn ang="0">
                  <a:pos x="5" y="0"/>
                </a:cxn>
              </a:cxnLst>
              <a:rect l="0" t="0" r="r" b="b"/>
              <a:pathLst>
                <a:path w="16" h="17">
                  <a:moveTo>
                    <a:pt x="5" y="0"/>
                  </a:moveTo>
                  <a:lnTo>
                    <a:pt x="11" y="0"/>
                  </a:lnTo>
                  <a:lnTo>
                    <a:pt x="16" y="5"/>
                  </a:lnTo>
                  <a:lnTo>
                    <a:pt x="16" y="12"/>
                  </a:lnTo>
                  <a:lnTo>
                    <a:pt x="11" y="17"/>
                  </a:lnTo>
                  <a:lnTo>
                    <a:pt x="5" y="17"/>
                  </a:lnTo>
                  <a:lnTo>
                    <a:pt x="0" y="12"/>
                  </a:lnTo>
                  <a:lnTo>
                    <a:pt x="0" y="5"/>
                  </a:lnTo>
                  <a:lnTo>
                    <a:pt x="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3" name="Freeform 249"/>
            <p:cNvSpPr>
              <a:spLocks/>
            </p:cNvSpPr>
            <p:nvPr/>
          </p:nvSpPr>
          <p:spPr bwMode="auto">
            <a:xfrm>
              <a:off x="4662488" y="438151"/>
              <a:ext cx="14288" cy="14288"/>
            </a:xfrm>
            <a:custGeom>
              <a:avLst/>
              <a:gdLst/>
              <a:ahLst/>
              <a:cxnLst>
                <a:cxn ang="0">
                  <a:pos x="1" y="0"/>
                </a:cxn>
                <a:cxn ang="0">
                  <a:pos x="7" y="0"/>
                </a:cxn>
                <a:cxn ang="0">
                  <a:pos x="9" y="2"/>
                </a:cxn>
                <a:cxn ang="0">
                  <a:pos x="9" y="7"/>
                </a:cxn>
                <a:cxn ang="0">
                  <a:pos x="6" y="9"/>
                </a:cxn>
                <a:cxn ang="0">
                  <a:pos x="1" y="9"/>
                </a:cxn>
                <a:cxn ang="0">
                  <a:pos x="0" y="6"/>
                </a:cxn>
                <a:cxn ang="0">
                  <a:pos x="0" y="2"/>
                </a:cxn>
                <a:cxn ang="0">
                  <a:pos x="1" y="0"/>
                </a:cxn>
              </a:cxnLst>
              <a:rect l="0" t="0" r="r" b="b"/>
              <a:pathLst>
                <a:path w="9" h="9">
                  <a:moveTo>
                    <a:pt x="1" y="0"/>
                  </a:moveTo>
                  <a:lnTo>
                    <a:pt x="7" y="0"/>
                  </a:lnTo>
                  <a:lnTo>
                    <a:pt x="9" y="2"/>
                  </a:lnTo>
                  <a:lnTo>
                    <a:pt x="9" y="7"/>
                  </a:lnTo>
                  <a:lnTo>
                    <a:pt x="6" y="9"/>
                  </a:lnTo>
                  <a:lnTo>
                    <a:pt x="1" y="9"/>
                  </a:lnTo>
                  <a:lnTo>
                    <a:pt x="0" y="6"/>
                  </a:lnTo>
                  <a:lnTo>
                    <a:pt x="0" y="2"/>
                  </a:lnTo>
                  <a:lnTo>
                    <a:pt x="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4" name="Freeform 250"/>
            <p:cNvSpPr>
              <a:spLocks/>
            </p:cNvSpPr>
            <p:nvPr/>
          </p:nvSpPr>
          <p:spPr bwMode="auto">
            <a:xfrm>
              <a:off x="4695826" y="463551"/>
              <a:ext cx="6350" cy="6350"/>
            </a:xfrm>
            <a:custGeom>
              <a:avLst/>
              <a:gdLst/>
              <a:ahLst/>
              <a:cxnLst>
                <a:cxn ang="0">
                  <a:pos x="2" y="0"/>
                </a:cxn>
                <a:cxn ang="0">
                  <a:pos x="4" y="0"/>
                </a:cxn>
                <a:cxn ang="0">
                  <a:pos x="4" y="4"/>
                </a:cxn>
                <a:cxn ang="0">
                  <a:pos x="0" y="4"/>
                </a:cxn>
                <a:cxn ang="0">
                  <a:pos x="0" y="1"/>
                </a:cxn>
                <a:cxn ang="0">
                  <a:pos x="2" y="0"/>
                </a:cxn>
              </a:cxnLst>
              <a:rect l="0" t="0" r="r" b="b"/>
              <a:pathLst>
                <a:path w="4" h="4">
                  <a:moveTo>
                    <a:pt x="2" y="0"/>
                  </a:moveTo>
                  <a:lnTo>
                    <a:pt x="4" y="0"/>
                  </a:lnTo>
                  <a:lnTo>
                    <a:pt x="4" y="4"/>
                  </a:lnTo>
                  <a:lnTo>
                    <a:pt x="0" y="4"/>
                  </a:lnTo>
                  <a:lnTo>
                    <a:pt x="0" y="1"/>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5" name="Freeform 251"/>
            <p:cNvSpPr>
              <a:spLocks/>
            </p:cNvSpPr>
            <p:nvPr/>
          </p:nvSpPr>
          <p:spPr bwMode="auto">
            <a:xfrm>
              <a:off x="4716463" y="409576"/>
              <a:ext cx="55563" cy="38100"/>
            </a:xfrm>
            <a:custGeom>
              <a:avLst/>
              <a:gdLst/>
              <a:ahLst/>
              <a:cxnLst>
                <a:cxn ang="0">
                  <a:pos x="19" y="0"/>
                </a:cxn>
                <a:cxn ang="0">
                  <a:pos x="21" y="0"/>
                </a:cxn>
                <a:cxn ang="0">
                  <a:pos x="21" y="2"/>
                </a:cxn>
                <a:cxn ang="0">
                  <a:pos x="17" y="6"/>
                </a:cxn>
                <a:cxn ang="0">
                  <a:pos x="14" y="6"/>
                </a:cxn>
                <a:cxn ang="0">
                  <a:pos x="12" y="7"/>
                </a:cxn>
                <a:cxn ang="0">
                  <a:pos x="9" y="7"/>
                </a:cxn>
                <a:cxn ang="0">
                  <a:pos x="8" y="9"/>
                </a:cxn>
                <a:cxn ang="0">
                  <a:pos x="7" y="9"/>
                </a:cxn>
                <a:cxn ang="0">
                  <a:pos x="9" y="11"/>
                </a:cxn>
                <a:cxn ang="0">
                  <a:pos x="13" y="11"/>
                </a:cxn>
                <a:cxn ang="0">
                  <a:pos x="18" y="9"/>
                </a:cxn>
                <a:cxn ang="0">
                  <a:pos x="22" y="7"/>
                </a:cxn>
                <a:cxn ang="0">
                  <a:pos x="24" y="7"/>
                </a:cxn>
                <a:cxn ang="0">
                  <a:pos x="26" y="6"/>
                </a:cxn>
                <a:cxn ang="0">
                  <a:pos x="29" y="6"/>
                </a:cxn>
                <a:cxn ang="0">
                  <a:pos x="29" y="7"/>
                </a:cxn>
                <a:cxn ang="0">
                  <a:pos x="27" y="10"/>
                </a:cxn>
                <a:cxn ang="0">
                  <a:pos x="19" y="13"/>
                </a:cxn>
                <a:cxn ang="0">
                  <a:pos x="14" y="15"/>
                </a:cxn>
                <a:cxn ang="0">
                  <a:pos x="14" y="16"/>
                </a:cxn>
                <a:cxn ang="0">
                  <a:pos x="17" y="19"/>
                </a:cxn>
                <a:cxn ang="0">
                  <a:pos x="18" y="19"/>
                </a:cxn>
                <a:cxn ang="0">
                  <a:pos x="22" y="18"/>
                </a:cxn>
                <a:cxn ang="0">
                  <a:pos x="26" y="15"/>
                </a:cxn>
                <a:cxn ang="0">
                  <a:pos x="33" y="11"/>
                </a:cxn>
                <a:cxn ang="0">
                  <a:pos x="35" y="11"/>
                </a:cxn>
                <a:cxn ang="0">
                  <a:pos x="35" y="14"/>
                </a:cxn>
                <a:cxn ang="0">
                  <a:pos x="29" y="19"/>
                </a:cxn>
                <a:cxn ang="0">
                  <a:pos x="26" y="21"/>
                </a:cxn>
                <a:cxn ang="0">
                  <a:pos x="18" y="24"/>
                </a:cxn>
                <a:cxn ang="0">
                  <a:pos x="17" y="24"/>
                </a:cxn>
                <a:cxn ang="0">
                  <a:pos x="14" y="21"/>
                </a:cxn>
                <a:cxn ang="0">
                  <a:pos x="12" y="16"/>
                </a:cxn>
                <a:cxn ang="0">
                  <a:pos x="4" y="9"/>
                </a:cxn>
                <a:cxn ang="0">
                  <a:pos x="1" y="7"/>
                </a:cxn>
                <a:cxn ang="0">
                  <a:pos x="0" y="6"/>
                </a:cxn>
                <a:cxn ang="0">
                  <a:pos x="3" y="6"/>
                </a:cxn>
                <a:cxn ang="0">
                  <a:pos x="5" y="5"/>
                </a:cxn>
                <a:cxn ang="0">
                  <a:pos x="9" y="4"/>
                </a:cxn>
                <a:cxn ang="0">
                  <a:pos x="12" y="4"/>
                </a:cxn>
                <a:cxn ang="0">
                  <a:pos x="19" y="0"/>
                </a:cxn>
              </a:cxnLst>
              <a:rect l="0" t="0" r="r" b="b"/>
              <a:pathLst>
                <a:path w="35" h="24">
                  <a:moveTo>
                    <a:pt x="19" y="0"/>
                  </a:moveTo>
                  <a:lnTo>
                    <a:pt x="21" y="0"/>
                  </a:lnTo>
                  <a:lnTo>
                    <a:pt x="21" y="2"/>
                  </a:lnTo>
                  <a:lnTo>
                    <a:pt x="17" y="6"/>
                  </a:lnTo>
                  <a:lnTo>
                    <a:pt x="14" y="6"/>
                  </a:lnTo>
                  <a:lnTo>
                    <a:pt x="12" y="7"/>
                  </a:lnTo>
                  <a:lnTo>
                    <a:pt x="9" y="7"/>
                  </a:lnTo>
                  <a:lnTo>
                    <a:pt x="8" y="9"/>
                  </a:lnTo>
                  <a:lnTo>
                    <a:pt x="7" y="9"/>
                  </a:lnTo>
                  <a:lnTo>
                    <a:pt x="9" y="11"/>
                  </a:lnTo>
                  <a:lnTo>
                    <a:pt x="13" y="11"/>
                  </a:lnTo>
                  <a:lnTo>
                    <a:pt x="18" y="9"/>
                  </a:lnTo>
                  <a:lnTo>
                    <a:pt x="22" y="7"/>
                  </a:lnTo>
                  <a:lnTo>
                    <a:pt x="24" y="7"/>
                  </a:lnTo>
                  <a:lnTo>
                    <a:pt x="26" y="6"/>
                  </a:lnTo>
                  <a:lnTo>
                    <a:pt x="29" y="6"/>
                  </a:lnTo>
                  <a:lnTo>
                    <a:pt x="29" y="7"/>
                  </a:lnTo>
                  <a:lnTo>
                    <a:pt x="27" y="10"/>
                  </a:lnTo>
                  <a:lnTo>
                    <a:pt x="19" y="13"/>
                  </a:lnTo>
                  <a:lnTo>
                    <a:pt x="14" y="15"/>
                  </a:lnTo>
                  <a:lnTo>
                    <a:pt x="14" y="16"/>
                  </a:lnTo>
                  <a:lnTo>
                    <a:pt x="17" y="19"/>
                  </a:lnTo>
                  <a:lnTo>
                    <a:pt x="18" y="19"/>
                  </a:lnTo>
                  <a:lnTo>
                    <a:pt x="22" y="18"/>
                  </a:lnTo>
                  <a:lnTo>
                    <a:pt x="26" y="15"/>
                  </a:lnTo>
                  <a:lnTo>
                    <a:pt x="33" y="11"/>
                  </a:lnTo>
                  <a:lnTo>
                    <a:pt x="35" y="11"/>
                  </a:lnTo>
                  <a:lnTo>
                    <a:pt x="35" y="14"/>
                  </a:lnTo>
                  <a:lnTo>
                    <a:pt x="29" y="19"/>
                  </a:lnTo>
                  <a:lnTo>
                    <a:pt x="26" y="21"/>
                  </a:lnTo>
                  <a:lnTo>
                    <a:pt x="18" y="24"/>
                  </a:lnTo>
                  <a:lnTo>
                    <a:pt x="17" y="24"/>
                  </a:lnTo>
                  <a:lnTo>
                    <a:pt x="14" y="21"/>
                  </a:lnTo>
                  <a:lnTo>
                    <a:pt x="12" y="16"/>
                  </a:lnTo>
                  <a:lnTo>
                    <a:pt x="4" y="9"/>
                  </a:lnTo>
                  <a:lnTo>
                    <a:pt x="1" y="7"/>
                  </a:lnTo>
                  <a:lnTo>
                    <a:pt x="0" y="6"/>
                  </a:lnTo>
                  <a:lnTo>
                    <a:pt x="3" y="6"/>
                  </a:lnTo>
                  <a:lnTo>
                    <a:pt x="5" y="5"/>
                  </a:lnTo>
                  <a:lnTo>
                    <a:pt x="9" y="4"/>
                  </a:lnTo>
                  <a:lnTo>
                    <a:pt x="12" y="4"/>
                  </a:lnTo>
                  <a:lnTo>
                    <a:pt x="1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6" name="Freeform 252"/>
            <p:cNvSpPr>
              <a:spLocks/>
            </p:cNvSpPr>
            <p:nvPr/>
          </p:nvSpPr>
          <p:spPr bwMode="auto">
            <a:xfrm>
              <a:off x="4540251" y="550863"/>
              <a:ext cx="19050" cy="17463"/>
            </a:xfrm>
            <a:custGeom>
              <a:avLst/>
              <a:gdLst/>
              <a:ahLst/>
              <a:cxnLst>
                <a:cxn ang="0">
                  <a:pos x="5" y="0"/>
                </a:cxn>
                <a:cxn ang="0">
                  <a:pos x="7" y="0"/>
                </a:cxn>
                <a:cxn ang="0">
                  <a:pos x="9" y="1"/>
                </a:cxn>
                <a:cxn ang="0">
                  <a:pos x="10" y="3"/>
                </a:cxn>
                <a:cxn ang="0">
                  <a:pos x="12" y="5"/>
                </a:cxn>
                <a:cxn ang="0">
                  <a:pos x="12" y="6"/>
                </a:cxn>
                <a:cxn ang="0">
                  <a:pos x="10" y="9"/>
                </a:cxn>
                <a:cxn ang="0">
                  <a:pos x="8" y="10"/>
                </a:cxn>
                <a:cxn ang="0">
                  <a:pos x="7" y="11"/>
                </a:cxn>
                <a:cxn ang="0">
                  <a:pos x="4" y="11"/>
                </a:cxn>
                <a:cxn ang="0">
                  <a:pos x="2" y="9"/>
                </a:cxn>
                <a:cxn ang="0">
                  <a:pos x="0" y="6"/>
                </a:cxn>
                <a:cxn ang="0">
                  <a:pos x="0" y="5"/>
                </a:cxn>
                <a:cxn ang="0">
                  <a:pos x="2" y="3"/>
                </a:cxn>
                <a:cxn ang="0">
                  <a:pos x="3" y="1"/>
                </a:cxn>
                <a:cxn ang="0">
                  <a:pos x="5" y="0"/>
                </a:cxn>
              </a:cxnLst>
              <a:rect l="0" t="0" r="r" b="b"/>
              <a:pathLst>
                <a:path w="12" h="11">
                  <a:moveTo>
                    <a:pt x="5" y="0"/>
                  </a:moveTo>
                  <a:lnTo>
                    <a:pt x="7" y="0"/>
                  </a:lnTo>
                  <a:lnTo>
                    <a:pt x="9" y="1"/>
                  </a:lnTo>
                  <a:lnTo>
                    <a:pt x="10" y="3"/>
                  </a:lnTo>
                  <a:lnTo>
                    <a:pt x="12" y="5"/>
                  </a:lnTo>
                  <a:lnTo>
                    <a:pt x="12" y="6"/>
                  </a:lnTo>
                  <a:lnTo>
                    <a:pt x="10" y="9"/>
                  </a:lnTo>
                  <a:lnTo>
                    <a:pt x="8" y="10"/>
                  </a:lnTo>
                  <a:lnTo>
                    <a:pt x="7" y="11"/>
                  </a:lnTo>
                  <a:lnTo>
                    <a:pt x="4" y="11"/>
                  </a:lnTo>
                  <a:lnTo>
                    <a:pt x="2" y="9"/>
                  </a:lnTo>
                  <a:lnTo>
                    <a:pt x="0" y="6"/>
                  </a:lnTo>
                  <a:lnTo>
                    <a:pt x="0" y="5"/>
                  </a:lnTo>
                  <a:lnTo>
                    <a:pt x="2" y="3"/>
                  </a:lnTo>
                  <a:lnTo>
                    <a:pt x="3" y="1"/>
                  </a:lnTo>
                  <a:lnTo>
                    <a:pt x="5" y="0"/>
                  </a:lnTo>
                  <a:close/>
                </a:path>
              </a:pathLst>
            </a:custGeom>
            <a:solidFill>
              <a:srgbClr val="5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7" name="Freeform 253"/>
            <p:cNvSpPr>
              <a:spLocks/>
            </p:cNvSpPr>
            <p:nvPr/>
          </p:nvSpPr>
          <p:spPr bwMode="auto">
            <a:xfrm>
              <a:off x="4484688" y="549276"/>
              <a:ext cx="17463" cy="17463"/>
            </a:xfrm>
            <a:custGeom>
              <a:avLst/>
              <a:gdLst/>
              <a:ahLst/>
              <a:cxnLst>
                <a:cxn ang="0">
                  <a:pos x="5" y="0"/>
                </a:cxn>
                <a:cxn ang="0">
                  <a:pos x="6" y="0"/>
                </a:cxn>
                <a:cxn ang="0">
                  <a:pos x="9" y="1"/>
                </a:cxn>
                <a:cxn ang="0">
                  <a:pos x="10" y="2"/>
                </a:cxn>
                <a:cxn ang="0">
                  <a:pos x="11" y="5"/>
                </a:cxn>
                <a:cxn ang="0">
                  <a:pos x="11" y="6"/>
                </a:cxn>
                <a:cxn ang="0">
                  <a:pos x="10" y="9"/>
                </a:cxn>
                <a:cxn ang="0">
                  <a:pos x="9" y="10"/>
                </a:cxn>
                <a:cxn ang="0">
                  <a:pos x="6" y="11"/>
                </a:cxn>
                <a:cxn ang="0">
                  <a:pos x="5" y="11"/>
                </a:cxn>
                <a:cxn ang="0">
                  <a:pos x="2" y="10"/>
                </a:cxn>
                <a:cxn ang="0">
                  <a:pos x="1" y="9"/>
                </a:cxn>
                <a:cxn ang="0">
                  <a:pos x="0" y="6"/>
                </a:cxn>
                <a:cxn ang="0">
                  <a:pos x="0" y="5"/>
                </a:cxn>
                <a:cxn ang="0">
                  <a:pos x="1" y="2"/>
                </a:cxn>
                <a:cxn ang="0">
                  <a:pos x="2" y="1"/>
                </a:cxn>
                <a:cxn ang="0">
                  <a:pos x="5" y="0"/>
                </a:cxn>
              </a:cxnLst>
              <a:rect l="0" t="0" r="r" b="b"/>
              <a:pathLst>
                <a:path w="11" h="11">
                  <a:moveTo>
                    <a:pt x="5" y="0"/>
                  </a:moveTo>
                  <a:lnTo>
                    <a:pt x="6" y="0"/>
                  </a:lnTo>
                  <a:lnTo>
                    <a:pt x="9" y="1"/>
                  </a:lnTo>
                  <a:lnTo>
                    <a:pt x="10" y="2"/>
                  </a:lnTo>
                  <a:lnTo>
                    <a:pt x="11" y="5"/>
                  </a:lnTo>
                  <a:lnTo>
                    <a:pt x="11" y="6"/>
                  </a:lnTo>
                  <a:lnTo>
                    <a:pt x="10" y="9"/>
                  </a:lnTo>
                  <a:lnTo>
                    <a:pt x="9" y="10"/>
                  </a:lnTo>
                  <a:lnTo>
                    <a:pt x="6" y="11"/>
                  </a:lnTo>
                  <a:lnTo>
                    <a:pt x="5" y="11"/>
                  </a:lnTo>
                  <a:lnTo>
                    <a:pt x="2" y="10"/>
                  </a:lnTo>
                  <a:lnTo>
                    <a:pt x="1" y="9"/>
                  </a:lnTo>
                  <a:lnTo>
                    <a:pt x="0" y="6"/>
                  </a:lnTo>
                  <a:lnTo>
                    <a:pt x="0" y="5"/>
                  </a:lnTo>
                  <a:lnTo>
                    <a:pt x="1" y="2"/>
                  </a:lnTo>
                  <a:lnTo>
                    <a:pt x="2" y="1"/>
                  </a:lnTo>
                  <a:lnTo>
                    <a:pt x="5" y="0"/>
                  </a:lnTo>
                  <a:close/>
                </a:path>
              </a:pathLst>
            </a:custGeom>
            <a:solidFill>
              <a:srgbClr val="5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8" name="Freeform 254"/>
            <p:cNvSpPr>
              <a:spLocks/>
            </p:cNvSpPr>
            <p:nvPr/>
          </p:nvSpPr>
          <p:spPr bwMode="auto">
            <a:xfrm>
              <a:off x="4341813" y="581026"/>
              <a:ext cx="314325" cy="87313"/>
            </a:xfrm>
            <a:custGeom>
              <a:avLst/>
              <a:gdLst/>
              <a:ahLst/>
              <a:cxnLst>
                <a:cxn ang="0">
                  <a:pos x="0" y="0"/>
                </a:cxn>
                <a:cxn ang="0">
                  <a:pos x="22" y="9"/>
                </a:cxn>
                <a:cxn ang="0">
                  <a:pos x="46" y="18"/>
                </a:cxn>
                <a:cxn ang="0">
                  <a:pos x="73" y="27"/>
                </a:cxn>
                <a:cxn ang="0">
                  <a:pos x="99" y="32"/>
                </a:cxn>
                <a:cxn ang="0">
                  <a:pos x="125" y="36"/>
                </a:cxn>
                <a:cxn ang="0">
                  <a:pos x="151" y="35"/>
                </a:cxn>
                <a:cxn ang="0">
                  <a:pos x="174" y="28"/>
                </a:cxn>
                <a:cxn ang="0">
                  <a:pos x="198" y="17"/>
                </a:cxn>
                <a:cxn ang="0">
                  <a:pos x="189" y="28"/>
                </a:cxn>
                <a:cxn ang="0">
                  <a:pos x="176" y="38"/>
                </a:cxn>
                <a:cxn ang="0">
                  <a:pos x="160" y="47"/>
                </a:cxn>
                <a:cxn ang="0">
                  <a:pos x="141" y="52"/>
                </a:cxn>
                <a:cxn ang="0">
                  <a:pos x="119" y="55"/>
                </a:cxn>
                <a:cxn ang="0">
                  <a:pos x="96" y="54"/>
                </a:cxn>
                <a:cxn ang="0">
                  <a:pos x="72" y="49"/>
                </a:cxn>
                <a:cxn ang="0">
                  <a:pos x="48" y="38"/>
                </a:cxn>
                <a:cxn ang="0">
                  <a:pos x="23" y="22"/>
                </a:cxn>
                <a:cxn ang="0">
                  <a:pos x="0" y="0"/>
                </a:cxn>
              </a:cxnLst>
              <a:rect l="0" t="0" r="r" b="b"/>
              <a:pathLst>
                <a:path w="198" h="55">
                  <a:moveTo>
                    <a:pt x="0" y="0"/>
                  </a:moveTo>
                  <a:lnTo>
                    <a:pt x="22" y="9"/>
                  </a:lnTo>
                  <a:lnTo>
                    <a:pt x="46" y="18"/>
                  </a:lnTo>
                  <a:lnTo>
                    <a:pt x="73" y="27"/>
                  </a:lnTo>
                  <a:lnTo>
                    <a:pt x="99" y="32"/>
                  </a:lnTo>
                  <a:lnTo>
                    <a:pt x="125" y="36"/>
                  </a:lnTo>
                  <a:lnTo>
                    <a:pt x="151" y="35"/>
                  </a:lnTo>
                  <a:lnTo>
                    <a:pt x="174" y="28"/>
                  </a:lnTo>
                  <a:lnTo>
                    <a:pt x="198" y="17"/>
                  </a:lnTo>
                  <a:lnTo>
                    <a:pt x="189" y="28"/>
                  </a:lnTo>
                  <a:lnTo>
                    <a:pt x="176" y="38"/>
                  </a:lnTo>
                  <a:lnTo>
                    <a:pt x="160" y="47"/>
                  </a:lnTo>
                  <a:lnTo>
                    <a:pt x="141" y="52"/>
                  </a:lnTo>
                  <a:lnTo>
                    <a:pt x="119" y="55"/>
                  </a:lnTo>
                  <a:lnTo>
                    <a:pt x="96" y="54"/>
                  </a:lnTo>
                  <a:lnTo>
                    <a:pt x="72" y="49"/>
                  </a:lnTo>
                  <a:lnTo>
                    <a:pt x="48" y="38"/>
                  </a:lnTo>
                  <a:lnTo>
                    <a:pt x="23" y="22"/>
                  </a:lnTo>
                  <a:lnTo>
                    <a:pt x="0" y="0"/>
                  </a:lnTo>
                  <a:close/>
                </a:path>
              </a:pathLst>
            </a:custGeom>
            <a:solidFill>
              <a:srgbClr val="F94B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9" name="Freeform 255"/>
            <p:cNvSpPr>
              <a:spLocks/>
            </p:cNvSpPr>
            <p:nvPr/>
          </p:nvSpPr>
          <p:spPr bwMode="auto">
            <a:xfrm>
              <a:off x="3986213" y="1096963"/>
              <a:ext cx="60325" cy="77788"/>
            </a:xfrm>
            <a:custGeom>
              <a:avLst/>
              <a:gdLst/>
              <a:ahLst/>
              <a:cxnLst>
                <a:cxn ang="0">
                  <a:pos x="14" y="0"/>
                </a:cxn>
                <a:cxn ang="0">
                  <a:pos x="23" y="0"/>
                </a:cxn>
                <a:cxn ang="0">
                  <a:pos x="31" y="6"/>
                </a:cxn>
                <a:cxn ang="0">
                  <a:pos x="37" y="22"/>
                </a:cxn>
                <a:cxn ang="0">
                  <a:pos x="38" y="31"/>
                </a:cxn>
                <a:cxn ang="0">
                  <a:pos x="36" y="38"/>
                </a:cxn>
                <a:cxn ang="0">
                  <a:pos x="31" y="42"/>
                </a:cxn>
                <a:cxn ang="0">
                  <a:pos x="24" y="46"/>
                </a:cxn>
                <a:cxn ang="0">
                  <a:pos x="17" y="49"/>
                </a:cxn>
                <a:cxn ang="0">
                  <a:pos x="12" y="47"/>
                </a:cxn>
                <a:cxn ang="0">
                  <a:pos x="7" y="40"/>
                </a:cxn>
                <a:cxn ang="0">
                  <a:pos x="4" y="31"/>
                </a:cxn>
                <a:cxn ang="0">
                  <a:pos x="1" y="20"/>
                </a:cxn>
                <a:cxn ang="0">
                  <a:pos x="0" y="13"/>
                </a:cxn>
                <a:cxn ang="0">
                  <a:pos x="1" y="8"/>
                </a:cxn>
                <a:cxn ang="0">
                  <a:pos x="7" y="4"/>
                </a:cxn>
                <a:cxn ang="0">
                  <a:pos x="14" y="0"/>
                </a:cxn>
              </a:cxnLst>
              <a:rect l="0" t="0" r="r" b="b"/>
              <a:pathLst>
                <a:path w="38" h="49">
                  <a:moveTo>
                    <a:pt x="14" y="0"/>
                  </a:moveTo>
                  <a:lnTo>
                    <a:pt x="23" y="0"/>
                  </a:lnTo>
                  <a:lnTo>
                    <a:pt x="31" y="6"/>
                  </a:lnTo>
                  <a:lnTo>
                    <a:pt x="37" y="22"/>
                  </a:lnTo>
                  <a:lnTo>
                    <a:pt x="38" y="31"/>
                  </a:lnTo>
                  <a:lnTo>
                    <a:pt x="36" y="38"/>
                  </a:lnTo>
                  <a:lnTo>
                    <a:pt x="31" y="42"/>
                  </a:lnTo>
                  <a:lnTo>
                    <a:pt x="24" y="46"/>
                  </a:lnTo>
                  <a:lnTo>
                    <a:pt x="17" y="49"/>
                  </a:lnTo>
                  <a:lnTo>
                    <a:pt x="12" y="47"/>
                  </a:lnTo>
                  <a:lnTo>
                    <a:pt x="7" y="40"/>
                  </a:lnTo>
                  <a:lnTo>
                    <a:pt x="4" y="31"/>
                  </a:lnTo>
                  <a:lnTo>
                    <a:pt x="1" y="20"/>
                  </a:lnTo>
                  <a:lnTo>
                    <a:pt x="0" y="13"/>
                  </a:lnTo>
                  <a:lnTo>
                    <a:pt x="1" y="8"/>
                  </a:lnTo>
                  <a:lnTo>
                    <a:pt x="7" y="4"/>
                  </a:lnTo>
                  <a:lnTo>
                    <a:pt x="14" y="0"/>
                  </a:lnTo>
                  <a:close/>
                </a:path>
              </a:pathLst>
            </a:custGeom>
            <a:solidFill>
              <a:srgbClr val="F82B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0" name="Freeform 256"/>
            <p:cNvSpPr>
              <a:spLocks/>
            </p:cNvSpPr>
            <p:nvPr/>
          </p:nvSpPr>
          <p:spPr bwMode="auto">
            <a:xfrm>
              <a:off x="3986213" y="1104901"/>
              <a:ext cx="60325" cy="69850"/>
            </a:xfrm>
            <a:custGeom>
              <a:avLst/>
              <a:gdLst/>
              <a:ahLst/>
              <a:cxnLst>
                <a:cxn ang="0">
                  <a:pos x="5" y="0"/>
                </a:cxn>
                <a:cxn ang="0">
                  <a:pos x="10" y="12"/>
                </a:cxn>
                <a:cxn ang="0">
                  <a:pos x="19" y="24"/>
                </a:cxn>
                <a:cxn ang="0">
                  <a:pos x="23" y="27"/>
                </a:cxn>
                <a:cxn ang="0">
                  <a:pos x="27" y="28"/>
                </a:cxn>
                <a:cxn ang="0">
                  <a:pos x="29" y="28"/>
                </a:cxn>
                <a:cxn ang="0">
                  <a:pos x="37" y="24"/>
                </a:cxn>
                <a:cxn ang="0">
                  <a:pos x="38" y="23"/>
                </a:cxn>
                <a:cxn ang="0">
                  <a:pos x="37" y="31"/>
                </a:cxn>
                <a:cxn ang="0">
                  <a:pos x="32" y="37"/>
                </a:cxn>
                <a:cxn ang="0">
                  <a:pos x="26" y="41"/>
                </a:cxn>
                <a:cxn ang="0">
                  <a:pos x="17" y="44"/>
                </a:cxn>
                <a:cxn ang="0">
                  <a:pos x="12" y="42"/>
                </a:cxn>
                <a:cxn ang="0">
                  <a:pos x="7" y="35"/>
                </a:cxn>
                <a:cxn ang="0">
                  <a:pos x="4" y="26"/>
                </a:cxn>
                <a:cxn ang="0">
                  <a:pos x="0" y="10"/>
                </a:cxn>
                <a:cxn ang="0">
                  <a:pos x="0" y="8"/>
                </a:cxn>
                <a:cxn ang="0">
                  <a:pos x="3" y="3"/>
                </a:cxn>
                <a:cxn ang="0">
                  <a:pos x="5" y="0"/>
                </a:cxn>
              </a:cxnLst>
              <a:rect l="0" t="0" r="r" b="b"/>
              <a:pathLst>
                <a:path w="38" h="44">
                  <a:moveTo>
                    <a:pt x="5" y="0"/>
                  </a:moveTo>
                  <a:lnTo>
                    <a:pt x="10" y="12"/>
                  </a:lnTo>
                  <a:lnTo>
                    <a:pt x="19" y="24"/>
                  </a:lnTo>
                  <a:lnTo>
                    <a:pt x="23" y="27"/>
                  </a:lnTo>
                  <a:lnTo>
                    <a:pt x="27" y="28"/>
                  </a:lnTo>
                  <a:lnTo>
                    <a:pt x="29" y="28"/>
                  </a:lnTo>
                  <a:lnTo>
                    <a:pt x="37" y="24"/>
                  </a:lnTo>
                  <a:lnTo>
                    <a:pt x="38" y="23"/>
                  </a:lnTo>
                  <a:lnTo>
                    <a:pt x="37" y="31"/>
                  </a:lnTo>
                  <a:lnTo>
                    <a:pt x="32" y="37"/>
                  </a:lnTo>
                  <a:lnTo>
                    <a:pt x="26" y="41"/>
                  </a:lnTo>
                  <a:lnTo>
                    <a:pt x="17" y="44"/>
                  </a:lnTo>
                  <a:lnTo>
                    <a:pt x="12" y="42"/>
                  </a:lnTo>
                  <a:lnTo>
                    <a:pt x="7" y="35"/>
                  </a:lnTo>
                  <a:lnTo>
                    <a:pt x="4" y="26"/>
                  </a:lnTo>
                  <a:lnTo>
                    <a:pt x="0" y="10"/>
                  </a:lnTo>
                  <a:lnTo>
                    <a:pt x="0" y="8"/>
                  </a:lnTo>
                  <a:lnTo>
                    <a:pt x="3" y="3"/>
                  </a:lnTo>
                  <a:lnTo>
                    <a:pt x="5" y="0"/>
                  </a:lnTo>
                  <a:close/>
                </a:path>
              </a:pathLst>
            </a:custGeom>
            <a:solidFill>
              <a:srgbClr val="E90C0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1" name="Freeform 257"/>
            <p:cNvSpPr>
              <a:spLocks noEditPoints="1"/>
            </p:cNvSpPr>
            <p:nvPr/>
          </p:nvSpPr>
          <p:spPr bwMode="auto">
            <a:xfrm>
              <a:off x="4008438" y="1103313"/>
              <a:ext cx="28575" cy="31750"/>
            </a:xfrm>
            <a:custGeom>
              <a:avLst/>
              <a:gdLst/>
              <a:ahLst/>
              <a:cxnLst>
                <a:cxn ang="0">
                  <a:pos x="1" y="0"/>
                </a:cxn>
                <a:cxn ang="0">
                  <a:pos x="9" y="2"/>
                </a:cxn>
                <a:cxn ang="0">
                  <a:pos x="13" y="5"/>
                </a:cxn>
                <a:cxn ang="0">
                  <a:pos x="15" y="9"/>
                </a:cxn>
                <a:cxn ang="0">
                  <a:pos x="17" y="11"/>
                </a:cxn>
                <a:cxn ang="0">
                  <a:pos x="18" y="15"/>
                </a:cxn>
                <a:cxn ang="0">
                  <a:pos x="18" y="19"/>
                </a:cxn>
                <a:cxn ang="0">
                  <a:pos x="17" y="20"/>
                </a:cxn>
                <a:cxn ang="0">
                  <a:pos x="14" y="18"/>
                </a:cxn>
                <a:cxn ang="0">
                  <a:pos x="13" y="15"/>
                </a:cxn>
                <a:cxn ang="0">
                  <a:pos x="12" y="11"/>
                </a:cxn>
                <a:cxn ang="0">
                  <a:pos x="9" y="8"/>
                </a:cxn>
                <a:cxn ang="0">
                  <a:pos x="8" y="5"/>
                </a:cxn>
                <a:cxn ang="0">
                  <a:pos x="5" y="2"/>
                </a:cxn>
                <a:cxn ang="0">
                  <a:pos x="3" y="1"/>
                </a:cxn>
                <a:cxn ang="0">
                  <a:pos x="1" y="0"/>
                </a:cxn>
                <a:cxn ang="0">
                  <a:pos x="0" y="0"/>
                </a:cxn>
                <a:cxn ang="0">
                  <a:pos x="1" y="0"/>
                </a:cxn>
                <a:cxn ang="0">
                  <a:pos x="0" y="0"/>
                </a:cxn>
              </a:cxnLst>
              <a:rect l="0" t="0" r="r" b="b"/>
              <a:pathLst>
                <a:path w="18" h="20">
                  <a:moveTo>
                    <a:pt x="1" y="0"/>
                  </a:moveTo>
                  <a:lnTo>
                    <a:pt x="9" y="2"/>
                  </a:lnTo>
                  <a:lnTo>
                    <a:pt x="13" y="5"/>
                  </a:lnTo>
                  <a:lnTo>
                    <a:pt x="15" y="9"/>
                  </a:lnTo>
                  <a:lnTo>
                    <a:pt x="17" y="11"/>
                  </a:lnTo>
                  <a:lnTo>
                    <a:pt x="18" y="15"/>
                  </a:lnTo>
                  <a:lnTo>
                    <a:pt x="18" y="19"/>
                  </a:lnTo>
                  <a:lnTo>
                    <a:pt x="17" y="20"/>
                  </a:lnTo>
                  <a:lnTo>
                    <a:pt x="14" y="18"/>
                  </a:lnTo>
                  <a:lnTo>
                    <a:pt x="13" y="15"/>
                  </a:lnTo>
                  <a:lnTo>
                    <a:pt x="12" y="11"/>
                  </a:lnTo>
                  <a:lnTo>
                    <a:pt x="9" y="8"/>
                  </a:lnTo>
                  <a:lnTo>
                    <a:pt x="8" y="5"/>
                  </a:lnTo>
                  <a:lnTo>
                    <a:pt x="5" y="2"/>
                  </a:lnTo>
                  <a:lnTo>
                    <a:pt x="3" y="1"/>
                  </a:lnTo>
                  <a:lnTo>
                    <a:pt x="1" y="0"/>
                  </a:lnTo>
                  <a:close/>
                  <a:moveTo>
                    <a:pt x="0" y="0"/>
                  </a:moveTo>
                  <a:lnTo>
                    <a:pt x="1" y="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2" name="Freeform 258"/>
            <p:cNvSpPr>
              <a:spLocks/>
            </p:cNvSpPr>
            <p:nvPr/>
          </p:nvSpPr>
          <p:spPr bwMode="auto">
            <a:xfrm>
              <a:off x="4710113" y="534988"/>
              <a:ext cx="115888" cy="223838"/>
            </a:xfrm>
            <a:custGeom>
              <a:avLst/>
              <a:gdLst/>
              <a:ahLst/>
              <a:cxnLst>
                <a:cxn ang="0">
                  <a:pos x="60" y="0"/>
                </a:cxn>
                <a:cxn ang="0">
                  <a:pos x="62" y="4"/>
                </a:cxn>
                <a:cxn ang="0">
                  <a:pos x="63" y="13"/>
                </a:cxn>
                <a:cxn ang="0">
                  <a:pos x="65" y="27"/>
                </a:cxn>
                <a:cxn ang="0">
                  <a:pos x="68" y="44"/>
                </a:cxn>
                <a:cxn ang="0">
                  <a:pos x="73" y="83"/>
                </a:cxn>
                <a:cxn ang="0">
                  <a:pos x="73" y="102"/>
                </a:cxn>
                <a:cxn ang="0">
                  <a:pos x="72" y="117"/>
                </a:cxn>
                <a:cxn ang="0">
                  <a:pos x="69" y="127"/>
                </a:cxn>
                <a:cxn ang="0">
                  <a:pos x="62" y="136"/>
                </a:cxn>
                <a:cxn ang="0">
                  <a:pos x="51" y="140"/>
                </a:cxn>
                <a:cxn ang="0">
                  <a:pos x="39" y="141"/>
                </a:cxn>
                <a:cxn ang="0">
                  <a:pos x="26" y="139"/>
                </a:cxn>
                <a:cxn ang="0">
                  <a:pos x="13" y="134"/>
                </a:cxn>
                <a:cxn ang="0">
                  <a:pos x="4" y="126"/>
                </a:cxn>
                <a:cxn ang="0">
                  <a:pos x="0" y="116"/>
                </a:cxn>
                <a:cxn ang="0">
                  <a:pos x="0" y="106"/>
                </a:cxn>
                <a:cxn ang="0">
                  <a:pos x="4" y="94"/>
                </a:cxn>
                <a:cxn ang="0">
                  <a:pos x="19" y="64"/>
                </a:cxn>
                <a:cxn ang="0">
                  <a:pos x="28" y="48"/>
                </a:cxn>
                <a:cxn ang="0">
                  <a:pos x="39" y="34"/>
                </a:cxn>
                <a:cxn ang="0">
                  <a:pos x="47" y="21"/>
                </a:cxn>
                <a:cxn ang="0">
                  <a:pos x="54" y="10"/>
                </a:cxn>
                <a:cxn ang="0">
                  <a:pos x="59" y="2"/>
                </a:cxn>
                <a:cxn ang="0">
                  <a:pos x="60" y="0"/>
                </a:cxn>
              </a:cxnLst>
              <a:rect l="0" t="0" r="r" b="b"/>
              <a:pathLst>
                <a:path w="73" h="141">
                  <a:moveTo>
                    <a:pt x="60" y="0"/>
                  </a:moveTo>
                  <a:lnTo>
                    <a:pt x="62" y="4"/>
                  </a:lnTo>
                  <a:lnTo>
                    <a:pt x="63" y="13"/>
                  </a:lnTo>
                  <a:lnTo>
                    <a:pt x="65" y="27"/>
                  </a:lnTo>
                  <a:lnTo>
                    <a:pt x="68" y="44"/>
                  </a:lnTo>
                  <a:lnTo>
                    <a:pt x="73" y="83"/>
                  </a:lnTo>
                  <a:lnTo>
                    <a:pt x="73" y="102"/>
                  </a:lnTo>
                  <a:lnTo>
                    <a:pt x="72" y="117"/>
                  </a:lnTo>
                  <a:lnTo>
                    <a:pt x="69" y="127"/>
                  </a:lnTo>
                  <a:lnTo>
                    <a:pt x="62" y="136"/>
                  </a:lnTo>
                  <a:lnTo>
                    <a:pt x="51" y="140"/>
                  </a:lnTo>
                  <a:lnTo>
                    <a:pt x="39" y="141"/>
                  </a:lnTo>
                  <a:lnTo>
                    <a:pt x="26" y="139"/>
                  </a:lnTo>
                  <a:lnTo>
                    <a:pt x="13" y="134"/>
                  </a:lnTo>
                  <a:lnTo>
                    <a:pt x="4" y="126"/>
                  </a:lnTo>
                  <a:lnTo>
                    <a:pt x="0" y="116"/>
                  </a:lnTo>
                  <a:lnTo>
                    <a:pt x="0" y="106"/>
                  </a:lnTo>
                  <a:lnTo>
                    <a:pt x="4" y="94"/>
                  </a:lnTo>
                  <a:lnTo>
                    <a:pt x="19" y="64"/>
                  </a:lnTo>
                  <a:lnTo>
                    <a:pt x="28" y="48"/>
                  </a:lnTo>
                  <a:lnTo>
                    <a:pt x="39" y="34"/>
                  </a:lnTo>
                  <a:lnTo>
                    <a:pt x="47" y="21"/>
                  </a:lnTo>
                  <a:lnTo>
                    <a:pt x="54" y="10"/>
                  </a:lnTo>
                  <a:lnTo>
                    <a:pt x="59" y="2"/>
                  </a:lnTo>
                  <a:lnTo>
                    <a:pt x="60" y="0"/>
                  </a:lnTo>
                  <a:close/>
                </a:path>
              </a:pathLst>
            </a:custGeom>
            <a:solidFill>
              <a:srgbClr val="97FE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3" name="Freeform 259"/>
            <p:cNvSpPr>
              <a:spLocks/>
            </p:cNvSpPr>
            <p:nvPr/>
          </p:nvSpPr>
          <p:spPr bwMode="auto">
            <a:xfrm>
              <a:off x="4727576" y="568326"/>
              <a:ext cx="84138" cy="174625"/>
            </a:xfrm>
            <a:custGeom>
              <a:avLst/>
              <a:gdLst/>
              <a:ahLst/>
              <a:cxnLst>
                <a:cxn ang="0">
                  <a:pos x="45" y="0"/>
                </a:cxn>
                <a:cxn ang="0">
                  <a:pos x="45" y="3"/>
                </a:cxn>
                <a:cxn ang="0">
                  <a:pos x="47" y="12"/>
                </a:cxn>
                <a:cxn ang="0">
                  <a:pos x="49" y="25"/>
                </a:cxn>
                <a:cxn ang="0">
                  <a:pos x="52" y="41"/>
                </a:cxn>
                <a:cxn ang="0">
                  <a:pos x="53" y="58"/>
                </a:cxn>
                <a:cxn ang="0">
                  <a:pos x="52" y="76"/>
                </a:cxn>
                <a:cxn ang="0">
                  <a:pos x="49" y="91"/>
                </a:cxn>
                <a:cxn ang="0">
                  <a:pos x="43" y="104"/>
                </a:cxn>
                <a:cxn ang="0">
                  <a:pos x="36" y="108"/>
                </a:cxn>
                <a:cxn ang="0">
                  <a:pos x="28" y="110"/>
                </a:cxn>
                <a:cxn ang="0">
                  <a:pos x="17" y="109"/>
                </a:cxn>
                <a:cxn ang="0">
                  <a:pos x="8" y="105"/>
                </a:cxn>
                <a:cxn ang="0">
                  <a:pos x="1" y="96"/>
                </a:cxn>
                <a:cxn ang="0">
                  <a:pos x="0" y="88"/>
                </a:cxn>
                <a:cxn ang="0">
                  <a:pos x="2" y="77"/>
                </a:cxn>
                <a:cxn ang="0">
                  <a:pos x="8" y="63"/>
                </a:cxn>
                <a:cxn ang="0">
                  <a:pos x="24" y="35"/>
                </a:cxn>
                <a:cxn ang="0">
                  <a:pos x="33" y="22"/>
                </a:cxn>
                <a:cxn ang="0">
                  <a:pos x="39" y="11"/>
                </a:cxn>
                <a:cxn ang="0">
                  <a:pos x="44" y="3"/>
                </a:cxn>
                <a:cxn ang="0">
                  <a:pos x="45" y="0"/>
                </a:cxn>
              </a:cxnLst>
              <a:rect l="0" t="0" r="r" b="b"/>
              <a:pathLst>
                <a:path w="53" h="110">
                  <a:moveTo>
                    <a:pt x="45" y="0"/>
                  </a:moveTo>
                  <a:lnTo>
                    <a:pt x="45" y="3"/>
                  </a:lnTo>
                  <a:lnTo>
                    <a:pt x="47" y="12"/>
                  </a:lnTo>
                  <a:lnTo>
                    <a:pt x="49" y="25"/>
                  </a:lnTo>
                  <a:lnTo>
                    <a:pt x="52" y="41"/>
                  </a:lnTo>
                  <a:lnTo>
                    <a:pt x="53" y="58"/>
                  </a:lnTo>
                  <a:lnTo>
                    <a:pt x="52" y="76"/>
                  </a:lnTo>
                  <a:lnTo>
                    <a:pt x="49" y="91"/>
                  </a:lnTo>
                  <a:lnTo>
                    <a:pt x="43" y="104"/>
                  </a:lnTo>
                  <a:lnTo>
                    <a:pt x="36" y="108"/>
                  </a:lnTo>
                  <a:lnTo>
                    <a:pt x="28" y="110"/>
                  </a:lnTo>
                  <a:lnTo>
                    <a:pt x="17" y="109"/>
                  </a:lnTo>
                  <a:lnTo>
                    <a:pt x="8" y="105"/>
                  </a:lnTo>
                  <a:lnTo>
                    <a:pt x="1" y="96"/>
                  </a:lnTo>
                  <a:lnTo>
                    <a:pt x="0" y="88"/>
                  </a:lnTo>
                  <a:lnTo>
                    <a:pt x="2" y="77"/>
                  </a:lnTo>
                  <a:lnTo>
                    <a:pt x="8" y="63"/>
                  </a:lnTo>
                  <a:lnTo>
                    <a:pt x="24" y="35"/>
                  </a:lnTo>
                  <a:lnTo>
                    <a:pt x="33" y="22"/>
                  </a:lnTo>
                  <a:lnTo>
                    <a:pt x="39" y="11"/>
                  </a:lnTo>
                  <a:lnTo>
                    <a:pt x="44" y="3"/>
                  </a:lnTo>
                  <a:lnTo>
                    <a:pt x="45" y="0"/>
                  </a:lnTo>
                  <a:close/>
                </a:path>
              </a:pathLst>
            </a:custGeom>
            <a:solidFill>
              <a:srgbClr val="3C9F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4" name="Freeform 260"/>
            <p:cNvSpPr>
              <a:spLocks/>
            </p:cNvSpPr>
            <p:nvPr/>
          </p:nvSpPr>
          <p:spPr bwMode="auto">
            <a:xfrm>
              <a:off x="4737101" y="671513"/>
              <a:ext cx="60325" cy="61913"/>
            </a:xfrm>
            <a:custGeom>
              <a:avLst/>
              <a:gdLst/>
              <a:ahLst/>
              <a:cxnLst>
                <a:cxn ang="0">
                  <a:pos x="15" y="0"/>
                </a:cxn>
                <a:cxn ang="0">
                  <a:pos x="25" y="2"/>
                </a:cxn>
                <a:cxn ang="0">
                  <a:pos x="33" y="7"/>
                </a:cxn>
                <a:cxn ang="0">
                  <a:pos x="38" y="16"/>
                </a:cxn>
                <a:cxn ang="0">
                  <a:pos x="37" y="26"/>
                </a:cxn>
                <a:cxn ang="0">
                  <a:pos x="30" y="34"/>
                </a:cxn>
                <a:cxn ang="0">
                  <a:pos x="22" y="39"/>
                </a:cxn>
                <a:cxn ang="0">
                  <a:pos x="11" y="37"/>
                </a:cxn>
                <a:cxn ang="0">
                  <a:pos x="4" y="31"/>
                </a:cxn>
                <a:cxn ang="0">
                  <a:pos x="0" y="22"/>
                </a:cxn>
                <a:cxn ang="0">
                  <a:pos x="1" y="12"/>
                </a:cxn>
                <a:cxn ang="0">
                  <a:pos x="6" y="4"/>
                </a:cxn>
                <a:cxn ang="0">
                  <a:pos x="15" y="0"/>
                </a:cxn>
              </a:cxnLst>
              <a:rect l="0" t="0" r="r" b="b"/>
              <a:pathLst>
                <a:path w="38" h="39">
                  <a:moveTo>
                    <a:pt x="15" y="0"/>
                  </a:moveTo>
                  <a:lnTo>
                    <a:pt x="25" y="2"/>
                  </a:lnTo>
                  <a:lnTo>
                    <a:pt x="33" y="7"/>
                  </a:lnTo>
                  <a:lnTo>
                    <a:pt x="38" y="16"/>
                  </a:lnTo>
                  <a:lnTo>
                    <a:pt x="37" y="26"/>
                  </a:lnTo>
                  <a:lnTo>
                    <a:pt x="30" y="34"/>
                  </a:lnTo>
                  <a:lnTo>
                    <a:pt x="22" y="39"/>
                  </a:lnTo>
                  <a:lnTo>
                    <a:pt x="11" y="37"/>
                  </a:lnTo>
                  <a:lnTo>
                    <a:pt x="4" y="31"/>
                  </a:lnTo>
                  <a:lnTo>
                    <a:pt x="0" y="22"/>
                  </a:lnTo>
                  <a:lnTo>
                    <a:pt x="1" y="12"/>
                  </a:lnTo>
                  <a:lnTo>
                    <a:pt x="6" y="4"/>
                  </a:lnTo>
                  <a:lnTo>
                    <a:pt x="15" y="0"/>
                  </a:lnTo>
                  <a:close/>
                </a:path>
              </a:pathLst>
            </a:custGeom>
            <a:solidFill>
              <a:srgbClr val="FFCC0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5" name="Freeform 261"/>
            <p:cNvSpPr>
              <a:spLocks/>
            </p:cNvSpPr>
            <p:nvPr/>
          </p:nvSpPr>
          <p:spPr bwMode="auto">
            <a:xfrm>
              <a:off x="4751388" y="688976"/>
              <a:ext cx="31750" cy="30163"/>
            </a:xfrm>
            <a:custGeom>
              <a:avLst/>
              <a:gdLst/>
              <a:ahLst/>
              <a:cxnLst>
                <a:cxn ang="0">
                  <a:pos x="7" y="0"/>
                </a:cxn>
                <a:cxn ang="0">
                  <a:pos x="11" y="0"/>
                </a:cxn>
                <a:cxn ang="0">
                  <a:pos x="15" y="1"/>
                </a:cxn>
                <a:cxn ang="0">
                  <a:pos x="18" y="3"/>
                </a:cxn>
                <a:cxn ang="0">
                  <a:pos x="20" y="9"/>
                </a:cxn>
                <a:cxn ang="0">
                  <a:pos x="20" y="12"/>
                </a:cxn>
                <a:cxn ang="0">
                  <a:pos x="19" y="15"/>
                </a:cxn>
                <a:cxn ang="0">
                  <a:pos x="16" y="18"/>
                </a:cxn>
                <a:cxn ang="0">
                  <a:pos x="13" y="19"/>
                </a:cxn>
                <a:cxn ang="0">
                  <a:pos x="9" y="19"/>
                </a:cxn>
                <a:cxn ang="0">
                  <a:pos x="5" y="18"/>
                </a:cxn>
                <a:cxn ang="0">
                  <a:pos x="2" y="15"/>
                </a:cxn>
                <a:cxn ang="0">
                  <a:pos x="0" y="10"/>
                </a:cxn>
                <a:cxn ang="0">
                  <a:pos x="0" y="7"/>
                </a:cxn>
                <a:cxn ang="0">
                  <a:pos x="1" y="5"/>
                </a:cxn>
                <a:cxn ang="0">
                  <a:pos x="4" y="2"/>
                </a:cxn>
                <a:cxn ang="0">
                  <a:pos x="7" y="0"/>
                </a:cxn>
              </a:cxnLst>
              <a:rect l="0" t="0" r="r" b="b"/>
              <a:pathLst>
                <a:path w="20" h="19">
                  <a:moveTo>
                    <a:pt x="7" y="0"/>
                  </a:moveTo>
                  <a:lnTo>
                    <a:pt x="11" y="0"/>
                  </a:lnTo>
                  <a:lnTo>
                    <a:pt x="15" y="1"/>
                  </a:lnTo>
                  <a:lnTo>
                    <a:pt x="18" y="3"/>
                  </a:lnTo>
                  <a:lnTo>
                    <a:pt x="20" y="9"/>
                  </a:lnTo>
                  <a:lnTo>
                    <a:pt x="20" y="12"/>
                  </a:lnTo>
                  <a:lnTo>
                    <a:pt x="19" y="15"/>
                  </a:lnTo>
                  <a:lnTo>
                    <a:pt x="16" y="18"/>
                  </a:lnTo>
                  <a:lnTo>
                    <a:pt x="13" y="19"/>
                  </a:lnTo>
                  <a:lnTo>
                    <a:pt x="9" y="19"/>
                  </a:lnTo>
                  <a:lnTo>
                    <a:pt x="5" y="18"/>
                  </a:lnTo>
                  <a:lnTo>
                    <a:pt x="2" y="15"/>
                  </a:lnTo>
                  <a:lnTo>
                    <a:pt x="0" y="10"/>
                  </a:lnTo>
                  <a:lnTo>
                    <a:pt x="0" y="7"/>
                  </a:lnTo>
                  <a:lnTo>
                    <a:pt x="1" y="5"/>
                  </a:lnTo>
                  <a:lnTo>
                    <a:pt x="4" y="2"/>
                  </a:lnTo>
                  <a:lnTo>
                    <a:pt x="7" y="0"/>
                  </a:lnTo>
                  <a:close/>
                </a:path>
              </a:pathLst>
            </a:custGeom>
            <a:solidFill>
              <a:srgbClr val="F136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6" name="Freeform 262"/>
            <p:cNvSpPr>
              <a:spLocks/>
            </p:cNvSpPr>
            <p:nvPr/>
          </p:nvSpPr>
          <p:spPr bwMode="auto">
            <a:xfrm>
              <a:off x="4168776" y="519113"/>
              <a:ext cx="103188" cy="195263"/>
            </a:xfrm>
            <a:custGeom>
              <a:avLst/>
              <a:gdLst/>
              <a:ahLst/>
              <a:cxnLst>
                <a:cxn ang="0">
                  <a:pos x="53" y="0"/>
                </a:cxn>
                <a:cxn ang="0">
                  <a:pos x="55" y="2"/>
                </a:cxn>
                <a:cxn ang="0">
                  <a:pos x="56" y="10"/>
                </a:cxn>
                <a:cxn ang="0">
                  <a:pos x="58" y="23"/>
                </a:cxn>
                <a:cxn ang="0">
                  <a:pos x="60" y="38"/>
                </a:cxn>
                <a:cxn ang="0">
                  <a:pos x="62" y="54"/>
                </a:cxn>
                <a:cxn ang="0">
                  <a:pos x="65" y="88"/>
                </a:cxn>
                <a:cxn ang="0">
                  <a:pos x="64" y="100"/>
                </a:cxn>
                <a:cxn ang="0">
                  <a:pos x="61" y="110"/>
                </a:cxn>
                <a:cxn ang="0">
                  <a:pos x="55" y="118"/>
                </a:cxn>
                <a:cxn ang="0">
                  <a:pos x="46" y="122"/>
                </a:cxn>
                <a:cxn ang="0">
                  <a:pos x="34" y="123"/>
                </a:cxn>
                <a:cxn ang="0">
                  <a:pos x="23" y="121"/>
                </a:cxn>
                <a:cxn ang="0">
                  <a:pos x="11" y="117"/>
                </a:cxn>
                <a:cxn ang="0">
                  <a:pos x="4" y="109"/>
                </a:cxn>
                <a:cxn ang="0">
                  <a:pos x="0" y="100"/>
                </a:cxn>
                <a:cxn ang="0">
                  <a:pos x="1" y="91"/>
                </a:cxn>
                <a:cxn ang="0">
                  <a:pos x="5" y="79"/>
                </a:cxn>
                <a:cxn ang="0">
                  <a:pos x="13" y="65"/>
                </a:cxn>
                <a:cxn ang="0">
                  <a:pos x="30" y="34"/>
                </a:cxn>
                <a:cxn ang="0">
                  <a:pos x="39" y="21"/>
                </a:cxn>
                <a:cxn ang="0">
                  <a:pos x="52" y="2"/>
                </a:cxn>
                <a:cxn ang="0">
                  <a:pos x="53" y="0"/>
                </a:cxn>
              </a:cxnLst>
              <a:rect l="0" t="0" r="r" b="b"/>
              <a:pathLst>
                <a:path w="65" h="123">
                  <a:moveTo>
                    <a:pt x="53" y="0"/>
                  </a:moveTo>
                  <a:lnTo>
                    <a:pt x="55" y="2"/>
                  </a:lnTo>
                  <a:lnTo>
                    <a:pt x="56" y="10"/>
                  </a:lnTo>
                  <a:lnTo>
                    <a:pt x="58" y="23"/>
                  </a:lnTo>
                  <a:lnTo>
                    <a:pt x="60" y="38"/>
                  </a:lnTo>
                  <a:lnTo>
                    <a:pt x="62" y="54"/>
                  </a:lnTo>
                  <a:lnTo>
                    <a:pt x="65" y="88"/>
                  </a:lnTo>
                  <a:lnTo>
                    <a:pt x="64" y="100"/>
                  </a:lnTo>
                  <a:lnTo>
                    <a:pt x="61" y="110"/>
                  </a:lnTo>
                  <a:lnTo>
                    <a:pt x="55" y="118"/>
                  </a:lnTo>
                  <a:lnTo>
                    <a:pt x="46" y="122"/>
                  </a:lnTo>
                  <a:lnTo>
                    <a:pt x="34" y="123"/>
                  </a:lnTo>
                  <a:lnTo>
                    <a:pt x="23" y="121"/>
                  </a:lnTo>
                  <a:lnTo>
                    <a:pt x="11" y="117"/>
                  </a:lnTo>
                  <a:lnTo>
                    <a:pt x="4" y="109"/>
                  </a:lnTo>
                  <a:lnTo>
                    <a:pt x="0" y="100"/>
                  </a:lnTo>
                  <a:lnTo>
                    <a:pt x="1" y="91"/>
                  </a:lnTo>
                  <a:lnTo>
                    <a:pt x="5" y="79"/>
                  </a:lnTo>
                  <a:lnTo>
                    <a:pt x="13" y="65"/>
                  </a:lnTo>
                  <a:lnTo>
                    <a:pt x="30" y="34"/>
                  </a:lnTo>
                  <a:lnTo>
                    <a:pt x="39" y="21"/>
                  </a:lnTo>
                  <a:lnTo>
                    <a:pt x="52" y="2"/>
                  </a:lnTo>
                  <a:lnTo>
                    <a:pt x="53" y="0"/>
                  </a:lnTo>
                  <a:close/>
                </a:path>
              </a:pathLst>
            </a:custGeom>
            <a:solidFill>
              <a:srgbClr val="97FE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7" name="Freeform 263"/>
            <p:cNvSpPr>
              <a:spLocks/>
            </p:cNvSpPr>
            <p:nvPr/>
          </p:nvSpPr>
          <p:spPr bwMode="auto">
            <a:xfrm>
              <a:off x="4184651" y="546101"/>
              <a:ext cx="74613" cy="153988"/>
            </a:xfrm>
            <a:custGeom>
              <a:avLst/>
              <a:gdLst/>
              <a:ahLst/>
              <a:cxnLst>
                <a:cxn ang="0">
                  <a:pos x="40" y="0"/>
                </a:cxn>
                <a:cxn ang="0">
                  <a:pos x="40" y="3"/>
                </a:cxn>
                <a:cxn ang="0">
                  <a:pos x="42" y="12"/>
                </a:cxn>
                <a:cxn ang="0">
                  <a:pos x="43" y="23"/>
                </a:cxn>
                <a:cxn ang="0">
                  <a:pos x="46" y="37"/>
                </a:cxn>
                <a:cxn ang="0">
                  <a:pos x="47" y="53"/>
                </a:cxn>
                <a:cxn ang="0">
                  <a:pos x="46" y="68"/>
                </a:cxn>
                <a:cxn ang="0">
                  <a:pos x="43" y="81"/>
                </a:cxn>
                <a:cxn ang="0">
                  <a:pos x="38" y="92"/>
                </a:cxn>
                <a:cxn ang="0">
                  <a:pos x="32" y="96"/>
                </a:cxn>
                <a:cxn ang="0">
                  <a:pos x="24" y="97"/>
                </a:cxn>
                <a:cxn ang="0">
                  <a:pos x="15" y="96"/>
                </a:cxn>
                <a:cxn ang="0">
                  <a:pos x="8" y="92"/>
                </a:cxn>
                <a:cxn ang="0">
                  <a:pos x="1" y="85"/>
                </a:cxn>
                <a:cxn ang="0">
                  <a:pos x="0" y="77"/>
                </a:cxn>
                <a:cxn ang="0">
                  <a:pos x="3" y="68"/>
                </a:cxn>
                <a:cxn ang="0">
                  <a:pos x="8" y="55"/>
                </a:cxn>
                <a:cxn ang="0">
                  <a:pos x="14" y="43"/>
                </a:cxn>
                <a:cxn ang="0">
                  <a:pos x="22" y="31"/>
                </a:cxn>
                <a:cxn ang="0">
                  <a:pos x="28" y="20"/>
                </a:cxn>
                <a:cxn ang="0">
                  <a:pos x="34" y="9"/>
                </a:cxn>
                <a:cxn ang="0">
                  <a:pos x="38" y="3"/>
                </a:cxn>
                <a:cxn ang="0">
                  <a:pos x="40" y="0"/>
                </a:cxn>
              </a:cxnLst>
              <a:rect l="0" t="0" r="r" b="b"/>
              <a:pathLst>
                <a:path w="47" h="97">
                  <a:moveTo>
                    <a:pt x="40" y="0"/>
                  </a:moveTo>
                  <a:lnTo>
                    <a:pt x="40" y="3"/>
                  </a:lnTo>
                  <a:lnTo>
                    <a:pt x="42" y="12"/>
                  </a:lnTo>
                  <a:lnTo>
                    <a:pt x="43" y="23"/>
                  </a:lnTo>
                  <a:lnTo>
                    <a:pt x="46" y="37"/>
                  </a:lnTo>
                  <a:lnTo>
                    <a:pt x="47" y="53"/>
                  </a:lnTo>
                  <a:lnTo>
                    <a:pt x="46" y="68"/>
                  </a:lnTo>
                  <a:lnTo>
                    <a:pt x="43" y="81"/>
                  </a:lnTo>
                  <a:lnTo>
                    <a:pt x="38" y="92"/>
                  </a:lnTo>
                  <a:lnTo>
                    <a:pt x="32" y="96"/>
                  </a:lnTo>
                  <a:lnTo>
                    <a:pt x="24" y="97"/>
                  </a:lnTo>
                  <a:lnTo>
                    <a:pt x="15" y="96"/>
                  </a:lnTo>
                  <a:lnTo>
                    <a:pt x="8" y="92"/>
                  </a:lnTo>
                  <a:lnTo>
                    <a:pt x="1" y="85"/>
                  </a:lnTo>
                  <a:lnTo>
                    <a:pt x="0" y="77"/>
                  </a:lnTo>
                  <a:lnTo>
                    <a:pt x="3" y="68"/>
                  </a:lnTo>
                  <a:lnTo>
                    <a:pt x="8" y="55"/>
                  </a:lnTo>
                  <a:lnTo>
                    <a:pt x="14" y="43"/>
                  </a:lnTo>
                  <a:lnTo>
                    <a:pt x="22" y="31"/>
                  </a:lnTo>
                  <a:lnTo>
                    <a:pt x="28" y="20"/>
                  </a:lnTo>
                  <a:lnTo>
                    <a:pt x="34" y="9"/>
                  </a:lnTo>
                  <a:lnTo>
                    <a:pt x="38" y="3"/>
                  </a:lnTo>
                  <a:lnTo>
                    <a:pt x="40" y="0"/>
                  </a:lnTo>
                  <a:close/>
                </a:path>
              </a:pathLst>
            </a:custGeom>
            <a:solidFill>
              <a:srgbClr val="3C9F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8" name="Freeform 264"/>
            <p:cNvSpPr>
              <a:spLocks/>
            </p:cNvSpPr>
            <p:nvPr/>
          </p:nvSpPr>
          <p:spPr bwMode="auto">
            <a:xfrm>
              <a:off x="4192588" y="638176"/>
              <a:ext cx="52388" cy="52388"/>
            </a:xfrm>
            <a:custGeom>
              <a:avLst/>
              <a:gdLst/>
              <a:ahLst/>
              <a:cxnLst>
                <a:cxn ang="0">
                  <a:pos x="14" y="0"/>
                </a:cxn>
                <a:cxn ang="0">
                  <a:pos x="23" y="1"/>
                </a:cxn>
                <a:cxn ang="0">
                  <a:pos x="29" y="6"/>
                </a:cxn>
                <a:cxn ang="0">
                  <a:pos x="33" y="14"/>
                </a:cxn>
                <a:cxn ang="0">
                  <a:pos x="32" y="23"/>
                </a:cxn>
                <a:cxn ang="0">
                  <a:pos x="27" y="30"/>
                </a:cxn>
                <a:cxn ang="0">
                  <a:pos x="19" y="33"/>
                </a:cxn>
                <a:cxn ang="0">
                  <a:pos x="10" y="33"/>
                </a:cxn>
                <a:cxn ang="0">
                  <a:pos x="4" y="28"/>
                </a:cxn>
                <a:cxn ang="0">
                  <a:pos x="0" y="19"/>
                </a:cxn>
                <a:cxn ang="0">
                  <a:pos x="1" y="10"/>
                </a:cxn>
                <a:cxn ang="0">
                  <a:pos x="7" y="4"/>
                </a:cxn>
                <a:cxn ang="0">
                  <a:pos x="14" y="0"/>
                </a:cxn>
              </a:cxnLst>
              <a:rect l="0" t="0" r="r" b="b"/>
              <a:pathLst>
                <a:path w="33" h="33">
                  <a:moveTo>
                    <a:pt x="14" y="0"/>
                  </a:moveTo>
                  <a:lnTo>
                    <a:pt x="23" y="1"/>
                  </a:lnTo>
                  <a:lnTo>
                    <a:pt x="29" y="6"/>
                  </a:lnTo>
                  <a:lnTo>
                    <a:pt x="33" y="14"/>
                  </a:lnTo>
                  <a:lnTo>
                    <a:pt x="32" y="23"/>
                  </a:lnTo>
                  <a:lnTo>
                    <a:pt x="27" y="30"/>
                  </a:lnTo>
                  <a:lnTo>
                    <a:pt x="19" y="33"/>
                  </a:lnTo>
                  <a:lnTo>
                    <a:pt x="10" y="33"/>
                  </a:lnTo>
                  <a:lnTo>
                    <a:pt x="4" y="28"/>
                  </a:lnTo>
                  <a:lnTo>
                    <a:pt x="0" y="19"/>
                  </a:lnTo>
                  <a:lnTo>
                    <a:pt x="1" y="10"/>
                  </a:lnTo>
                  <a:lnTo>
                    <a:pt x="7" y="4"/>
                  </a:lnTo>
                  <a:lnTo>
                    <a:pt x="14" y="0"/>
                  </a:lnTo>
                  <a:close/>
                </a:path>
              </a:pathLst>
            </a:custGeom>
            <a:solidFill>
              <a:srgbClr val="FFCC0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9" name="Freeform 265"/>
            <p:cNvSpPr>
              <a:spLocks/>
            </p:cNvSpPr>
            <p:nvPr/>
          </p:nvSpPr>
          <p:spPr bwMode="auto">
            <a:xfrm>
              <a:off x="4206876" y="652463"/>
              <a:ext cx="26988" cy="28575"/>
            </a:xfrm>
            <a:custGeom>
              <a:avLst/>
              <a:gdLst/>
              <a:ahLst/>
              <a:cxnLst>
                <a:cxn ang="0">
                  <a:pos x="5" y="0"/>
                </a:cxn>
                <a:cxn ang="0">
                  <a:pos x="9" y="0"/>
                </a:cxn>
                <a:cxn ang="0">
                  <a:pos x="13" y="1"/>
                </a:cxn>
                <a:cxn ang="0">
                  <a:pos x="15" y="4"/>
                </a:cxn>
                <a:cxn ang="0">
                  <a:pos x="17" y="6"/>
                </a:cxn>
                <a:cxn ang="0">
                  <a:pos x="17" y="10"/>
                </a:cxn>
                <a:cxn ang="0">
                  <a:pos x="15" y="12"/>
                </a:cxn>
                <a:cxn ang="0">
                  <a:pos x="13" y="15"/>
                </a:cxn>
                <a:cxn ang="0">
                  <a:pos x="10" y="16"/>
                </a:cxn>
                <a:cxn ang="0">
                  <a:pos x="9" y="18"/>
                </a:cxn>
                <a:cxn ang="0">
                  <a:pos x="5" y="18"/>
                </a:cxn>
                <a:cxn ang="0">
                  <a:pos x="1" y="14"/>
                </a:cxn>
                <a:cxn ang="0">
                  <a:pos x="0" y="11"/>
                </a:cxn>
                <a:cxn ang="0">
                  <a:pos x="0" y="5"/>
                </a:cxn>
                <a:cxn ang="0">
                  <a:pos x="5" y="0"/>
                </a:cxn>
              </a:cxnLst>
              <a:rect l="0" t="0" r="r" b="b"/>
              <a:pathLst>
                <a:path w="17" h="18">
                  <a:moveTo>
                    <a:pt x="5" y="0"/>
                  </a:moveTo>
                  <a:lnTo>
                    <a:pt x="9" y="0"/>
                  </a:lnTo>
                  <a:lnTo>
                    <a:pt x="13" y="1"/>
                  </a:lnTo>
                  <a:lnTo>
                    <a:pt x="15" y="4"/>
                  </a:lnTo>
                  <a:lnTo>
                    <a:pt x="17" y="6"/>
                  </a:lnTo>
                  <a:lnTo>
                    <a:pt x="17" y="10"/>
                  </a:lnTo>
                  <a:lnTo>
                    <a:pt x="15" y="12"/>
                  </a:lnTo>
                  <a:lnTo>
                    <a:pt x="13" y="15"/>
                  </a:lnTo>
                  <a:lnTo>
                    <a:pt x="10" y="16"/>
                  </a:lnTo>
                  <a:lnTo>
                    <a:pt x="9" y="18"/>
                  </a:lnTo>
                  <a:lnTo>
                    <a:pt x="5" y="18"/>
                  </a:lnTo>
                  <a:lnTo>
                    <a:pt x="1" y="14"/>
                  </a:lnTo>
                  <a:lnTo>
                    <a:pt x="0" y="11"/>
                  </a:lnTo>
                  <a:lnTo>
                    <a:pt x="0" y="5"/>
                  </a:lnTo>
                  <a:lnTo>
                    <a:pt x="5" y="0"/>
                  </a:lnTo>
                  <a:close/>
                </a:path>
              </a:pathLst>
            </a:custGeom>
            <a:solidFill>
              <a:srgbClr val="F136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0" name="Freeform 266"/>
            <p:cNvSpPr>
              <a:spLocks/>
            </p:cNvSpPr>
            <p:nvPr/>
          </p:nvSpPr>
          <p:spPr bwMode="auto">
            <a:xfrm>
              <a:off x="4479926" y="1317626"/>
              <a:ext cx="46038" cy="46038"/>
            </a:xfrm>
            <a:custGeom>
              <a:avLst/>
              <a:gdLst/>
              <a:ahLst/>
              <a:cxnLst>
                <a:cxn ang="0">
                  <a:pos x="12" y="0"/>
                </a:cxn>
                <a:cxn ang="0">
                  <a:pos x="19" y="1"/>
                </a:cxn>
                <a:cxn ang="0">
                  <a:pos x="26" y="5"/>
                </a:cxn>
                <a:cxn ang="0">
                  <a:pos x="29" y="13"/>
                </a:cxn>
                <a:cxn ang="0">
                  <a:pos x="28" y="20"/>
                </a:cxn>
                <a:cxn ang="0">
                  <a:pos x="24" y="27"/>
                </a:cxn>
                <a:cxn ang="0">
                  <a:pos x="17" y="29"/>
                </a:cxn>
                <a:cxn ang="0">
                  <a:pos x="9" y="29"/>
                </a:cxn>
                <a:cxn ang="0">
                  <a:pos x="3" y="24"/>
                </a:cxn>
                <a:cxn ang="0">
                  <a:pos x="0" y="18"/>
                </a:cxn>
                <a:cxn ang="0">
                  <a:pos x="0" y="10"/>
                </a:cxn>
                <a:cxn ang="0">
                  <a:pos x="5" y="4"/>
                </a:cxn>
                <a:cxn ang="0">
                  <a:pos x="12" y="0"/>
                </a:cxn>
              </a:cxnLst>
              <a:rect l="0" t="0" r="r" b="b"/>
              <a:pathLst>
                <a:path w="29" h="29">
                  <a:moveTo>
                    <a:pt x="12" y="0"/>
                  </a:moveTo>
                  <a:lnTo>
                    <a:pt x="19" y="1"/>
                  </a:lnTo>
                  <a:lnTo>
                    <a:pt x="26" y="5"/>
                  </a:lnTo>
                  <a:lnTo>
                    <a:pt x="29" y="13"/>
                  </a:lnTo>
                  <a:lnTo>
                    <a:pt x="28" y="20"/>
                  </a:lnTo>
                  <a:lnTo>
                    <a:pt x="24" y="27"/>
                  </a:lnTo>
                  <a:lnTo>
                    <a:pt x="17" y="29"/>
                  </a:lnTo>
                  <a:lnTo>
                    <a:pt x="9" y="29"/>
                  </a:lnTo>
                  <a:lnTo>
                    <a:pt x="3" y="24"/>
                  </a:lnTo>
                  <a:lnTo>
                    <a:pt x="0" y="18"/>
                  </a:lnTo>
                  <a:lnTo>
                    <a:pt x="0" y="10"/>
                  </a:lnTo>
                  <a:lnTo>
                    <a:pt x="5" y="4"/>
                  </a:lnTo>
                  <a:lnTo>
                    <a:pt x="12" y="0"/>
                  </a:lnTo>
                  <a:close/>
                </a:path>
              </a:pathLst>
            </a:custGeom>
            <a:solidFill>
              <a:srgbClr val="9700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1" name="Freeform 267"/>
            <p:cNvSpPr>
              <a:spLocks/>
            </p:cNvSpPr>
            <p:nvPr/>
          </p:nvSpPr>
          <p:spPr bwMode="auto">
            <a:xfrm>
              <a:off x="4651376" y="1304926"/>
              <a:ext cx="44450" cy="47625"/>
            </a:xfrm>
            <a:custGeom>
              <a:avLst/>
              <a:gdLst/>
              <a:ahLst/>
              <a:cxnLst>
                <a:cxn ang="0">
                  <a:pos x="12" y="0"/>
                </a:cxn>
                <a:cxn ang="0">
                  <a:pos x="20" y="0"/>
                </a:cxn>
                <a:cxn ang="0">
                  <a:pos x="26" y="5"/>
                </a:cxn>
                <a:cxn ang="0">
                  <a:pos x="28" y="13"/>
                </a:cxn>
                <a:cxn ang="0">
                  <a:pos x="28" y="21"/>
                </a:cxn>
                <a:cxn ang="0">
                  <a:pos x="23" y="27"/>
                </a:cxn>
                <a:cxn ang="0">
                  <a:pos x="17" y="30"/>
                </a:cxn>
                <a:cxn ang="0">
                  <a:pos x="9" y="30"/>
                </a:cxn>
                <a:cxn ang="0">
                  <a:pos x="3" y="25"/>
                </a:cxn>
                <a:cxn ang="0">
                  <a:pos x="0" y="17"/>
                </a:cxn>
                <a:cxn ang="0">
                  <a:pos x="0" y="9"/>
                </a:cxn>
                <a:cxn ang="0">
                  <a:pos x="5" y="3"/>
                </a:cxn>
                <a:cxn ang="0">
                  <a:pos x="12" y="0"/>
                </a:cxn>
              </a:cxnLst>
              <a:rect l="0" t="0" r="r" b="b"/>
              <a:pathLst>
                <a:path w="28" h="30">
                  <a:moveTo>
                    <a:pt x="12" y="0"/>
                  </a:moveTo>
                  <a:lnTo>
                    <a:pt x="20" y="0"/>
                  </a:lnTo>
                  <a:lnTo>
                    <a:pt x="26" y="5"/>
                  </a:lnTo>
                  <a:lnTo>
                    <a:pt x="28" y="13"/>
                  </a:lnTo>
                  <a:lnTo>
                    <a:pt x="28" y="21"/>
                  </a:lnTo>
                  <a:lnTo>
                    <a:pt x="23" y="27"/>
                  </a:lnTo>
                  <a:lnTo>
                    <a:pt x="17" y="30"/>
                  </a:lnTo>
                  <a:lnTo>
                    <a:pt x="9" y="30"/>
                  </a:lnTo>
                  <a:lnTo>
                    <a:pt x="3" y="25"/>
                  </a:lnTo>
                  <a:lnTo>
                    <a:pt x="0" y="17"/>
                  </a:lnTo>
                  <a:lnTo>
                    <a:pt x="0" y="9"/>
                  </a:lnTo>
                  <a:lnTo>
                    <a:pt x="5" y="3"/>
                  </a:lnTo>
                  <a:lnTo>
                    <a:pt x="12" y="0"/>
                  </a:lnTo>
                  <a:close/>
                </a:path>
              </a:pathLst>
            </a:custGeom>
            <a:solidFill>
              <a:srgbClr val="9700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2" name="Freeform 268"/>
            <p:cNvSpPr>
              <a:spLocks/>
            </p:cNvSpPr>
            <p:nvPr/>
          </p:nvSpPr>
          <p:spPr bwMode="auto">
            <a:xfrm>
              <a:off x="4316413" y="1325563"/>
              <a:ext cx="46038" cy="44450"/>
            </a:xfrm>
            <a:custGeom>
              <a:avLst/>
              <a:gdLst/>
              <a:ahLst/>
              <a:cxnLst>
                <a:cxn ang="0">
                  <a:pos x="11" y="0"/>
                </a:cxn>
                <a:cxn ang="0">
                  <a:pos x="19" y="0"/>
                </a:cxn>
                <a:cxn ang="0">
                  <a:pos x="25" y="5"/>
                </a:cxn>
                <a:cxn ang="0">
                  <a:pos x="29" y="12"/>
                </a:cxn>
                <a:cxn ang="0">
                  <a:pos x="28" y="19"/>
                </a:cxn>
                <a:cxn ang="0">
                  <a:pos x="24" y="26"/>
                </a:cxn>
                <a:cxn ang="0">
                  <a:pos x="16" y="28"/>
                </a:cxn>
                <a:cxn ang="0">
                  <a:pos x="9" y="28"/>
                </a:cxn>
                <a:cxn ang="0">
                  <a:pos x="2" y="23"/>
                </a:cxn>
                <a:cxn ang="0">
                  <a:pos x="0" y="17"/>
                </a:cxn>
                <a:cxn ang="0">
                  <a:pos x="0" y="9"/>
                </a:cxn>
                <a:cxn ang="0">
                  <a:pos x="5" y="3"/>
                </a:cxn>
                <a:cxn ang="0">
                  <a:pos x="11" y="0"/>
                </a:cxn>
              </a:cxnLst>
              <a:rect l="0" t="0" r="r" b="b"/>
              <a:pathLst>
                <a:path w="29" h="28">
                  <a:moveTo>
                    <a:pt x="11" y="0"/>
                  </a:moveTo>
                  <a:lnTo>
                    <a:pt x="19" y="0"/>
                  </a:lnTo>
                  <a:lnTo>
                    <a:pt x="25" y="5"/>
                  </a:lnTo>
                  <a:lnTo>
                    <a:pt x="29" y="12"/>
                  </a:lnTo>
                  <a:lnTo>
                    <a:pt x="28" y="19"/>
                  </a:lnTo>
                  <a:lnTo>
                    <a:pt x="24" y="26"/>
                  </a:lnTo>
                  <a:lnTo>
                    <a:pt x="16" y="28"/>
                  </a:lnTo>
                  <a:lnTo>
                    <a:pt x="9" y="28"/>
                  </a:lnTo>
                  <a:lnTo>
                    <a:pt x="2" y="23"/>
                  </a:lnTo>
                  <a:lnTo>
                    <a:pt x="0" y="17"/>
                  </a:lnTo>
                  <a:lnTo>
                    <a:pt x="0" y="9"/>
                  </a:lnTo>
                  <a:lnTo>
                    <a:pt x="5" y="3"/>
                  </a:lnTo>
                  <a:lnTo>
                    <a:pt x="11" y="0"/>
                  </a:lnTo>
                  <a:close/>
                </a:path>
              </a:pathLst>
            </a:custGeom>
            <a:solidFill>
              <a:srgbClr val="9700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3" name="Freeform 269"/>
            <p:cNvSpPr>
              <a:spLocks/>
            </p:cNvSpPr>
            <p:nvPr/>
          </p:nvSpPr>
          <p:spPr bwMode="auto">
            <a:xfrm>
              <a:off x="2560638" y="1087438"/>
              <a:ext cx="171450" cy="254000"/>
            </a:xfrm>
            <a:custGeom>
              <a:avLst/>
              <a:gdLst/>
              <a:ahLst/>
              <a:cxnLst>
                <a:cxn ang="0">
                  <a:pos x="0" y="0"/>
                </a:cxn>
                <a:cxn ang="0">
                  <a:pos x="10" y="10"/>
                </a:cxn>
                <a:cxn ang="0">
                  <a:pos x="16" y="23"/>
                </a:cxn>
                <a:cxn ang="0">
                  <a:pos x="24" y="32"/>
                </a:cxn>
                <a:cxn ang="0">
                  <a:pos x="37" y="46"/>
                </a:cxn>
                <a:cxn ang="0">
                  <a:pos x="55" y="56"/>
                </a:cxn>
                <a:cxn ang="0">
                  <a:pos x="99" y="76"/>
                </a:cxn>
                <a:cxn ang="0">
                  <a:pos x="108" y="107"/>
                </a:cxn>
                <a:cxn ang="0">
                  <a:pos x="92" y="146"/>
                </a:cxn>
                <a:cxn ang="0">
                  <a:pos x="62" y="114"/>
                </a:cxn>
                <a:cxn ang="0">
                  <a:pos x="53" y="160"/>
                </a:cxn>
                <a:cxn ang="0">
                  <a:pos x="1" y="30"/>
                </a:cxn>
                <a:cxn ang="0">
                  <a:pos x="0" y="0"/>
                </a:cxn>
              </a:cxnLst>
              <a:rect l="0" t="0" r="r" b="b"/>
              <a:pathLst>
                <a:path w="108" h="160">
                  <a:moveTo>
                    <a:pt x="0" y="0"/>
                  </a:moveTo>
                  <a:lnTo>
                    <a:pt x="10" y="10"/>
                  </a:lnTo>
                  <a:lnTo>
                    <a:pt x="16" y="23"/>
                  </a:lnTo>
                  <a:lnTo>
                    <a:pt x="24" y="32"/>
                  </a:lnTo>
                  <a:lnTo>
                    <a:pt x="37" y="46"/>
                  </a:lnTo>
                  <a:lnTo>
                    <a:pt x="55" y="56"/>
                  </a:lnTo>
                  <a:lnTo>
                    <a:pt x="99" y="76"/>
                  </a:lnTo>
                  <a:lnTo>
                    <a:pt x="108" y="107"/>
                  </a:lnTo>
                  <a:lnTo>
                    <a:pt x="92" y="146"/>
                  </a:lnTo>
                  <a:lnTo>
                    <a:pt x="62" y="114"/>
                  </a:lnTo>
                  <a:lnTo>
                    <a:pt x="53" y="160"/>
                  </a:lnTo>
                  <a:lnTo>
                    <a:pt x="1" y="30"/>
                  </a:lnTo>
                  <a:lnTo>
                    <a:pt x="0" y="0"/>
                  </a:lnTo>
                  <a:close/>
                </a:path>
              </a:pathLst>
            </a:custGeom>
            <a:solidFill>
              <a:srgbClr val="F8CF3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4" name="Freeform 270"/>
            <p:cNvSpPr>
              <a:spLocks/>
            </p:cNvSpPr>
            <p:nvPr/>
          </p:nvSpPr>
          <p:spPr bwMode="auto">
            <a:xfrm>
              <a:off x="3471863" y="1141413"/>
              <a:ext cx="430213" cy="88900"/>
            </a:xfrm>
            <a:custGeom>
              <a:avLst/>
              <a:gdLst/>
              <a:ahLst/>
              <a:cxnLst>
                <a:cxn ang="0">
                  <a:pos x="236" y="0"/>
                </a:cxn>
                <a:cxn ang="0">
                  <a:pos x="271" y="13"/>
                </a:cxn>
                <a:cxn ang="0">
                  <a:pos x="271" y="40"/>
                </a:cxn>
                <a:cxn ang="0">
                  <a:pos x="241" y="54"/>
                </a:cxn>
                <a:cxn ang="0">
                  <a:pos x="201" y="41"/>
                </a:cxn>
                <a:cxn ang="0">
                  <a:pos x="193" y="45"/>
                </a:cxn>
                <a:cxn ang="0">
                  <a:pos x="183" y="49"/>
                </a:cxn>
                <a:cxn ang="0">
                  <a:pos x="171" y="52"/>
                </a:cxn>
                <a:cxn ang="0">
                  <a:pos x="157" y="55"/>
                </a:cxn>
                <a:cxn ang="0">
                  <a:pos x="147" y="56"/>
                </a:cxn>
                <a:cxn ang="0">
                  <a:pos x="132" y="55"/>
                </a:cxn>
                <a:cxn ang="0">
                  <a:pos x="113" y="55"/>
                </a:cxn>
                <a:cxn ang="0">
                  <a:pos x="72" y="52"/>
                </a:cxn>
                <a:cxn ang="0">
                  <a:pos x="53" y="51"/>
                </a:cxn>
                <a:cxn ang="0">
                  <a:pos x="35" y="50"/>
                </a:cxn>
                <a:cxn ang="0">
                  <a:pos x="21" y="50"/>
                </a:cxn>
                <a:cxn ang="0">
                  <a:pos x="12" y="49"/>
                </a:cxn>
                <a:cxn ang="0">
                  <a:pos x="12" y="42"/>
                </a:cxn>
                <a:cxn ang="0">
                  <a:pos x="9" y="33"/>
                </a:cxn>
                <a:cxn ang="0">
                  <a:pos x="7" y="23"/>
                </a:cxn>
                <a:cxn ang="0">
                  <a:pos x="3" y="13"/>
                </a:cxn>
                <a:cxn ang="0">
                  <a:pos x="2" y="5"/>
                </a:cxn>
                <a:cxn ang="0">
                  <a:pos x="0" y="3"/>
                </a:cxn>
                <a:cxn ang="0">
                  <a:pos x="183" y="18"/>
                </a:cxn>
                <a:cxn ang="0">
                  <a:pos x="195" y="1"/>
                </a:cxn>
                <a:cxn ang="0">
                  <a:pos x="236" y="0"/>
                </a:cxn>
              </a:cxnLst>
              <a:rect l="0" t="0" r="r" b="b"/>
              <a:pathLst>
                <a:path w="271" h="56">
                  <a:moveTo>
                    <a:pt x="236" y="0"/>
                  </a:moveTo>
                  <a:lnTo>
                    <a:pt x="271" y="13"/>
                  </a:lnTo>
                  <a:lnTo>
                    <a:pt x="271" y="40"/>
                  </a:lnTo>
                  <a:lnTo>
                    <a:pt x="241" y="54"/>
                  </a:lnTo>
                  <a:lnTo>
                    <a:pt x="201" y="41"/>
                  </a:lnTo>
                  <a:lnTo>
                    <a:pt x="193" y="45"/>
                  </a:lnTo>
                  <a:lnTo>
                    <a:pt x="183" y="49"/>
                  </a:lnTo>
                  <a:lnTo>
                    <a:pt x="171" y="52"/>
                  </a:lnTo>
                  <a:lnTo>
                    <a:pt x="157" y="55"/>
                  </a:lnTo>
                  <a:lnTo>
                    <a:pt x="147" y="56"/>
                  </a:lnTo>
                  <a:lnTo>
                    <a:pt x="132" y="55"/>
                  </a:lnTo>
                  <a:lnTo>
                    <a:pt x="113" y="55"/>
                  </a:lnTo>
                  <a:lnTo>
                    <a:pt x="72" y="52"/>
                  </a:lnTo>
                  <a:lnTo>
                    <a:pt x="53" y="51"/>
                  </a:lnTo>
                  <a:lnTo>
                    <a:pt x="35" y="50"/>
                  </a:lnTo>
                  <a:lnTo>
                    <a:pt x="21" y="50"/>
                  </a:lnTo>
                  <a:lnTo>
                    <a:pt x="12" y="49"/>
                  </a:lnTo>
                  <a:lnTo>
                    <a:pt x="12" y="42"/>
                  </a:lnTo>
                  <a:lnTo>
                    <a:pt x="9" y="33"/>
                  </a:lnTo>
                  <a:lnTo>
                    <a:pt x="7" y="23"/>
                  </a:lnTo>
                  <a:lnTo>
                    <a:pt x="3" y="13"/>
                  </a:lnTo>
                  <a:lnTo>
                    <a:pt x="2" y="5"/>
                  </a:lnTo>
                  <a:lnTo>
                    <a:pt x="0" y="3"/>
                  </a:lnTo>
                  <a:lnTo>
                    <a:pt x="183" y="18"/>
                  </a:lnTo>
                  <a:lnTo>
                    <a:pt x="195" y="1"/>
                  </a:lnTo>
                  <a:lnTo>
                    <a:pt x="236"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5" name="Freeform 271"/>
            <p:cNvSpPr>
              <a:spLocks noEditPoints="1"/>
            </p:cNvSpPr>
            <p:nvPr/>
          </p:nvSpPr>
          <p:spPr bwMode="auto">
            <a:xfrm>
              <a:off x="2574926" y="1625601"/>
              <a:ext cx="193675" cy="407988"/>
            </a:xfrm>
            <a:custGeom>
              <a:avLst/>
              <a:gdLst/>
              <a:ahLst/>
              <a:cxnLst>
                <a:cxn ang="0">
                  <a:pos x="83" y="2"/>
                </a:cxn>
                <a:cxn ang="0">
                  <a:pos x="88" y="7"/>
                </a:cxn>
                <a:cxn ang="0">
                  <a:pos x="95" y="12"/>
                </a:cxn>
                <a:cxn ang="0">
                  <a:pos x="104" y="16"/>
                </a:cxn>
                <a:cxn ang="0">
                  <a:pos x="113" y="21"/>
                </a:cxn>
                <a:cxn ang="0">
                  <a:pos x="120" y="24"/>
                </a:cxn>
                <a:cxn ang="0">
                  <a:pos x="122" y="25"/>
                </a:cxn>
                <a:cxn ang="0">
                  <a:pos x="72" y="155"/>
                </a:cxn>
                <a:cxn ang="0">
                  <a:pos x="76" y="179"/>
                </a:cxn>
                <a:cxn ang="0">
                  <a:pos x="88" y="200"/>
                </a:cxn>
                <a:cxn ang="0">
                  <a:pos x="90" y="210"/>
                </a:cxn>
                <a:cxn ang="0">
                  <a:pos x="90" y="219"/>
                </a:cxn>
                <a:cxn ang="0">
                  <a:pos x="89" y="224"/>
                </a:cxn>
                <a:cxn ang="0">
                  <a:pos x="86" y="229"/>
                </a:cxn>
                <a:cxn ang="0">
                  <a:pos x="84" y="232"/>
                </a:cxn>
                <a:cxn ang="0">
                  <a:pos x="81" y="233"/>
                </a:cxn>
                <a:cxn ang="0">
                  <a:pos x="79" y="232"/>
                </a:cxn>
                <a:cxn ang="0">
                  <a:pos x="77" y="230"/>
                </a:cxn>
                <a:cxn ang="0">
                  <a:pos x="75" y="227"/>
                </a:cxn>
                <a:cxn ang="0">
                  <a:pos x="72" y="221"/>
                </a:cxn>
                <a:cxn ang="0">
                  <a:pos x="70" y="214"/>
                </a:cxn>
                <a:cxn ang="0">
                  <a:pos x="67" y="209"/>
                </a:cxn>
                <a:cxn ang="0">
                  <a:pos x="63" y="202"/>
                </a:cxn>
                <a:cxn ang="0">
                  <a:pos x="61" y="197"/>
                </a:cxn>
                <a:cxn ang="0">
                  <a:pos x="51" y="215"/>
                </a:cxn>
                <a:cxn ang="0">
                  <a:pos x="43" y="233"/>
                </a:cxn>
                <a:cxn ang="0">
                  <a:pos x="37" y="252"/>
                </a:cxn>
                <a:cxn ang="0">
                  <a:pos x="25" y="257"/>
                </a:cxn>
                <a:cxn ang="0">
                  <a:pos x="16" y="257"/>
                </a:cxn>
                <a:cxn ang="0">
                  <a:pos x="12" y="255"/>
                </a:cxn>
                <a:cxn ang="0">
                  <a:pos x="9" y="248"/>
                </a:cxn>
                <a:cxn ang="0">
                  <a:pos x="5" y="239"/>
                </a:cxn>
                <a:cxn ang="0">
                  <a:pos x="0" y="227"/>
                </a:cxn>
                <a:cxn ang="0">
                  <a:pos x="9" y="204"/>
                </a:cxn>
                <a:cxn ang="0">
                  <a:pos x="18" y="183"/>
                </a:cxn>
                <a:cxn ang="0">
                  <a:pos x="29" y="164"/>
                </a:cxn>
                <a:cxn ang="0">
                  <a:pos x="43" y="144"/>
                </a:cxn>
                <a:cxn ang="0">
                  <a:pos x="63" y="71"/>
                </a:cxn>
                <a:cxn ang="0">
                  <a:pos x="83" y="2"/>
                </a:cxn>
                <a:cxn ang="0">
                  <a:pos x="84" y="0"/>
                </a:cxn>
                <a:cxn ang="0">
                  <a:pos x="83" y="2"/>
                </a:cxn>
                <a:cxn ang="0">
                  <a:pos x="84" y="0"/>
                </a:cxn>
              </a:cxnLst>
              <a:rect l="0" t="0" r="r" b="b"/>
              <a:pathLst>
                <a:path w="122" h="257">
                  <a:moveTo>
                    <a:pt x="83" y="2"/>
                  </a:moveTo>
                  <a:lnTo>
                    <a:pt x="88" y="7"/>
                  </a:lnTo>
                  <a:lnTo>
                    <a:pt x="95" y="12"/>
                  </a:lnTo>
                  <a:lnTo>
                    <a:pt x="104" y="16"/>
                  </a:lnTo>
                  <a:lnTo>
                    <a:pt x="113" y="21"/>
                  </a:lnTo>
                  <a:lnTo>
                    <a:pt x="120" y="24"/>
                  </a:lnTo>
                  <a:lnTo>
                    <a:pt x="122" y="25"/>
                  </a:lnTo>
                  <a:lnTo>
                    <a:pt x="72" y="155"/>
                  </a:lnTo>
                  <a:lnTo>
                    <a:pt x="76" y="179"/>
                  </a:lnTo>
                  <a:lnTo>
                    <a:pt x="88" y="200"/>
                  </a:lnTo>
                  <a:lnTo>
                    <a:pt x="90" y="210"/>
                  </a:lnTo>
                  <a:lnTo>
                    <a:pt x="90" y="219"/>
                  </a:lnTo>
                  <a:lnTo>
                    <a:pt x="89" y="224"/>
                  </a:lnTo>
                  <a:lnTo>
                    <a:pt x="86" y="229"/>
                  </a:lnTo>
                  <a:lnTo>
                    <a:pt x="84" y="232"/>
                  </a:lnTo>
                  <a:lnTo>
                    <a:pt x="81" y="233"/>
                  </a:lnTo>
                  <a:lnTo>
                    <a:pt x="79" y="232"/>
                  </a:lnTo>
                  <a:lnTo>
                    <a:pt x="77" y="230"/>
                  </a:lnTo>
                  <a:lnTo>
                    <a:pt x="75" y="227"/>
                  </a:lnTo>
                  <a:lnTo>
                    <a:pt x="72" y="221"/>
                  </a:lnTo>
                  <a:lnTo>
                    <a:pt x="70" y="214"/>
                  </a:lnTo>
                  <a:lnTo>
                    <a:pt x="67" y="209"/>
                  </a:lnTo>
                  <a:lnTo>
                    <a:pt x="63" y="202"/>
                  </a:lnTo>
                  <a:lnTo>
                    <a:pt x="61" y="197"/>
                  </a:lnTo>
                  <a:lnTo>
                    <a:pt x="51" y="215"/>
                  </a:lnTo>
                  <a:lnTo>
                    <a:pt x="43" y="233"/>
                  </a:lnTo>
                  <a:lnTo>
                    <a:pt x="37" y="252"/>
                  </a:lnTo>
                  <a:lnTo>
                    <a:pt x="25" y="257"/>
                  </a:lnTo>
                  <a:lnTo>
                    <a:pt x="16" y="257"/>
                  </a:lnTo>
                  <a:lnTo>
                    <a:pt x="12" y="255"/>
                  </a:lnTo>
                  <a:lnTo>
                    <a:pt x="9" y="248"/>
                  </a:lnTo>
                  <a:lnTo>
                    <a:pt x="5" y="239"/>
                  </a:lnTo>
                  <a:lnTo>
                    <a:pt x="0" y="227"/>
                  </a:lnTo>
                  <a:lnTo>
                    <a:pt x="9" y="204"/>
                  </a:lnTo>
                  <a:lnTo>
                    <a:pt x="18" y="183"/>
                  </a:lnTo>
                  <a:lnTo>
                    <a:pt x="29" y="164"/>
                  </a:lnTo>
                  <a:lnTo>
                    <a:pt x="43" y="144"/>
                  </a:lnTo>
                  <a:lnTo>
                    <a:pt x="63" y="71"/>
                  </a:lnTo>
                  <a:lnTo>
                    <a:pt x="83" y="2"/>
                  </a:lnTo>
                  <a:close/>
                  <a:moveTo>
                    <a:pt x="84" y="0"/>
                  </a:moveTo>
                  <a:lnTo>
                    <a:pt x="83" y="2"/>
                  </a:lnTo>
                  <a:lnTo>
                    <a:pt x="84"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6" name="Freeform 272"/>
            <p:cNvSpPr>
              <a:spLocks noEditPoints="1"/>
            </p:cNvSpPr>
            <p:nvPr/>
          </p:nvSpPr>
          <p:spPr bwMode="auto">
            <a:xfrm>
              <a:off x="2503488" y="796926"/>
              <a:ext cx="609600" cy="514350"/>
            </a:xfrm>
            <a:custGeom>
              <a:avLst/>
              <a:gdLst/>
              <a:ahLst/>
              <a:cxnLst>
                <a:cxn ang="0">
                  <a:pos x="24" y="175"/>
                </a:cxn>
                <a:cxn ang="0">
                  <a:pos x="209" y="0"/>
                </a:cxn>
                <a:cxn ang="0">
                  <a:pos x="241" y="2"/>
                </a:cxn>
                <a:cxn ang="0">
                  <a:pos x="251" y="3"/>
                </a:cxn>
                <a:cxn ang="0">
                  <a:pos x="273" y="31"/>
                </a:cxn>
                <a:cxn ang="0">
                  <a:pos x="289" y="43"/>
                </a:cxn>
                <a:cxn ang="0">
                  <a:pos x="319" y="39"/>
                </a:cxn>
                <a:cxn ang="0">
                  <a:pos x="335" y="57"/>
                </a:cxn>
                <a:cxn ang="0">
                  <a:pos x="345" y="77"/>
                </a:cxn>
                <a:cxn ang="0">
                  <a:pos x="340" y="87"/>
                </a:cxn>
                <a:cxn ang="0">
                  <a:pos x="323" y="95"/>
                </a:cxn>
                <a:cxn ang="0">
                  <a:pos x="323" y="96"/>
                </a:cxn>
                <a:cxn ang="0">
                  <a:pos x="326" y="99"/>
                </a:cxn>
                <a:cxn ang="0">
                  <a:pos x="334" y="105"/>
                </a:cxn>
                <a:cxn ang="0">
                  <a:pos x="344" y="123"/>
                </a:cxn>
                <a:cxn ang="0">
                  <a:pos x="353" y="166"/>
                </a:cxn>
                <a:cxn ang="0">
                  <a:pos x="347" y="220"/>
                </a:cxn>
                <a:cxn ang="0">
                  <a:pos x="384" y="264"/>
                </a:cxn>
                <a:cxn ang="0">
                  <a:pos x="375" y="280"/>
                </a:cxn>
                <a:cxn ang="0">
                  <a:pos x="352" y="304"/>
                </a:cxn>
                <a:cxn ang="0">
                  <a:pos x="319" y="322"/>
                </a:cxn>
                <a:cxn ang="0">
                  <a:pos x="287" y="323"/>
                </a:cxn>
                <a:cxn ang="0">
                  <a:pos x="266" y="319"/>
                </a:cxn>
                <a:cxn ang="0">
                  <a:pos x="256" y="292"/>
                </a:cxn>
                <a:cxn ang="0">
                  <a:pos x="199" y="301"/>
                </a:cxn>
                <a:cxn ang="0">
                  <a:pos x="142" y="296"/>
                </a:cxn>
                <a:cxn ang="0">
                  <a:pos x="96" y="277"/>
                </a:cxn>
                <a:cxn ang="0">
                  <a:pos x="60" y="239"/>
                </a:cxn>
                <a:cxn ang="0">
                  <a:pos x="37" y="220"/>
                </a:cxn>
                <a:cxn ang="0">
                  <a:pos x="15" y="218"/>
                </a:cxn>
                <a:cxn ang="0">
                  <a:pos x="0" y="203"/>
                </a:cxn>
                <a:cxn ang="0">
                  <a:pos x="5" y="187"/>
                </a:cxn>
                <a:cxn ang="0">
                  <a:pos x="23" y="175"/>
                </a:cxn>
                <a:cxn ang="0">
                  <a:pos x="27" y="180"/>
                </a:cxn>
                <a:cxn ang="0">
                  <a:pos x="23" y="165"/>
                </a:cxn>
                <a:cxn ang="0">
                  <a:pos x="12" y="128"/>
                </a:cxn>
                <a:cxn ang="0">
                  <a:pos x="14" y="116"/>
                </a:cxn>
                <a:cxn ang="0">
                  <a:pos x="17" y="96"/>
                </a:cxn>
                <a:cxn ang="0">
                  <a:pos x="54" y="78"/>
                </a:cxn>
                <a:cxn ang="0">
                  <a:pos x="93" y="59"/>
                </a:cxn>
                <a:cxn ang="0">
                  <a:pos x="134" y="40"/>
                </a:cxn>
                <a:cxn ang="0">
                  <a:pos x="171" y="21"/>
                </a:cxn>
                <a:cxn ang="0">
                  <a:pos x="196" y="8"/>
                </a:cxn>
                <a:cxn ang="0">
                  <a:pos x="209" y="0"/>
                </a:cxn>
              </a:cxnLst>
              <a:rect l="0" t="0" r="r" b="b"/>
              <a:pathLst>
                <a:path w="384" h="324">
                  <a:moveTo>
                    <a:pt x="23" y="175"/>
                  </a:moveTo>
                  <a:lnTo>
                    <a:pt x="24" y="175"/>
                  </a:lnTo>
                  <a:lnTo>
                    <a:pt x="23" y="175"/>
                  </a:lnTo>
                  <a:close/>
                  <a:moveTo>
                    <a:pt x="209" y="0"/>
                  </a:moveTo>
                  <a:lnTo>
                    <a:pt x="231" y="0"/>
                  </a:lnTo>
                  <a:lnTo>
                    <a:pt x="241" y="2"/>
                  </a:lnTo>
                  <a:lnTo>
                    <a:pt x="249" y="3"/>
                  </a:lnTo>
                  <a:lnTo>
                    <a:pt x="251" y="3"/>
                  </a:lnTo>
                  <a:lnTo>
                    <a:pt x="272" y="29"/>
                  </a:lnTo>
                  <a:lnTo>
                    <a:pt x="273" y="31"/>
                  </a:lnTo>
                  <a:lnTo>
                    <a:pt x="282" y="40"/>
                  </a:lnTo>
                  <a:lnTo>
                    <a:pt x="289" y="43"/>
                  </a:lnTo>
                  <a:lnTo>
                    <a:pt x="310" y="35"/>
                  </a:lnTo>
                  <a:lnTo>
                    <a:pt x="319" y="39"/>
                  </a:lnTo>
                  <a:lnTo>
                    <a:pt x="328" y="46"/>
                  </a:lnTo>
                  <a:lnTo>
                    <a:pt x="335" y="57"/>
                  </a:lnTo>
                  <a:lnTo>
                    <a:pt x="343" y="69"/>
                  </a:lnTo>
                  <a:lnTo>
                    <a:pt x="345" y="77"/>
                  </a:lnTo>
                  <a:lnTo>
                    <a:pt x="344" y="83"/>
                  </a:lnTo>
                  <a:lnTo>
                    <a:pt x="340" y="87"/>
                  </a:lnTo>
                  <a:lnTo>
                    <a:pt x="334" y="91"/>
                  </a:lnTo>
                  <a:lnTo>
                    <a:pt x="323" y="95"/>
                  </a:lnTo>
                  <a:lnTo>
                    <a:pt x="321" y="95"/>
                  </a:lnTo>
                  <a:lnTo>
                    <a:pt x="323" y="96"/>
                  </a:lnTo>
                  <a:lnTo>
                    <a:pt x="325" y="97"/>
                  </a:lnTo>
                  <a:lnTo>
                    <a:pt x="326" y="99"/>
                  </a:lnTo>
                  <a:lnTo>
                    <a:pt x="330" y="101"/>
                  </a:lnTo>
                  <a:lnTo>
                    <a:pt x="334" y="105"/>
                  </a:lnTo>
                  <a:lnTo>
                    <a:pt x="338" y="110"/>
                  </a:lnTo>
                  <a:lnTo>
                    <a:pt x="344" y="123"/>
                  </a:lnTo>
                  <a:lnTo>
                    <a:pt x="351" y="142"/>
                  </a:lnTo>
                  <a:lnTo>
                    <a:pt x="353" y="166"/>
                  </a:lnTo>
                  <a:lnTo>
                    <a:pt x="353" y="193"/>
                  </a:lnTo>
                  <a:lnTo>
                    <a:pt x="347" y="220"/>
                  </a:lnTo>
                  <a:lnTo>
                    <a:pt x="384" y="262"/>
                  </a:lnTo>
                  <a:lnTo>
                    <a:pt x="384" y="264"/>
                  </a:lnTo>
                  <a:lnTo>
                    <a:pt x="380" y="272"/>
                  </a:lnTo>
                  <a:lnTo>
                    <a:pt x="375" y="280"/>
                  </a:lnTo>
                  <a:lnTo>
                    <a:pt x="366" y="290"/>
                  </a:lnTo>
                  <a:lnTo>
                    <a:pt x="352" y="304"/>
                  </a:lnTo>
                  <a:lnTo>
                    <a:pt x="335" y="315"/>
                  </a:lnTo>
                  <a:lnTo>
                    <a:pt x="319" y="322"/>
                  </a:lnTo>
                  <a:lnTo>
                    <a:pt x="302" y="324"/>
                  </a:lnTo>
                  <a:lnTo>
                    <a:pt x="287" y="323"/>
                  </a:lnTo>
                  <a:lnTo>
                    <a:pt x="275" y="322"/>
                  </a:lnTo>
                  <a:lnTo>
                    <a:pt x="266" y="319"/>
                  </a:lnTo>
                  <a:lnTo>
                    <a:pt x="264" y="318"/>
                  </a:lnTo>
                  <a:lnTo>
                    <a:pt x="256" y="292"/>
                  </a:lnTo>
                  <a:lnTo>
                    <a:pt x="228" y="299"/>
                  </a:lnTo>
                  <a:lnTo>
                    <a:pt x="199" y="301"/>
                  </a:lnTo>
                  <a:lnTo>
                    <a:pt x="170" y="301"/>
                  </a:lnTo>
                  <a:lnTo>
                    <a:pt x="142" y="296"/>
                  </a:lnTo>
                  <a:lnTo>
                    <a:pt x="116" y="288"/>
                  </a:lnTo>
                  <a:lnTo>
                    <a:pt x="96" y="277"/>
                  </a:lnTo>
                  <a:lnTo>
                    <a:pt x="77" y="259"/>
                  </a:lnTo>
                  <a:lnTo>
                    <a:pt x="60" y="239"/>
                  </a:lnTo>
                  <a:lnTo>
                    <a:pt x="46" y="216"/>
                  </a:lnTo>
                  <a:lnTo>
                    <a:pt x="37" y="220"/>
                  </a:lnTo>
                  <a:lnTo>
                    <a:pt x="26" y="221"/>
                  </a:lnTo>
                  <a:lnTo>
                    <a:pt x="15" y="218"/>
                  </a:lnTo>
                  <a:lnTo>
                    <a:pt x="7" y="212"/>
                  </a:lnTo>
                  <a:lnTo>
                    <a:pt x="0" y="203"/>
                  </a:lnTo>
                  <a:lnTo>
                    <a:pt x="0" y="194"/>
                  </a:lnTo>
                  <a:lnTo>
                    <a:pt x="5" y="187"/>
                  </a:lnTo>
                  <a:lnTo>
                    <a:pt x="12" y="181"/>
                  </a:lnTo>
                  <a:lnTo>
                    <a:pt x="23" y="175"/>
                  </a:lnTo>
                  <a:lnTo>
                    <a:pt x="23" y="176"/>
                  </a:lnTo>
                  <a:lnTo>
                    <a:pt x="27" y="180"/>
                  </a:lnTo>
                  <a:lnTo>
                    <a:pt x="31" y="183"/>
                  </a:lnTo>
                  <a:lnTo>
                    <a:pt x="23" y="165"/>
                  </a:lnTo>
                  <a:lnTo>
                    <a:pt x="12" y="130"/>
                  </a:lnTo>
                  <a:lnTo>
                    <a:pt x="12" y="128"/>
                  </a:lnTo>
                  <a:lnTo>
                    <a:pt x="13" y="124"/>
                  </a:lnTo>
                  <a:lnTo>
                    <a:pt x="14" y="116"/>
                  </a:lnTo>
                  <a:lnTo>
                    <a:pt x="14" y="97"/>
                  </a:lnTo>
                  <a:lnTo>
                    <a:pt x="17" y="96"/>
                  </a:lnTo>
                  <a:lnTo>
                    <a:pt x="26" y="92"/>
                  </a:lnTo>
                  <a:lnTo>
                    <a:pt x="54" y="78"/>
                  </a:lnTo>
                  <a:lnTo>
                    <a:pt x="73" y="69"/>
                  </a:lnTo>
                  <a:lnTo>
                    <a:pt x="93" y="59"/>
                  </a:lnTo>
                  <a:lnTo>
                    <a:pt x="114" y="50"/>
                  </a:lnTo>
                  <a:lnTo>
                    <a:pt x="134" y="40"/>
                  </a:lnTo>
                  <a:lnTo>
                    <a:pt x="153" y="30"/>
                  </a:lnTo>
                  <a:lnTo>
                    <a:pt x="171" y="21"/>
                  </a:lnTo>
                  <a:lnTo>
                    <a:pt x="185" y="13"/>
                  </a:lnTo>
                  <a:lnTo>
                    <a:pt x="196" y="8"/>
                  </a:lnTo>
                  <a:lnTo>
                    <a:pt x="201" y="4"/>
                  </a:lnTo>
                  <a:lnTo>
                    <a:pt x="209"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7" name="Freeform 273"/>
            <p:cNvSpPr>
              <a:spLocks/>
            </p:cNvSpPr>
            <p:nvPr/>
          </p:nvSpPr>
          <p:spPr bwMode="auto">
            <a:xfrm>
              <a:off x="3643313" y="1922463"/>
              <a:ext cx="334963" cy="220663"/>
            </a:xfrm>
            <a:custGeom>
              <a:avLst/>
              <a:gdLst/>
              <a:ahLst/>
              <a:cxnLst>
                <a:cxn ang="0">
                  <a:pos x="34" y="0"/>
                </a:cxn>
                <a:cxn ang="0">
                  <a:pos x="99" y="102"/>
                </a:cxn>
                <a:cxn ang="0">
                  <a:pos x="101" y="101"/>
                </a:cxn>
                <a:cxn ang="0">
                  <a:pos x="110" y="98"/>
                </a:cxn>
                <a:cxn ang="0">
                  <a:pos x="122" y="96"/>
                </a:cxn>
                <a:cxn ang="0">
                  <a:pos x="137" y="92"/>
                </a:cxn>
                <a:cxn ang="0">
                  <a:pos x="173" y="87"/>
                </a:cxn>
                <a:cxn ang="0">
                  <a:pos x="188" y="88"/>
                </a:cxn>
                <a:cxn ang="0">
                  <a:pos x="201" y="92"/>
                </a:cxn>
                <a:cxn ang="0">
                  <a:pos x="209" y="97"/>
                </a:cxn>
                <a:cxn ang="0">
                  <a:pos x="211" y="105"/>
                </a:cxn>
                <a:cxn ang="0">
                  <a:pos x="210" y="112"/>
                </a:cxn>
                <a:cxn ang="0">
                  <a:pos x="205" y="120"/>
                </a:cxn>
                <a:cxn ang="0">
                  <a:pos x="196" y="126"/>
                </a:cxn>
                <a:cxn ang="0">
                  <a:pos x="182" y="131"/>
                </a:cxn>
                <a:cxn ang="0">
                  <a:pos x="164" y="134"/>
                </a:cxn>
                <a:cxn ang="0">
                  <a:pos x="145" y="135"/>
                </a:cxn>
                <a:cxn ang="0">
                  <a:pos x="124" y="136"/>
                </a:cxn>
                <a:cxn ang="0">
                  <a:pos x="105" y="136"/>
                </a:cxn>
                <a:cxn ang="0">
                  <a:pos x="87" y="139"/>
                </a:cxn>
                <a:cxn ang="0">
                  <a:pos x="0" y="31"/>
                </a:cxn>
                <a:cxn ang="0">
                  <a:pos x="34" y="0"/>
                </a:cxn>
              </a:cxnLst>
              <a:rect l="0" t="0" r="r" b="b"/>
              <a:pathLst>
                <a:path w="211" h="139">
                  <a:moveTo>
                    <a:pt x="34" y="0"/>
                  </a:moveTo>
                  <a:lnTo>
                    <a:pt x="99" y="102"/>
                  </a:lnTo>
                  <a:lnTo>
                    <a:pt x="101" y="101"/>
                  </a:lnTo>
                  <a:lnTo>
                    <a:pt x="110" y="98"/>
                  </a:lnTo>
                  <a:lnTo>
                    <a:pt x="122" y="96"/>
                  </a:lnTo>
                  <a:lnTo>
                    <a:pt x="137" y="92"/>
                  </a:lnTo>
                  <a:lnTo>
                    <a:pt x="173" y="87"/>
                  </a:lnTo>
                  <a:lnTo>
                    <a:pt x="188" y="88"/>
                  </a:lnTo>
                  <a:lnTo>
                    <a:pt x="201" y="92"/>
                  </a:lnTo>
                  <a:lnTo>
                    <a:pt x="209" y="97"/>
                  </a:lnTo>
                  <a:lnTo>
                    <a:pt x="211" y="105"/>
                  </a:lnTo>
                  <a:lnTo>
                    <a:pt x="210" y="112"/>
                  </a:lnTo>
                  <a:lnTo>
                    <a:pt x="205" y="120"/>
                  </a:lnTo>
                  <a:lnTo>
                    <a:pt x="196" y="126"/>
                  </a:lnTo>
                  <a:lnTo>
                    <a:pt x="182" y="131"/>
                  </a:lnTo>
                  <a:lnTo>
                    <a:pt x="164" y="134"/>
                  </a:lnTo>
                  <a:lnTo>
                    <a:pt x="145" y="135"/>
                  </a:lnTo>
                  <a:lnTo>
                    <a:pt x="124" y="136"/>
                  </a:lnTo>
                  <a:lnTo>
                    <a:pt x="105" y="136"/>
                  </a:lnTo>
                  <a:lnTo>
                    <a:pt x="87" y="139"/>
                  </a:lnTo>
                  <a:lnTo>
                    <a:pt x="0" y="31"/>
                  </a:lnTo>
                  <a:lnTo>
                    <a:pt x="34"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8" name="Freeform 274"/>
            <p:cNvSpPr>
              <a:spLocks/>
            </p:cNvSpPr>
            <p:nvPr/>
          </p:nvSpPr>
          <p:spPr bwMode="auto">
            <a:xfrm>
              <a:off x="3282951" y="2097088"/>
              <a:ext cx="139700" cy="414338"/>
            </a:xfrm>
            <a:custGeom>
              <a:avLst/>
              <a:gdLst/>
              <a:ahLst/>
              <a:cxnLst>
                <a:cxn ang="0">
                  <a:pos x="35" y="0"/>
                </a:cxn>
                <a:cxn ang="0">
                  <a:pos x="83" y="132"/>
                </a:cxn>
                <a:cxn ang="0">
                  <a:pos x="84" y="144"/>
                </a:cxn>
                <a:cxn ang="0">
                  <a:pos x="84" y="145"/>
                </a:cxn>
                <a:cxn ang="0">
                  <a:pos x="85" y="150"/>
                </a:cxn>
                <a:cxn ang="0">
                  <a:pos x="86" y="161"/>
                </a:cxn>
                <a:cxn ang="0">
                  <a:pos x="88" y="179"/>
                </a:cxn>
                <a:cxn ang="0">
                  <a:pos x="85" y="192"/>
                </a:cxn>
                <a:cxn ang="0">
                  <a:pos x="79" y="207"/>
                </a:cxn>
                <a:cxn ang="0">
                  <a:pos x="70" y="221"/>
                </a:cxn>
                <a:cxn ang="0">
                  <a:pos x="60" y="235"/>
                </a:cxn>
                <a:cxn ang="0">
                  <a:pos x="48" y="248"/>
                </a:cxn>
                <a:cxn ang="0">
                  <a:pos x="37" y="257"/>
                </a:cxn>
                <a:cxn ang="0">
                  <a:pos x="26" y="261"/>
                </a:cxn>
                <a:cxn ang="0">
                  <a:pos x="18" y="260"/>
                </a:cxn>
                <a:cxn ang="0">
                  <a:pos x="11" y="254"/>
                </a:cxn>
                <a:cxn ang="0">
                  <a:pos x="7" y="248"/>
                </a:cxn>
                <a:cxn ang="0">
                  <a:pos x="5" y="240"/>
                </a:cxn>
                <a:cxn ang="0">
                  <a:pos x="4" y="235"/>
                </a:cxn>
                <a:cxn ang="0">
                  <a:pos x="4" y="233"/>
                </a:cxn>
                <a:cxn ang="0">
                  <a:pos x="53" y="147"/>
                </a:cxn>
                <a:cxn ang="0">
                  <a:pos x="0" y="23"/>
                </a:cxn>
                <a:cxn ang="0">
                  <a:pos x="35" y="0"/>
                </a:cxn>
              </a:cxnLst>
              <a:rect l="0" t="0" r="r" b="b"/>
              <a:pathLst>
                <a:path w="88" h="261">
                  <a:moveTo>
                    <a:pt x="35" y="0"/>
                  </a:moveTo>
                  <a:lnTo>
                    <a:pt x="83" y="132"/>
                  </a:lnTo>
                  <a:lnTo>
                    <a:pt x="84" y="144"/>
                  </a:lnTo>
                  <a:lnTo>
                    <a:pt x="84" y="145"/>
                  </a:lnTo>
                  <a:lnTo>
                    <a:pt x="85" y="150"/>
                  </a:lnTo>
                  <a:lnTo>
                    <a:pt x="86" y="161"/>
                  </a:lnTo>
                  <a:lnTo>
                    <a:pt x="88" y="179"/>
                  </a:lnTo>
                  <a:lnTo>
                    <a:pt x="85" y="192"/>
                  </a:lnTo>
                  <a:lnTo>
                    <a:pt x="79" y="207"/>
                  </a:lnTo>
                  <a:lnTo>
                    <a:pt x="70" y="221"/>
                  </a:lnTo>
                  <a:lnTo>
                    <a:pt x="60" y="235"/>
                  </a:lnTo>
                  <a:lnTo>
                    <a:pt x="48" y="248"/>
                  </a:lnTo>
                  <a:lnTo>
                    <a:pt x="37" y="257"/>
                  </a:lnTo>
                  <a:lnTo>
                    <a:pt x="26" y="261"/>
                  </a:lnTo>
                  <a:lnTo>
                    <a:pt x="18" y="260"/>
                  </a:lnTo>
                  <a:lnTo>
                    <a:pt x="11" y="254"/>
                  </a:lnTo>
                  <a:lnTo>
                    <a:pt x="7" y="248"/>
                  </a:lnTo>
                  <a:lnTo>
                    <a:pt x="5" y="240"/>
                  </a:lnTo>
                  <a:lnTo>
                    <a:pt x="4" y="235"/>
                  </a:lnTo>
                  <a:lnTo>
                    <a:pt x="4" y="233"/>
                  </a:lnTo>
                  <a:lnTo>
                    <a:pt x="53" y="147"/>
                  </a:lnTo>
                  <a:lnTo>
                    <a:pt x="0" y="23"/>
                  </a:lnTo>
                  <a:lnTo>
                    <a:pt x="35"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9" name="Freeform 275"/>
            <p:cNvSpPr>
              <a:spLocks/>
            </p:cNvSpPr>
            <p:nvPr/>
          </p:nvSpPr>
          <p:spPr bwMode="auto">
            <a:xfrm>
              <a:off x="3068638" y="1566863"/>
              <a:ext cx="731838" cy="598488"/>
            </a:xfrm>
            <a:custGeom>
              <a:avLst/>
              <a:gdLst/>
              <a:ahLst/>
              <a:cxnLst>
                <a:cxn ang="0">
                  <a:pos x="299" y="0"/>
                </a:cxn>
                <a:cxn ang="0">
                  <a:pos x="461" y="195"/>
                </a:cxn>
                <a:cxn ang="0">
                  <a:pos x="460" y="197"/>
                </a:cxn>
                <a:cxn ang="0">
                  <a:pos x="452" y="202"/>
                </a:cxn>
                <a:cxn ang="0">
                  <a:pos x="442" y="210"/>
                </a:cxn>
                <a:cxn ang="0">
                  <a:pos x="428" y="219"/>
                </a:cxn>
                <a:cxn ang="0">
                  <a:pos x="411" y="229"/>
                </a:cxn>
                <a:cxn ang="0">
                  <a:pos x="376" y="249"/>
                </a:cxn>
                <a:cxn ang="0">
                  <a:pos x="358" y="258"/>
                </a:cxn>
                <a:cxn ang="0">
                  <a:pos x="342" y="267"/>
                </a:cxn>
                <a:cxn ang="0">
                  <a:pos x="328" y="274"/>
                </a:cxn>
                <a:cxn ang="0">
                  <a:pos x="317" y="278"/>
                </a:cxn>
                <a:cxn ang="0">
                  <a:pos x="304" y="262"/>
                </a:cxn>
                <a:cxn ang="0">
                  <a:pos x="290" y="247"/>
                </a:cxn>
                <a:cxn ang="0">
                  <a:pos x="277" y="230"/>
                </a:cxn>
                <a:cxn ang="0">
                  <a:pos x="263" y="214"/>
                </a:cxn>
                <a:cxn ang="0">
                  <a:pos x="249" y="200"/>
                </a:cxn>
                <a:cxn ang="0">
                  <a:pos x="237" y="186"/>
                </a:cxn>
                <a:cxn ang="0">
                  <a:pos x="225" y="176"/>
                </a:cxn>
                <a:cxn ang="0">
                  <a:pos x="215" y="168"/>
                </a:cxn>
                <a:cxn ang="0">
                  <a:pos x="206" y="165"/>
                </a:cxn>
                <a:cxn ang="0">
                  <a:pos x="200" y="168"/>
                </a:cxn>
                <a:cxn ang="0">
                  <a:pos x="196" y="176"/>
                </a:cxn>
                <a:cxn ang="0">
                  <a:pos x="196" y="187"/>
                </a:cxn>
                <a:cxn ang="0">
                  <a:pos x="198" y="202"/>
                </a:cxn>
                <a:cxn ang="0">
                  <a:pos x="202" y="221"/>
                </a:cxn>
                <a:cxn ang="0">
                  <a:pos x="207" y="242"/>
                </a:cxn>
                <a:cxn ang="0">
                  <a:pos x="220" y="280"/>
                </a:cxn>
                <a:cxn ang="0">
                  <a:pos x="226" y="298"/>
                </a:cxn>
                <a:cxn ang="0">
                  <a:pos x="232" y="311"/>
                </a:cxn>
                <a:cxn ang="0">
                  <a:pos x="235" y="320"/>
                </a:cxn>
                <a:cxn ang="0">
                  <a:pos x="237" y="323"/>
                </a:cxn>
                <a:cxn ang="0">
                  <a:pos x="99" y="377"/>
                </a:cxn>
                <a:cxn ang="0">
                  <a:pos x="0" y="160"/>
                </a:cxn>
                <a:cxn ang="0">
                  <a:pos x="10" y="155"/>
                </a:cxn>
                <a:cxn ang="0">
                  <a:pos x="23" y="148"/>
                </a:cxn>
                <a:cxn ang="0">
                  <a:pos x="39" y="139"/>
                </a:cxn>
                <a:cxn ang="0">
                  <a:pos x="60" y="128"/>
                </a:cxn>
                <a:cxn ang="0">
                  <a:pos x="82" y="116"/>
                </a:cxn>
                <a:cxn ang="0">
                  <a:pos x="108" y="102"/>
                </a:cxn>
                <a:cxn ang="0">
                  <a:pos x="135" y="88"/>
                </a:cxn>
                <a:cxn ang="0">
                  <a:pos x="160" y="74"/>
                </a:cxn>
                <a:cxn ang="0">
                  <a:pos x="187" y="60"/>
                </a:cxn>
                <a:cxn ang="0">
                  <a:pos x="212" y="46"/>
                </a:cxn>
                <a:cxn ang="0">
                  <a:pos x="235" y="34"/>
                </a:cxn>
                <a:cxn ang="0">
                  <a:pos x="257" y="23"/>
                </a:cxn>
                <a:cxn ang="0">
                  <a:pos x="274" y="14"/>
                </a:cxn>
                <a:cxn ang="0">
                  <a:pos x="288" y="6"/>
                </a:cxn>
                <a:cxn ang="0">
                  <a:pos x="297" y="1"/>
                </a:cxn>
                <a:cxn ang="0">
                  <a:pos x="299" y="0"/>
                </a:cxn>
              </a:cxnLst>
              <a:rect l="0" t="0" r="r" b="b"/>
              <a:pathLst>
                <a:path w="461" h="377">
                  <a:moveTo>
                    <a:pt x="299" y="0"/>
                  </a:moveTo>
                  <a:lnTo>
                    <a:pt x="461" y="195"/>
                  </a:lnTo>
                  <a:lnTo>
                    <a:pt x="460" y="197"/>
                  </a:lnTo>
                  <a:lnTo>
                    <a:pt x="452" y="202"/>
                  </a:lnTo>
                  <a:lnTo>
                    <a:pt x="442" y="210"/>
                  </a:lnTo>
                  <a:lnTo>
                    <a:pt x="428" y="219"/>
                  </a:lnTo>
                  <a:lnTo>
                    <a:pt x="411" y="229"/>
                  </a:lnTo>
                  <a:lnTo>
                    <a:pt x="376" y="249"/>
                  </a:lnTo>
                  <a:lnTo>
                    <a:pt x="358" y="258"/>
                  </a:lnTo>
                  <a:lnTo>
                    <a:pt x="342" y="267"/>
                  </a:lnTo>
                  <a:lnTo>
                    <a:pt x="328" y="274"/>
                  </a:lnTo>
                  <a:lnTo>
                    <a:pt x="317" y="278"/>
                  </a:lnTo>
                  <a:lnTo>
                    <a:pt x="304" y="262"/>
                  </a:lnTo>
                  <a:lnTo>
                    <a:pt x="290" y="247"/>
                  </a:lnTo>
                  <a:lnTo>
                    <a:pt x="277" y="230"/>
                  </a:lnTo>
                  <a:lnTo>
                    <a:pt x="263" y="214"/>
                  </a:lnTo>
                  <a:lnTo>
                    <a:pt x="249" y="200"/>
                  </a:lnTo>
                  <a:lnTo>
                    <a:pt x="237" y="186"/>
                  </a:lnTo>
                  <a:lnTo>
                    <a:pt x="225" y="176"/>
                  </a:lnTo>
                  <a:lnTo>
                    <a:pt x="215" y="168"/>
                  </a:lnTo>
                  <a:lnTo>
                    <a:pt x="206" y="165"/>
                  </a:lnTo>
                  <a:lnTo>
                    <a:pt x="200" y="168"/>
                  </a:lnTo>
                  <a:lnTo>
                    <a:pt x="196" y="176"/>
                  </a:lnTo>
                  <a:lnTo>
                    <a:pt x="196" y="187"/>
                  </a:lnTo>
                  <a:lnTo>
                    <a:pt x="198" y="202"/>
                  </a:lnTo>
                  <a:lnTo>
                    <a:pt x="202" y="221"/>
                  </a:lnTo>
                  <a:lnTo>
                    <a:pt x="207" y="242"/>
                  </a:lnTo>
                  <a:lnTo>
                    <a:pt x="220" y="280"/>
                  </a:lnTo>
                  <a:lnTo>
                    <a:pt x="226" y="298"/>
                  </a:lnTo>
                  <a:lnTo>
                    <a:pt x="232" y="311"/>
                  </a:lnTo>
                  <a:lnTo>
                    <a:pt x="235" y="320"/>
                  </a:lnTo>
                  <a:lnTo>
                    <a:pt x="237" y="323"/>
                  </a:lnTo>
                  <a:lnTo>
                    <a:pt x="99" y="377"/>
                  </a:lnTo>
                  <a:lnTo>
                    <a:pt x="0" y="160"/>
                  </a:lnTo>
                  <a:lnTo>
                    <a:pt x="10" y="155"/>
                  </a:lnTo>
                  <a:lnTo>
                    <a:pt x="23" y="148"/>
                  </a:lnTo>
                  <a:lnTo>
                    <a:pt x="39" y="139"/>
                  </a:lnTo>
                  <a:lnTo>
                    <a:pt x="60" y="128"/>
                  </a:lnTo>
                  <a:lnTo>
                    <a:pt x="82" y="116"/>
                  </a:lnTo>
                  <a:lnTo>
                    <a:pt x="108" y="102"/>
                  </a:lnTo>
                  <a:lnTo>
                    <a:pt x="135" y="88"/>
                  </a:lnTo>
                  <a:lnTo>
                    <a:pt x="160" y="74"/>
                  </a:lnTo>
                  <a:lnTo>
                    <a:pt x="187" y="60"/>
                  </a:lnTo>
                  <a:lnTo>
                    <a:pt x="212" y="46"/>
                  </a:lnTo>
                  <a:lnTo>
                    <a:pt x="235" y="34"/>
                  </a:lnTo>
                  <a:lnTo>
                    <a:pt x="257" y="23"/>
                  </a:lnTo>
                  <a:lnTo>
                    <a:pt x="274" y="14"/>
                  </a:lnTo>
                  <a:lnTo>
                    <a:pt x="288" y="6"/>
                  </a:lnTo>
                  <a:lnTo>
                    <a:pt x="297" y="1"/>
                  </a:lnTo>
                  <a:lnTo>
                    <a:pt x="299" y="0"/>
                  </a:lnTo>
                  <a:close/>
                </a:path>
              </a:pathLst>
            </a:custGeom>
            <a:solidFill>
              <a:srgbClr val="C5763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0" name="Freeform 276"/>
            <p:cNvSpPr>
              <a:spLocks noEditPoints="1"/>
            </p:cNvSpPr>
            <p:nvPr/>
          </p:nvSpPr>
          <p:spPr bwMode="auto">
            <a:xfrm>
              <a:off x="3086101" y="1600201"/>
              <a:ext cx="669925" cy="530225"/>
            </a:xfrm>
            <a:custGeom>
              <a:avLst/>
              <a:gdLst/>
              <a:ahLst/>
              <a:cxnLst>
                <a:cxn ang="0">
                  <a:pos x="201" y="236"/>
                </a:cxn>
                <a:cxn ang="0">
                  <a:pos x="205" y="248"/>
                </a:cxn>
                <a:cxn ang="0">
                  <a:pos x="210" y="259"/>
                </a:cxn>
                <a:cxn ang="0">
                  <a:pos x="79" y="334"/>
                </a:cxn>
                <a:cxn ang="0">
                  <a:pos x="70" y="316"/>
                </a:cxn>
                <a:cxn ang="0">
                  <a:pos x="201" y="236"/>
                </a:cxn>
                <a:cxn ang="0">
                  <a:pos x="190" y="194"/>
                </a:cxn>
                <a:cxn ang="0">
                  <a:pos x="195" y="214"/>
                </a:cxn>
                <a:cxn ang="0">
                  <a:pos x="60" y="296"/>
                </a:cxn>
                <a:cxn ang="0">
                  <a:pos x="54" y="279"/>
                </a:cxn>
                <a:cxn ang="0">
                  <a:pos x="190" y="194"/>
                </a:cxn>
                <a:cxn ang="0">
                  <a:pos x="400" y="114"/>
                </a:cxn>
                <a:cxn ang="0">
                  <a:pos x="422" y="139"/>
                </a:cxn>
                <a:cxn ang="0">
                  <a:pos x="277" y="222"/>
                </a:cxn>
                <a:cxn ang="0">
                  <a:pos x="268" y="211"/>
                </a:cxn>
                <a:cxn ang="0">
                  <a:pos x="259" y="200"/>
                </a:cxn>
                <a:cxn ang="0">
                  <a:pos x="400" y="114"/>
                </a:cxn>
                <a:cxn ang="0">
                  <a:pos x="371" y="78"/>
                </a:cxn>
                <a:cxn ang="0">
                  <a:pos x="387" y="97"/>
                </a:cxn>
                <a:cxn ang="0">
                  <a:pos x="243" y="184"/>
                </a:cxn>
                <a:cxn ang="0">
                  <a:pos x="236" y="176"/>
                </a:cxn>
                <a:cxn ang="0">
                  <a:pos x="229" y="169"/>
                </a:cxn>
                <a:cxn ang="0">
                  <a:pos x="371" y="78"/>
                </a:cxn>
                <a:cxn ang="0">
                  <a:pos x="331" y="30"/>
                </a:cxn>
                <a:cxn ang="0">
                  <a:pos x="356" y="60"/>
                </a:cxn>
                <a:cxn ang="0">
                  <a:pos x="199" y="146"/>
                </a:cxn>
                <a:cxn ang="0">
                  <a:pos x="195" y="144"/>
                </a:cxn>
                <a:cxn ang="0">
                  <a:pos x="193" y="144"/>
                </a:cxn>
                <a:cxn ang="0">
                  <a:pos x="191" y="146"/>
                </a:cxn>
                <a:cxn ang="0">
                  <a:pos x="189" y="147"/>
                </a:cxn>
                <a:cxn ang="0">
                  <a:pos x="186" y="149"/>
                </a:cxn>
                <a:cxn ang="0">
                  <a:pos x="185" y="152"/>
                </a:cxn>
                <a:cxn ang="0">
                  <a:pos x="32" y="235"/>
                </a:cxn>
                <a:cxn ang="0">
                  <a:pos x="18" y="204"/>
                </a:cxn>
                <a:cxn ang="0">
                  <a:pos x="331" y="30"/>
                </a:cxn>
                <a:cxn ang="0">
                  <a:pos x="306" y="0"/>
                </a:cxn>
                <a:cxn ang="0">
                  <a:pos x="323" y="20"/>
                </a:cxn>
                <a:cxn ang="0">
                  <a:pos x="10" y="186"/>
                </a:cxn>
                <a:cxn ang="0">
                  <a:pos x="0" y="165"/>
                </a:cxn>
                <a:cxn ang="0">
                  <a:pos x="306" y="0"/>
                </a:cxn>
              </a:cxnLst>
              <a:rect l="0" t="0" r="r" b="b"/>
              <a:pathLst>
                <a:path w="422" h="334">
                  <a:moveTo>
                    <a:pt x="201" y="236"/>
                  </a:moveTo>
                  <a:lnTo>
                    <a:pt x="205" y="248"/>
                  </a:lnTo>
                  <a:lnTo>
                    <a:pt x="210" y="259"/>
                  </a:lnTo>
                  <a:lnTo>
                    <a:pt x="79" y="334"/>
                  </a:lnTo>
                  <a:lnTo>
                    <a:pt x="70" y="316"/>
                  </a:lnTo>
                  <a:lnTo>
                    <a:pt x="201" y="236"/>
                  </a:lnTo>
                  <a:close/>
                  <a:moveTo>
                    <a:pt x="190" y="194"/>
                  </a:moveTo>
                  <a:lnTo>
                    <a:pt x="195" y="214"/>
                  </a:lnTo>
                  <a:lnTo>
                    <a:pt x="60" y="296"/>
                  </a:lnTo>
                  <a:lnTo>
                    <a:pt x="54" y="279"/>
                  </a:lnTo>
                  <a:lnTo>
                    <a:pt x="190" y="194"/>
                  </a:lnTo>
                  <a:close/>
                  <a:moveTo>
                    <a:pt x="400" y="114"/>
                  </a:moveTo>
                  <a:lnTo>
                    <a:pt x="422" y="139"/>
                  </a:lnTo>
                  <a:lnTo>
                    <a:pt x="277" y="222"/>
                  </a:lnTo>
                  <a:lnTo>
                    <a:pt x="268" y="211"/>
                  </a:lnTo>
                  <a:lnTo>
                    <a:pt x="259" y="200"/>
                  </a:lnTo>
                  <a:lnTo>
                    <a:pt x="400" y="114"/>
                  </a:lnTo>
                  <a:close/>
                  <a:moveTo>
                    <a:pt x="371" y="78"/>
                  </a:moveTo>
                  <a:lnTo>
                    <a:pt x="387" y="97"/>
                  </a:lnTo>
                  <a:lnTo>
                    <a:pt x="243" y="184"/>
                  </a:lnTo>
                  <a:lnTo>
                    <a:pt x="236" y="176"/>
                  </a:lnTo>
                  <a:lnTo>
                    <a:pt x="229" y="169"/>
                  </a:lnTo>
                  <a:lnTo>
                    <a:pt x="371" y="78"/>
                  </a:lnTo>
                  <a:close/>
                  <a:moveTo>
                    <a:pt x="331" y="30"/>
                  </a:moveTo>
                  <a:lnTo>
                    <a:pt x="356" y="60"/>
                  </a:lnTo>
                  <a:lnTo>
                    <a:pt x="199" y="146"/>
                  </a:lnTo>
                  <a:lnTo>
                    <a:pt x="195" y="144"/>
                  </a:lnTo>
                  <a:lnTo>
                    <a:pt x="193" y="144"/>
                  </a:lnTo>
                  <a:lnTo>
                    <a:pt x="191" y="146"/>
                  </a:lnTo>
                  <a:lnTo>
                    <a:pt x="189" y="147"/>
                  </a:lnTo>
                  <a:lnTo>
                    <a:pt x="186" y="149"/>
                  </a:lnTo>
                  <a:lnTo>
                    <a:pt x="185" y="152"/>
                  </a:lnTo>
                  <a:lnTo>
                    <a:pt x="32" y="235"/>
                  </a:lnTo>
                  <a:lnTo>
                    <a:pt x="18" y="204"/>
                  </a:lnTo>
                  <a:lnTo>
                    <a:pt x="331" y="30"/>
                  </a:lnTo>
                  <a:close/>
                  <a:moveTo>
                    <a:pt x="306" y="0"/>
                  </a:moveTo>
                  <a:lnTo>
                    <a:pt x="323" y="20"/>
                  </a:lnTo>
                  <a:lnTo>
                    <a:pt x="10" y="186"/>
                  </a:lnTo>
                  <a:lnTo>
                    <a:pt x="0" y="165"/>
                  </a:lnTo>
                  <a:lnTo>
                    <a:pt x="306" y="0"/>
                  </a:lnTo>
                  <a:close/>
                </a:path>
              </a:pathLst>
            </a:custGeom>
            <a:solidFill>
              <a:srgbClr val="9F3E0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1" name="Freeform 277"/>
            <p:cNvSpPr>
              <a:spLocks/>
            </p:cNvSpPr>
            <p:nvPr/>
          </p:nvSpPr>
          <p:spPr bwMode="auto">
            <a:xfrm>
              <a:off x="2686051" y="1119188"/>
              <a:ext cx="877888" cy="723900"/>
            </a:xfrm>
            <a:custGeom>
              <a:avLst/>
              <a:gdLst/>
              <a:ahLst/>
              <a:cxnLst>
                <a:cxn ang="0">
                  <a:pos x="443" y="0"/>
                </a:cxn>
                <a:cxn ang="0">
                  <a:pos x="499" y="0"/>
                </a:cxn>
                <a:cxn ang="0">
                  <a:pos x="518" y="82"/>
                </a:cxn>
                <a:cxn ang="0">
                  <a:pos x="422" y="91"/>
                </a:cxn>
                <a:cxn ang="0">
                  <a:pos x="553" y="286"/>
                </a:cxn>
                <a:cxn ang="0">
                  <a:pos x="232" y="456"/>
                </a:cxn>
                <a:cxn ang="0">
                  <a:pos x="116" y="249"/>
                </a:cxn>
                <a:cxn ang="0">
                  <a:pos x="90" y="308"/>
                </a:cxn>
                <a:cxn ang="0">
                  <a:pos x="64" y="368"/>
                </a:cxn>
                <a:cxn ang="0">
                  <a:pos x="0" y="312"/>
                </a:cxn>
                <a:cxn ang="0">
                  <a:pos x="15" y="270"/>
                </a:cxn>
                <a:cxn ang="0">
                  <a:pos x="38" y="227"/>
                </a:cxn>
                <a:cxn ang="0">
                  <a:pos x="67" y="185"/>
                </a:cxn>
                <a:cxn ang="0">
                  <a:pos x="106" y="143"/>
                </a:cxn>
                <a:cxn ang="0">
                  <a:pos x="150" y="101"/>
                </a:cxn>
                <a:cxn ang="0">
                  <a:pos x="173" y="103"/>
                </a:cxn>
                <a:cxn ang="0">
                  <a:pos x="192" y="101"/>
                </a:cxn>
                <a:cxn ang="0">
                  <a:pos x="208" y="94"/>
                </a:cxn>
                <a:cxn ang="0">
                  <a:pos x="220" y="87"/>
                </a:cxn>
                <a:cxn ang="0">
                  <a:pos x="230" y="75"/>
                </a:cxn>
                <a:cxn ang="0">
                  <a:pos x="237" y="64"/>
                </a:cxn>
                <a:cxn ang="0">
                  <a:pos x="242" y="52"/>
                </a:cxn>
                <a:cxn ang="0">
                  <a:pos x="244" y="42"/>
                </a:cxn>
                <a:cxn ang="0">
                  <a:pos x="290" y="24"/>
                </a:cxn>
                <a:cxn ang="0">
                  <a:pos x="339" y="12"/>
                </a:cxn>
                <a:cxn ang="0">
                  <a:pos x="390" y="4"/>
                </a:cxn>
                <a:cxn ang="0">
                  <a:pos x="443" y="0"/>
                </a:cxn>
              </a:cxnLst>
              <a:rect l="0" t="0" r="r" b="b"/>
              <a:pathLst>
                <a:path w="553" h="456">
                  <a:moveTo>
                    <a:pt x="443" y="0"/>
                  </a:moveTo>
                  <a:lnTo>
                    <a:pt x="499" y="0"/>
                  </a:lnTo>
                  <a:lnTo>
                    <a:pt x="518" y="82"/>
                  </a:lnTo>
                  <a:lnTo>
                    <a:pt x="422" y="91"/>
                  </a:lnTo>
                  <a:lnTo>
                    <a:pt x="553" y="286"/>
                  </a:lnTo>
                  <a:lnTo>
                    <a:pt x="232" y="456"/>
                  </a:lnTo>
                  <a:lnTo>
                    <a:pt x="116" y="249"/>
                  </a:lnTo>
                  <a:lnTo>
                    <a:pt x="90" y="308"/>
                  </a:lnTo>
                  <a:lnTo>
                    <a:pt x="64" y="368"/>
                  </a:lnTo>
                  <a:lnTo>
                    <a:pt x="0" y="312"/>
                  </a:lnTo>
                  <a:lnTo>
                    <a:pt x="15" y="270"/>
                  </a:lnTo>
                  <a:lnTo>
                    <a:pt x="38" y="227"/>
                  </a:lnTo>
                  <a:lnTo>
                    <a:pt x="67" y="185"/>
                  </a:lnTo>
                  <a:lnTo>
                    <a:pt x="106" y="143"/>
                  </a:lnTo>
                  <a:lnTo>
                    <a:pt x="150" y="101"/>
                  </a:lnTo>
                  <a:lnTo>
                    <a:pt x="173" y="103"/>
                  </a:lnTo>
                  <a:lnTo>
                    <a:pt x="192" y="101"/>
                  </a:lnTo>
                  <a:lnTo>
                    <a:pt x="208" y="94"/>
                  </a:lnTo>
                  <a:lnTo>
                    <a:pt x="220" y="87"/>
                  </a:lnTo>
                  <a:lnTo>
                    <a:pt x="230" y="75"/>
                  </a:lnTo>
                  <a:lnTo>
                    <a:pt x="237" y="64"/>
                  </a:lnTo>
                  <a:lnTo>
                    <a:pt x="242" y="52"/>
                  </a:lnTo>
                  <a:lnTo>
                    <a:pt x="244" y="42"/>
                  </a:lnTo>
                  <a:lnTo>
                    <a:pt x="290" y="24"/>
                  </a:lnTo>
                  <a:lnTo>
                    <a:pt x="339" y="12"/>
                  </a:lnTo>
                  <a:lnTo>
                    <a:pt x="390" y="4"/>
                  </a:lnTo>
                  <a:lnTo>
                    <a:pt x="443" y="0"/>
                  </a:lnTo>
                  <a:close/>
                </a:path>
              </a:pathLst>
            </a:custGeom>
            <a:solidFill>
              <a:srgbClr val="618F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2" name="Freeform 278"/>
            <p:cNvSpPr>
              <a:spLocks/>
            </p:cNvSpPr>
            <p:nvPr/>
          </p:nvSpPr>
          <p:spPr bwMode="auto">
            <a:xfrm>
              <a:off x="2806701" y="889001"/>
              <a:ext cx="128588" cy="109538"/>
            </a:xfrm>
            <a:custGeom>
              <a:avLst/>
              <a:gdLst/>
              <a:ahLst/>
              <a:cxnLst>
                <a:cxn ang="0">
                  <a:pos x="45" y="0"/>
                </a:cxn>
                <a:cxn ang="0">
                  <a:pos x="61" y="2"/>
                </a:cxn>
                <a:cxn ang="0">
                  <a:pos x="81" y="9"/>
                </a:cxn>
                <a:cxn ang="0">
                  <a:pos x="75" y="29"/>
                </a:cxn>
                <a:cxn ang="0">
                  <a:pos x="67" y="46"/>
                </a:cxn>
                <a:cxn ang="0">
                  <a:pos x="54" y="58"/>
                </a:cxn>
                <a:cxn ang="0">
                  <a:pos x="38" y="66"/>
                </a:cxn>
                <a:cxn ang="0">
                  <a:pos x="22" y="69"/>
                </a:cxn>
                <a:cxn ang="0">
                  <a:pos x="3" y="66"/>
                </a:cxn>
                <a:cxn ang="0">
                  <a:pos x="2" y="60"/>
                </a:cxn>
                <a:cxn ang="0">
                  <a:pos x="0" y="51"/>
                </a:cxn>
                <a:cxn ang="0">
                  <a:pos x="0" y="42"/>
                </a:cxn>
                <a:cxn ang="0">
                  <a:pos x="4" y="30"/>
                </a:cxn>
                <a:cxn ang="0">
                  <a:pos x="10" y="18"/>
                </a:cxn>
                <a:cxn ang="0">
                  <a:pos x="19" y="9"/>
                </a:cxn>
                <a:cxn ang="0">
                  <a:pos x="31" y="2"/>
                </a:cxn>
                <a:cxn ang="0">
                  <a:pos x="45" y="0"/>
                </a:cxn>
              </a:cxnLst>
              <a:rect l="0" t="0" r="r" b="b"/>
              <a:pathLst>
                <a:path w="81" h="69">
                  <a:moveTo>
                    <a:pt x="45" y="0"/>
                  </a:moveTo>
                  <a:lnTo>
                    <a:pt x="61" y="2"/>
                  </a:lnTo>
                  <a:lnTo>
                    <a:pt x="81" y="9"/>
                  </a:lnTo>
                  <a:lnTo>
                    <a:pt x="75" y="29"/>
                  </a:lnTo>
                  <a:lnTo>
                    <a:pt x="67" y="46"/>
                  </a:lnTo>
                  <a:lnTo>
                    <a:pt x="54" y="58"/>
                  </a:lnTo>
                  <a:lnTo>
                    <a:pt x="38" y="66"/>
                  </a:lnTo>
                  <a:lnTo>
                    <a:pt x="22" y="69"/>
                  </a:lnTo>
                  <a:lnTo>
                    <a:pt x="3" y="66"/>
                  </a:lnTo>
                  <a:lnTo>
                    <a:pt x="2" y="60"/>
                  </a:lnTo>
                  <a:lnTo>
                    <a:pt x="0" y="51"/>
                  </a:lnTo>
                  <a:lnTo>
                    <a:pt x="0" y="42"/>
                  </a:lnTo>
                  <a:lnTo>
                    <a:pt x="4" y="30"/>
                  </a:lnTo>
                  <a:lnTo>
                    <a:pt x="10" y="18"/>
                  </a:lnTo>
                  <a:lnTo>
                    <a:pt x="19" y="9"/>
                  </a:lnTo>
                  <a:lnTo>
                    <a:pt x="31" y="2"/>
                  </a:lnTo>
                  <a:lnTo>
                    <a:pt x="4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3" name="Freeform 279"/>
            <p:cNvSpPr>
              <a:spLocks/>
            </p:cNvSpPr>
            <p:nvPr/>
          </p:nvSpPr>
          <p:spPr bwMode="auto">
            <a:xfrm>
              <a:off x="2813051" y="889001"/>
              <a:ext cx="104775" cy="106363"/>
            </a:xfrm>
            <a:custGeom>
              <a:avLst/>
              <a:gdLst/>
              <a:ahLst/>
              <a:cxnLst>
                <a:cxn ang="0">
                  <a:pos x="36" y="0"/>
                </a:cxn>
                <a:cxn ang="0">
                  <a:pos x="47" y="2"/>
                </a:cxn>
                <a:cxn ang="0">
                  <a:pos x="56" y="10"/>
                </a:cxn>
                <a:cxn ang="0">
                  <a:pos x="64" y="20"/>
                </a:cxn>
                <a:cxn ang="0">
                  <a:pos x="66" y="30"/>
                </a:cxn>
                <a:cxn ang="0">
                  <a:pos x="66" y="42"/>
                </a:cxn>
                <a:cxn ang="0">
                  <a:pos x="51" y="58"/>
                </a:cxn>
                <a:cxn ang="0">
                  <a:pos x="33" y="67"/>
                </a:cxn>
                <a:cxn ang="0">
                  <a:pos x="20" y="64"/>
                </a:cxn>
                <a:cxn ang="0">
                  <a:pos x="10" y="57"/>
                </a:cxn>
                <a:cxn ang="0">
                  <a:pos x="1" y="44"/>
                </a:cxn>
                <a:cxn ang="0">
                  <a:pos x="0" y="30"/>
                </a:cxn>
                <a:cxn ang="0">
                  <a:pos x="1" y="27"/>
                </a:cxn>
                <a:cxn ang="0">
                  <a:pos x="4" y="21"/>
                </a:cxn>
                <a:cxn ang="0">
                  <a:pos x="6" y="18"/>
                </a:cxn>
                <a:cxn ang="0">
                  <a:pos x="14" y="9"/>
                </a:cxn>
                <a:cxn ang="0">
                  <a:pos x="24" y="2"/>
                </a:cxn>
                <a:cxn ang="0">
                  <a:pos x="36" y="0"/>
                </a:cxn>
              </a:cxnLst>
              <a:rect l="0" t="0" r="r" b="b"/>
              <a:pathLst>
                <a:path w="66" h="67">
                  <a:moveTo>
                    <a:pt x="36" y="0"/>
                  </a:moveTo>
                  <a:lnTo>
                    <a:pt x="47" y="2"/>
                  </a:lnTo>
                  <a:lnTo>
                    <a:pt x="56" y="10"/>
                  </a:lnTo>
                  <a:lnTo>
                    <a:pt x="64" y="20"/>
                  </a:lnTo>
                  <a:lnTo>
                    <a:pt x="66" y="30"/>
                  </a:lnTo>
                  <a:lnTo>
                    <a:pt x="66" y="42"/>
                  </a:lnTo>
                  <a:lnTo>
                    <a:pt x="51" y="58"/>
                  </a:lnTo>
                  <a:lnTo>
                    <a:pt x="33" y="67"/>
                  </a:lnTo>
                  <a:lnTo>
                    <a:pt x="20" y="64"/>
                  </a:lnTo>
                  <a:lnTo>
                    <a:pt x="10" y="57"/>
                  </a:lnTo>
                  <a:lnTo>
                    <a:pt x="1" y="44"/>
                  </a:lnTo>
                  <a:lnTo>
                    <a:pt x="0" y="30"/>
                  </a:lnTo>
                  <a:lnTo>
                    <a:pt x="1" y="27"/>
                  </a:lnTo>
                  <a:lnTo>
                    <a:pt x="4" y="21"/>
                  </a:lnTo>
                  <a:lnTo>
                    <a:pt x="6" y="18"/>
                  </a:lnTo>
                  <a:lnTo>
                    <a:pt x="14" y="9"/>
                  </a:lnTo>
                  <a:lnTo>
                    <a:pt x="24" y="2"/>
                  </a:lnTo>
                  <a:lnTo>
                    <a:pt x="36" y="0"/>
                  </a:lnTo>
                  <a:close/>
                </a:path>
              </a:pathLst>
            </a:custGeom>
            <a:solidFill>
              <a:srgbClr val="9FE72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4" name="Freeform 280"/>
            <p:cNvSpPr>
              <a:spLocks/>
            </p:cNvSpPr>
            <p:nvPr/>
          </p:nvSpPr>
          <p:spPr bwMode="auto">
            <a:xfrm>
              <a:off x="2840038" y="914401"/>
              <a:ext cx="53975" cy="55563"/>
            </a:xfrm>
            <a:custGeom>
              <a:avLst/>
              <a:gdLst/>
              <a:ahLst/>
              <a:cxnLst>
                <a:cxn ang="0">
                  <a:pos x="12" y="0"/>
                </a:cxn>
                <a:cxn ang="0">
                  <a:pos x="21" y="0"/>
                </a:cxn>
                <a:cxn ang="0">
                  <a:pos x="29" y="5"/>
                </a:cxn>
                <a:cxn ang="0">
                  <a:pos x="34" y="13"/>
                </a:cxn>
                <a:cxn ang="0">
                  <a:pos x="34" y="22"/>
                </a:cxn>
                <a:cxn ang="0">
                  <a:pos x="29" y="31"/>
                </a:cxn>
                <a:cxn ang="0">
                  <a:pos x="21" y="35"/>
                </a:cxn>
                <a:cxn ang="0">
                  <a:pos x="12" y="35"/>
                </a:cxn>
                <a:cxn ang="0">
                  <a:pos x="5" y="30"/>
                </a:cxn>
                <a:cxn ang="0">
                  <a:pos x="0" y="22"/>
                </a:cxn>
                <a:cxn ang="0">
                  <a:pos x="0" y="13"/>
                </a:cxn>
                <a:cxn ang="0">
                  <a:pos x="3" y="5"/>
                </a:cxn>
                <a:cxn ang="0">
                  <a:pos x="12" y="0"/>
                </a:cxn>
              </a:cxnLst>
              <a:rect l="0" t="0" r="r" b="b"/>
              <a:pathLst>
                <a:path w="34" h="35">
                  <a:moveTo>
                    <a:pt x="12" y="0"/>
                  </a:moveTo>
                  <a:lnTo>
                    <a:pt x="21" y="0"/>
                  </a:lnTo>
                  <a:lnTo>
                    <a:pt x="29" y="5"/>
                  </a:lnTo>
                  <a:lnTo>
                    <a:pt x="34" y="13"/>
                  </a:lnTo>
                  <a:lnTo>
                    <a:pt x="34" y="22"/>
                  </a:lnTo>
                  <a:lnTo>
                    <a:pt x="29" y="31"/>
                  </a:lnTo>
                  <a:lnTo>
                    <a:pt x="21" y="35"/>
                  </a:lnTo>
                  <a:lnTo>
                    <a:pt x="12" y="35"/>
                  </a:lnTo>
                  <a:lnTo>
                    <a:pt x="5" y="30"/>
                  </a:lnTo>
                  <a:lnTo>
                    <a:pt x="0" y="22"/>
                  </a:lnTo>
                  <a:lnTo>
                    <a:pt x="0" y="13"/>
                  </a:lnTo>
                  <a:lnTo>
                    <a:pt x="3" y="5"/>
                  </a:lnTo>
                  <a:lnTo>
                    <a:pt x="1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5" name="Freeform 281"/>
            <p:cNvSpPr>
              <a:spLocks/>
            </p:cNvSpPr>
            <p:nvPr/>
          </p:nvSpPr>
          <p:spPr bwMode="auto">
            <a:xfrm>
              <a:off x="2865438" y="906463"/>
              <a:ext cx="25400" cy="25400"/>
            </a:xfrm>
            <a:custGeom>
              <a:avLst/>
              <a:gdLst/>
              <a:ahLst/>
              <a:cxnLst>
                <a:cxn ang="0">
                  <a:pos x="5" y="0"/>
                </a:cxn>
                <a:cxn ang="0">
                  <a:pos x="12" y="0"/>
                </a:cxn>
                <a:cxn ang="0">
                  <a:pos x="14" y="3"/>
                </a:cxn>
                <a:cxn ang="0">
                  <a:pos x="16" y="5"/>
                </a:cxn>
                <a:cxn ang="0">
                  <a:pos x="16" y="12"/>
                </a:cxn>
                <a:cxn ang="0">
                  <a:pos x="14" y="14"/>
                </a:cxn>
                <a:cxn ang="0">
                  <a:pos x="12" y="16"/>
                </a:cxn>
                <a:cxn ang="0">
                  <a:pos x="5" y="16"/>
                </a:cxn>
                <a:cxn ang="0">
                  <a:pos x="3" y="14"/>
                </a:cxn>
                <a:cxn ang="0">
                  <a:pos x="0" y="9"/>
                </a:cxn>
                <a:cxn ang="0">
                  <a:pos x="0" y="7"/>
                </a:cxn>
                <a:cxn ang="0">
                  <a:pos x="1" y="4"/>
                </a:cxn>
                <a:cxn ang="0">
                  <a:pos x="5" y="0"/>
                </a:cxn>
              </a:cxnLst>
              <a:rect l="0" t="0" r="r" b="b"/>
              <a:pathLst>
                <a:path w="16" h="16">
                  <a:moveTo>
                    <a:pt x="5" y="0"/>
                  </a:moveTo>
                  <a:lnTo>
                    <a:pt x="12" y="0"/>
                  </a:lnTo>
                  <a:lnTo>
                    <a:pt x="14" y="3"/>
                  </a:lnTo>
                  <a:lnTo>
                    <a:pt x="16" y="5"/>
                  </a:lnTo>
                  <a:lnTo>
                    <a:pt x="16" y="12"/>
                  </a:lnTo>
                  <a:lnTo>
                    <a:pt x="14" y="14"/>
                  </a:lnTo>
                  <a:lnTo>
                    <a:pt x="12" y="16"/>
                  </a:lnTo>
                  <a:lnTo>
                    <a:pt x="5" y="16"/>
                  </a:lnTo>
                  <a:lnTo>
                    <a:pt x="3" y="14"/>
                  </a:lnTo>
                  <a:lnTo>
                    <a:pt x="0" y="9"/>
                  </a:lnTo>
                  <a:lnTo>
                    <a:pt x="0" y="7"/>
                  </a:lnTo>
                  <a:lnTo>
                    <a:pt x="1" y="4"/>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6" name="Freeform 282"/>
            <p:cNvSpPr>
              <a:spLocks/>
            </p:cNvSpPr>
            <p:nvPr/>
          </p:nvSpPr>
          <p:spPr bwMode="auto">
            <a:xfrm>
              <a:off x="2862263" y="968376"/>
              <a:ext cx="14288" cy="15875"/>
            </a:xfrm>
            <a:custGeom>
              <a:avLst/>
              <a:gdLst/>
              <a:ahLst/>
              <a:cxnLst>
                <a:cxn ang="0">
                  <a:pos x="2" y="0"/>
                </a:cxn>
                <a:cxn ang="0">
                  <a:pos x="6" y="0"/>
                </a:cxn>
                <a:cxn ang="0">
                  <a:pos x="7" y="1"/>
                </a:cxn>
                <a:cxn ang="0">
                  <a:pos x="9" y="5"/>
                </a:cxn>
                <a:cxn ang="0">
                  <a:pos x="7" y="8"/>
                </a:cxn>
                <a:cxn ang="0">
                  <a:pos x="6" y="10"/>
                </a:cxn>
                <a:cxn ang="0">
                  <a:pos x="2" y="10"/>
                </a:cxn>
                <a:cxn ang="0">
                  <a:pos x="1" y="8"/>
                </a:cxn>
                <a:cxn ang="0">
                  <a:pos x="0" y="5"/>
                </a:cxn>
                <a:cxn ang="0">
                  <a:pos x="1" y="1"/>
                </a:cxn>
                <a:cxn ang="0">
                  <a:pos x="2" y="0"/>
                </a:cxn>
              </a:cxnLst>
              <a:rect l="0" t="0" r="r" b="b"/>
              <a:pathLst>
                <a:path w="9" h="10">
                  <a:moveTo>
                    <a:pt x="2" y="0"/>
                  </a:moveTo>
                  <a:lnTo>
                    <a:pt x="6" y="0"/>
                  </a:lnTo>
                  <a:lnTo>
                    <a:pt x="7" y="1"/>
                  </a:lnTo>
                  <a:lnTo>
                    <a:pt x="9" y="5"/>
                  </a:lnTo>
                  <a:lnTo>
                    <a:pt x="7" y="8"/>
                  </a:lnTo>
                  <a:lnTo>
                    <a:pt x="6" y="10"/>
                  </a:lnTo>
                  <a:lnTo>
                    <a:pt x="2" y="10"/>
                  </a:lnTo>
                  <a:lnTo>
                    <a:pt x="1" y="8"/>
                  </a:lnTo>
                  <a:lnTo>
                    <a:pt x="0" y="5"/>
                  </a:lnTo>
                  <a:lnTo>
                    <a:pt x="1" y="1"/>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7" name="Freeform 283"/>
            <p:cNvSpPr>
              <a:spLocks/>
            </p:cNvSpPr>
            <p:nvPr/>
          </p:nvSpPr>
          <p:spPr bwMode="auto">
            <a:xfrm>
              <a:off x="2616201" y="1039813"/>
              <a:ext cx="125413" cy="107950"/>
            </a:xfrm>
            <a:custGeom>
              <a:avLst/>
              <a:gdLst/>
              <a:ahLst/>
              <a:cxnLst>
                <a:cxn ang="0">
                  <a:pos x="45" y="0"/>
                </a:cxn>
                <a:cxn ang="0">
                  <a:pos x="57" y="0"/>
                </a:cxn>
                <a:cxn ang="0">
                  <a:pos x="67" y="4"/>
                </a:cxn>
                <a:cxn ang="0">
                  <a:pos x="73" y="8"/>
                </a:cxn>
                <a:cxn ang="0">
                  <a:pos x="79" y="11"/>
                </a:cxn>
                <a:cxn ang="0">
                  <a:pos x="76" y="30"/>
                </a:cxn>
                <a:cxn ang="0">
                  <a:pos x="68" y="45"/>
                </a:cxn>
                <a:cxn ang="0">
                  <a:pos x="57" y="56"/>
                </a:cxn>
                <a:cxn ang="0">
                  <a:pos x="41" y="64"/>
                </a:cxn>
                <a:cxn ang="0">
                  <a:pos x="22" y="68"/>
                </a:cxn>
                <a:cxn ang="0">
                  <a:pos x="0" y="67"/>
                </a:cxn>
                <a:cxn ang="0">
                  <a:pos x="0" y="46"/>
                </a:cxn>
                <a:cxn ang="0">
                  <a:pos x="3" y="30"/>
                </a:cxn>
                <a:cxn ang="0">
                  <a:pos x="9" y="17"/>
                </a:cxn>
                <a:cxn ang="0">
                  <a:pos x="20" y="8"/>
                </a:cxn>
                <a:cxn ang="0">
                  <a:pos x="31" y="3"/>
                </a:cxn>
                <a:cxn ang="0">
                  <a:pos x="45" y="0"/>
                </a:cxn>
              </a:cxnLst>
              <a:rect l="0" t="0" r="r" b="b"/>
              <a:pathLst>
                <a:path w="79" h="68">
                  <a:moveTo>
                    <a:pt x="45" y="0"/>
                  </a:moveTo>
                  <a:lnTo>
                    <a:pt x="57" y="0"/>
                  </a:lnTo>
                  <a:lnTo>
                    <a:pt x="67" y="4"/>
                  </a:lnTo>
                  <a:lnTo>
                    <a:pt x="73" y="8"/>
                  </a:lnTo>
                  <a:lnTo>
                    <a:pt x="79" y="11"/>
                  </a:lnTo>
                  <a:lnTo>
                    <a:pt x="76" y="30"/>
                  </a:lnTo>
                  <a:lnTo>
                    <a:pt x="68" y="45"/>
                  </a:lnTo>
                  <a:lnTo>
                    <a:pt x="57" y="56"/>
                  </a:lnTo>
                  <a:lnTo>
                    <a:pt x="41" y="64"/>
                  </a:lnTo>
                  <a:lnTo>
                    <a:pt x="22" y="68"/>
                  </a:lnTo>
                  <a:lnTo>
                    <a:pt x="0" y="67"/>
                  </a:lnTo>
                  <a:lnTo>
                    <a:pt x="0" y="46"/>
                  </a:lnTo>
                  <a:lnTo>
                    <a:pt x="3" y="30"/>
                  </a:lnTo>
                  <a:lnTo>
                    <a:pt x="9" y="17"/>
                  </a:lnTo>
                  <a:lnTo>
                    <a:pt x="20" y="8"/>
                  </a:lnTo>
                  <a:lnTo>
                    <a:pt x="31" y="3"/>
                  </a:lnTo>
                  <a:lnTo>
                    <a:pt x="4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8" name="Freeform 284"/>
            <p:cNvSpPr>
              <a:spLocks/>
            </p:cNvSpPr>
            <p:nvPr/>
          </p:nvSpPr>
          <p:spPr bwMode="auto">
            <a:xfrm>
              <a:off x="2622551" y="1039813"/>
              <a:ext cx="106363" cy="106363"/>
            </a:xfrm>
            <a:custGeom>
              <a:avLst/>
              <a:gdLst/>
              <a:ahLst/>
              <a:cxnLst>
                <a:cxn ang="0">
                  <a:pos x="36" y="0"/>
                </a:cxn>
                <a:cxn ang="0">
                  <a:pos x="41" y="0"/>
                </a:cxn>
                <a:cxn ang="0">
                  <a:pos x="50" y="3"/>
                </a:cxn>
                <a:cxn ang="0">
                  <a:pos x="58" y="9"/>
                </a:cxn>
                <a:cxn ang="0">
                  <a:pos x="64" y="18"/>
                </a:cxn>
                <a:cxn ang="0">
                  <a:pos x="67" y="30"/>
                </a:cxn>
                <a:cxn ang="0">
                  <a:pos x="65" y="42"/>
                </a:cxn>
                <a:cxn ang="0">
                  <a:pos x="56" y="53"/>
                </a:cxn>
                <a:cxn ang="0">
                  <a:pos x="45" y="62"/>
                </a:cxn>
                <a:cxn ang="0">
                  <a:pos x="32" y="67"/>
                </a:cxn>
                <a:cxn ang="0">
                  <a:pos x="21" y="64"/>
                </a:cxn>
                <a:cxn ang="0">
                  <a:pos x="12" y="58"/>
                </a:cxn>
                <a:cxn ang="0">
                  <a:pos x="4" y="48"/>
                </a:cxn>
                <a:cxn ang="0">
                  <a:pos x="0" y="36"/>
                </a:cxn>
                <a:cxn ang="0">
                  <a:pos x="2" y="25"/>
                </a:cxn>
                <a:cxn ang="0">
                  <a:pos x="8" y="14"/>
                </a:cxn>
                <a:cxn ang="0">
                  <a:pos x="17" y="8"/>
                </a:cxn>
                <a:cxn ang="0">
                  <a:pos x="27" y="3"/>
                </a:cxn>
                <a:cxn ang="0">
                  <a:pos x="32" y="2"/>
                </a:cxn>
                <a:cxn ang="0">
                  <a:pos x="36" y="0"/>
                </a:cxn>
              </a:cxnLst>
              <a:rect l="0" t="0" r="r" b="b"/>
              <a:pathLst>
                <a:path w="67" h="67">
                  <a:moveTo>
                    <a:pt x="36" y="0"/>
                  </a:moveTo>
                  <a:lnTo>
                    <a:pt x="41" y="0"/>
                  </a:lnTo>
                  <a:lnTo>
                    <a:pt x="50" y="3"/>
                  </a:lnTo>
                  <a:lnTo>
                    <a:pt x="58" y="9"/>
                  </a:lnTo>
                  <a:lnTo>
                    <a:pt x="64" y="18"/>
                  </a:lnTo>
                  <a:lnTo>
                    <a:pt x="67" y="30"/>
                  </a:lnTo>
                  <a:lnTo>
                    <a:pt x="65" y="42"/>
                  </a:lnTo>
                  <a:lnTo>
                    <a:pt x="56" y="53"/>
                  </a:lnTo>
                  <a:lnTo>
                    <a:pt x="45" y="62"/>
                  </a:lnTo>
                  <a:lnTo>
                    <a:pt x="32" y="67"/>
                  </a:lnTo>
                  <a:lnTo>
                    <a:pt x="21" y="64"/>
                  </a:lnTo>
                  <a:lnTo>
                    <a:pt x="12" y="58"/>
                  </a:lnTo>
                  <a:lnTo>
                    <a:pt x="4" y="48"/>
                  </a:lnTo>
                  <a:lnTo>
                    <a:pt x="0" y="36"/>
                  </a:lnTo>
                  <a:lnTo>
                    <a:pt x="2" y="25"/>
                  </a:lnTo>
                  <a:lnTo>
                    <a:pt x="8" y="14"/>
                  </a:lnTo>
                  <a:lnTo>
                    <a:pt x="17" y="8"/>
                  </a:lnTo>
                  <a:lnTo>
                    <a:pt x="27" y="3"/>
                  </a:lnTo>
                  <a:lnTo>
                    <a:pt x="32" y="2"/>
                  </a:lnTo>
                  <a:lnTo>
                    <a:pt x="36" y="0"/>
                  </a:lnTo>
                  <a:close/>
                </a:path>
              </a:pathLst>
            </a:custGeom>
            <a:solidFill>
              <a:srgbClr val="9FE72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9" name="Freeform 285"/>
            <p:cNvSpPr>
              <a:spLocks/>
            </p:cNvSpPr>
            <p:nvPr/>
          </p:nvSpPr>
          <p:spPr bwMode="auto">
            <a:xfrm>
              <a:off x="2647951" y="1065213"/>
              <a:ext cx="55563" cy="55563"/>
            </a:xfrm>
            <a:custGeom>
              <a:avLst/>
              <a:gdLst/>
              <a:ahLst/>
              <a:cxnLst>
                <a:cxn ang="0">
                  <a:pos x="19" y="0"/>
                </a:cxn>
                <a:cxn ang="0">
                  <a:pos x="28" y="2"/>
                </a:cxn>
                <a:cxn ang="0">
                  <a:pos x="34" y="9"/>
                </a:cxn>
                <a:cxn ang="0">
                  <a:pos x="35" y="18"/>
                </a:cxn>
                <a:cxn ang="0">
                  <a:pos x="33" y="26"/>
                </a:cxn>
                <a:cxn ang="0">
                  <a:pos x="26" y="33"/>
                </a:cxn>
                <a:cxn ang="0">
                  <a:pos x="17" y="35"/>
                </a:cxn>
                <a:cxn ang="0">
                  <a:pos x="9" y="33"/>
                </a:cxn>
                <a:cxn ang="0">
                  <a:pos x="2" y="25"/>
                </a:cxn>
                <a:cxn ang="0">
                  <a:pos x="0" y="16"/>
                </a:cxn>
                <a:cxn ang="0">
                  <a:pos x="2" y="7"/>
                </a:cxn>
                <a:cxn ang="0">
                  <a:pos x="10" y="1"/>
                </a:cxn>
                <a:cxn ang="0">
                  <a:pos x="19" y="0"/>
                </a:cxn>
              </a:cxnLst>
              <a:rect l="0" t="0" r="r" b="b"/>
              <a:pathLst>
                <a:path w="35" h="35">
                  <a:moveTo>
                    <a:pt x="19" y="0"/>
                  </a:moveTo>
                  <a:lnTo>
                    <a:pt x="28" y="2"/>
                  </a:lnTo>
                  <a:lnTo>
                    <a:pt x="34" y="9"/>
                  </a:lnTo>
                  <a:lnTo>
                    <a:pt x="35" y="18"/>
                  </a:lnTo>
                  <a:lnTo>
                    <a:pt x="33" y="26"/>
                  </a:lnTo>
                  <a:lnTo>
                    <a:pt x="26" y="33"/>
                  </a:lnTo>
                  <a:lnTo>
                    <a:pt x="17" y="35"/>
                  </a:lnTo>
                  <a:lnTo>
                    <a:pt x="9" y="33"/>
                  </a:lnTo>
                  <a:lnTo>
                    <a:pt x="2" y="25"/>
                  </a:lnTo>
                  <a:lnTo>
                    <a:pt x="0" y="16"/>
                  </a:lnTo>
                  <a:lnTo>
                    <a:pt x="2" y="7"/>
                  </a:lnTo>
                  <a:lnTo>
                    <a:pt x="10" y="1"/>
                  </a:lnTo>
                  <a:lnTo>
                    <a:pt x="1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0" name="Freeform 286"/>
            <p:cNvSpPr>
              <a:spLocks/>
            </p:cNvSpPr>
            <p:nvPr/>
          </p:nvSpPr>
          <p:spPr bwMode="auto">
            <a:xfrm>
              <a:off x="2663826" y="1057276"/>
              <a:ext cx="23813" cy="25400"/>
            </a:xfrm>
            <a:custGeom>
              <a:avLst/>
              <a:gdLst/>
              <a:ahLst/>
              <a:cxnLst>
                <a:cxn ang="0">
                  <a:pos x="6" y="0"/>
                </a:cxn>
                <a:cxn ang="0">
                  <a:pos x="10" y="0"/>
                </a:cxn>
                <a:cxn ang="0">
                  <a:pos x="15" y="5"/>
                </a:cxn>
                <a:cxn ang="0">
                  <a:pos x="15" y="10"/>
                </a:cxn>
                <a:cxn ang="0">
                  <a:pos x="14" y="12"/>
                </a:cxn>
                <a:cxn ang="0">
                  <a:pos x="11" y="15"/>
                </a:cxn>
                <a:cxn ang="0">
                  <a:pos x="9" y="16"/>
                </a:cxn>
                <a:cxn ang="0">
                  <a:pos x="5" y="15"/>
                </a:cxn>
                <a:cxn ang="0">
                  <a:pos x="2" y="14"/>
                </a:cxn>
                <a:cxn ang="0">
                  <a:pos x="0" y="9"/>
                </a:cxn>
                <a:cxn ang="0">
                  <a:pos x="0" y="5"/>
                </a:cxn>
                <a:cxn ang="0">
                  <a:pos x="1" y="2"/>
                </a:cxn>
                <a:cxn ang="0">
                  <a:pos x="6" y="0"/>
                </a:cxn>
              </a:cxnLst>
              <a:rect l="0" t="0" r="r" b="b"/>
              <a:pathLst>
                <a:path w="15" h="16">
                  <a:moveTo>
                    <a:pt x="6" y="0"/>
                  </a:moveTo>
                  <a:lnTo>
                    <a:pt x="10" y="0"/>
                  </a:lnTo>
                  <a:lnTo>
                    <a:pt x="15" y="5"/>
                  </a:lnTo>
                  <a:lnTo>
                    <a:pt x="15" y="10"/>
                  </a:lnTo>
                  <a:lnTo>
                    <a:pt x="14" y="12"/>
                  </a:lnTo>
                  <a:lnTo>
                    <a:pt x="11" y="15"/>
                  </a:lnTo>
                  <a:lnTo>
                    <a:pt x="9" y="16"/>
                  </a:lnTo>
                  <a:lnTo>
                    <a:pt x="5" y="15"/>
                  </a:lnTo>
                  <a:lnTo>
                    <a:pt x="2" y="14"/>
                  </a:lnTo>
                  <a:lnTo>
                    <a:pt x="0" y="9"/>
                  </a:lnTo>
                  <a:lnTo>
                    <a:pt x="0" y="5"/>
                  </a:lnTo>
                  <a:lnTo>
                    <a:pt x="1" y="2"/>
                  </a:lnTo>
                  <a:lnTo>
                    <a:pt x="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1" name="Freeform 287"/>
            <p:cNvSpPr>
              <a:spLocks/>
            </p:cNvSpPr>
            <p:nvPr/>
          </p:nvSpPr>
          <p:spPr bwMode="auto">
            <a:xfrm>
              <a:off x="2667001" y="1116013"/>
              <a:ext cx="12700" cy="11113"/>
            </a:xfrm>
            <a:custGeom>
              <a:avLst/>
              <a:gdLst/>
              <a:ahLst/>
              <a:cxnLst>
                <a:cxn ang="0">
                  <a:pos x="2" y="0"/>
                </a:cxn>
                <a:cxn ang="0">
                  <a:pos x="7" y="0"/>
                </a:cxn>
                <a:cxn ang="0">
                  <a:pos x="8" y="1"/>
                </a:cxn>
                <a:cxn ang="0">
                  <a:pos x="8" y="6"/>
                </a:cxn>
                <a:cxn ang="0">
                  <a:pos x="7" y="7"/>
                </a:cxn>
                <a:cxn ang="0">
                  <a:pos x="2" y="7"/>
                </a:cxn>
                <a:cxn ang="0">
                  <a:pos x="0" y="6"/>
                </a:cxn>
                <a:cxn ang="0">
                  <a:pos x="0" y="1"/>
                </a:cxn>
                <a:cxn ang="0">
                  <a:pos x="2" y="0"/>
                </a:cxn>
              </a:cxnLst>
              <a:rect l="0" t="0" r="r" b="b"/>
              <a:pathLst>
                <a:path w="8" h="7">
                  <a:moveTo>
                    <a:pt x="2" y="0"/>
                  </a:moveTo>
                  <a:lnTo>
                    <a:pt x="7" y="0"/>
                  </a:lnTo>
                  <a:lnTo>
                    <a:pt x="8" y="1"/>
                  </a:lnTo>
                  <a:lnTo>
                    <a:pt x="8" y="6"/>
                  </a:lnTo>
                  <a:lnTo>
                    <a:pt x="7" y="7"/>
                  </a:lnTo>
                  <a:lnTo>
                    <a:pt x="2" y="7"/>
                  </a:lnTo>
                  <a:lnTo>
                    <a:pt x="0" y="6"/>
                  </a:lnTo>
                  <a:lnTo>
                    <a:pt x="0" y="1"/>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2" name="Freeform 288"/>
            <p:cNvSpPr>
              <a:spLocks/>
            </p:cNvSpPr>
            <p:nvPr/>
          </p:nvSpPr>
          <p:spPr bwMode="auto">
            <a:xfrm>
              <a:off x="2811463" y="1111251"/>
              <a:ext cx="14288" cy="15875"/>
            </a:xfrm>
            <a:custGeom>
              <a:avLst/>
              <a:gdLst/>
              <a:ahLst/>
              <a:cxnLst>
                <a:cxn ang="0">
                  <a:pos x="2" y="0"/>
                </a:cxn>
                <a:cxn ang="0">
                  <a:pos x="5" y="0"/>
                </a:cxn>
                <a:cxn ang="0">
                  <a:pos x="9" y="4"/>
                </a:cxn>
                <a:cxn ang="0">
                  <a:pos x="9" y="6"/>
                </a:cxn>
                <a:cxn ang="0">
                  <a:pos x="7" y="9"/>
                </a:cxn>
                <a:cxn ang="0">
                  <a:pos x="6" y="10"/>
                </a:cxn>
                <a:cxn ang="0">
                  <a:pos x="4" y="10"/>
                </a:cxn>
                <a:cxn ang="0">
                  <a:pos x="0" y="6"/>
                </a:cxn>
                <a:cxn ang="0">
                  <a:pos x="0" y="3"/>
                </a:cxn>
                <a:cxn ang="0">
                  <a:pos x="2" y="0"/>
                </a:cxn>
              </a:cxnLst>
              <a:rect l="0" t="0" r="r" b="b"/>
              <a:pathLst>
                <a:path w="9" h="10">
                  <a:moveTo>
                    <a:pt x="2" y="0"/>
                  </a:moveTo>
                  <a:lnTo>
                    <a:pt x="5" y="0"/>
                  </a:lnTo>
                  <a:lnTo>
                    <a:pt x="9" y="4"/>
                  </a:lnTo>
                  <a:lnTo>
                    <a:pt x="9" y="6"/>
                  </a:lnTo>
                  <a:lnTo>
                    <a:pt x="7" y="9"/>
                  </a:lnTo>
                  <a:lnTo>
                    <a:pt x="6" y="10"/>
                  </a:lnTo>
                  <a:lnTo>
                    <a:pt x="4" y="10"/>
                  </a:lnTo>
                  <a:lnTo>
                    <a:pt x="0" y="6"/>
                  </a:lnTo>
                  <a:lnTo>
                    <a:pt x="0" y="3"/>
                  </a:lnTo>
                  <a:lnTo>
                    <a:pt x="2" y="0"/>
                  </a:lnTo>
                  <a:close/>
                </a:path>
              </a:pathLst>
            </a:custGeom>
            <a:solidFill>
              <a:srgbClr val="E4BC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3" name="Freeform 289"/>
            <p:cNvSpPr>
              <a:spLocks/>
            </p:cNvSpPr>
            <p:nvPr/>
          </p:nvSpPr>
          <p:spPr bwMode="auto">
            <a:xfrm>
              <a:off x="2849563" y="1079501"/>
              <a:ext cx="15875" cy="14288"/>
            </a:xfrm>
            <a:custGeom>
              <a:avLst/>
              <a:gdLst/>
              <a:ahLst/>
              <a:cxnLst>
                <a:cxn ang="0">
                  <a:pos x="4" y="0"/>
                </a:cxn>
                <a:cxn ang="0">
                  <a:pos x="8" y="0"/>
                </a:cxn>
                <a:cxn ang="0">
                  <a:pos x="10" y="2"/>
                </a:cxn>
                <a:cxn ang="0">
                  <a:pos x="10" y="5"/>
                </a:cxn>
                <a:cxn ang="0">
                  <a:pos x="6" y="9"/>
                </a:cxn>
                <a:cxn ang="0">
                  <a:pos x="4" y="9"/>
                </a:cxn>
                <a:cxn ang="0">
                  <a:pos x="1" y="7"/>
                </a:cxn>
                <a:cxn ang="0">
                  <a:pos x="0" y="6"/>
                </a:cxn>
                <a:cxn ang="0">
                  <a:pos x="0" y="3"/>
                </a:cxn>
                <a:cxn ang="0">
                  <a:pos x="4" y="0"/>
                </a:cxn>
              </a:cxnLst>
              <a:rect l="0" t="0" r="r" b="b"/>
              <a:pathLst>
                <a:path w="10" h="9">
                  <a:moveTo>
                    <a:pt x="4" y="0"/>
                  </a:moveTo>
                  <a:lnTo>
                    <a:pt x="8" y="0"/>
                  </a:lnTo>
                  <a:lnTo>
                    <a:pt x="10" y="2"/>
                  </a:lnTo>
                  <a:lnTo>
                    <a:pt x="10" y="5"/>
                  </a:lnTo>
                  <a:lnTo>
                    <a:pt x="6" y="9"/>
                  </a:lnTo>
                  <a:lnTo>
                    <a:pt x="4" y="9"/>
                  </a:lnTo>
                  <a:lnTo>
                    <a:pt x="1" y="7"/>
                  </a:lnTo>
                  <a:lnTo>
                    <a:pt x="0" y="6"/>
                  </a:lnTo>
                  <a:lnTo>
                    <a:pt x="0" y="3"/>
                  </a:lnTo>
                  <a:lnTo>
                    <a:pt x="4" y="0"/>
                  </a:lnTo>
                  <a:close/>
                </a:path>
              </a:pathLst>
            </a:custGeom>
            <a:solidFill>
              <a:srgbClr val="E4BC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4" name="Freeform 290"/>
            <p:cNvSpPr>
              <a:spLocks/>
            </p:cNvSpPr>
            <p:nvPr/>
          </p:nvSpPr>
          <p:spPr bwMode="auto">
            <a:xfrm>
              <a:off x="2781301" y="1030288"/>
              <a:ext cx="214313" cy="204788"/>
            </a:xfrm>
            <a:custGeom>
              <a:avLst/>
              <a:gdLst/>
              <a:ahLst/>
              <a:cxnLst>
                <a:cxn ang="0">
                  <a:pos x="135" y="0"/>
                </a:cxn>
                <a:cxn ang="0">
                  <a:pos x="134" y="4"/>
                </a:cxn>
                <a:cxn ang="0">
                  <a:pos x="130" y="11"/>
                </a:cxn>
                <a:cxn ang="0">
                  <a:pos x="123" y="26"/>
                </a:cxn>
                <a:cxn ang="0">
                  <a:pos x="114" y="41"/>
                </a:cxn>
                <a:cxn ang="0">
                  <a:pos x="103" y="57"/>
                </a:cxn>
                <a:cxn ang="0">
                  <a:pos x="90" y="74"/>
                </a:cxn>
                <a:cxn ang="0">
                  <a:pos x="76" y="89"/>
                </a:cxn>
                <a:cxn ang="0">
                  <a:pos x="60" y="102"/>
                </a:cxn>
                <a:cxn ang="0">
                  <a:pos x="39" y="113"/>
                </a:cxn>
                <a:cxn ang="0">
                  <a:pos x="24" y="121"/>
                </a:cxn>
                <a:cxn ang="0">
                  <a:pos x="12" y="125"/>
                </a:cxn>
                <a:cxn ang="0">
                  <a:pos x="6" y="127"/>
                </a:cxn>
                <a:cxn ang="0">
                  <a:pos x="1" y="129"/>
                </a:cxn>
                <a:cxn ang="0">
                  <a:pos x="0" y="129"/>
                </a:cxn>
                <a:cxn ang="0">
                  <a:pos x="4" y="127"/>
                </a:cxn>
                <a:cxn ang="0">
                  <a:pos x="11" y="122"/>
                </a:cxn>
                <a:cxn ang="0">
                  <a:pos x="25" y="116"/>
                </a:cxn>
                <a:cxn ang="0">
                  <a:pos x="40" y="105"/>
                </a:cxn>
                <a:cxn ang="0">
                  <a:pos x="60" y="91"/>
                </a:cxn>
                <a:cxn ang="0">
                  <a:pos x="77" y="74"/>
                </a:cxn>
                <a:cxn ang="0">
                  <a:pos x="95" y="52"/>
                </a:cxn>
                <a:cxn ang="0">
                  <a:pos x="108" y="34"/>
                </a:cxn>
                <a:cxn ang="0">
                  <a:pos x="117" y="22"/>
                </a:cxn>
                <a:cxn ang="0">
                  <a:pos x="125" y="13"/>
                </a:cxn>
                <a:cxn ang="0">
                  <a:pos x="130" y="6"/>
                </a:cxn>
                <a:cxn ang="0">
                  <a:pos x="132" y="3"/>
                </a:cxn>
                <a:cxn ang="0">
                  <a:pos x="135" y="0"/>
                </a:cxn>
              </a:cxnLst>
              <a:rect l="0" t="0" r="r" b="b"/>
              <a:pathLst>
                <a:path w="135" h="129">
                  <a:moveTo>
                    <a:pt x="135" y="0"/>
                  </a:moveTo>
                  <a:lnTo>
                    <a:pt x="134" y="4"/>
                  </a:lnTo>
                  <a:lnTo>
                    <a:pt x="130" y="11"/>
                  </a:lnTo>
                  <a:lnTo>
                    <a:pt x="123" y="26"/>
                  </a:lnTo>
                  <a:lnTo>
                    <a:pt x="114" y="41"/>
                  </a:lnTo>
                  <a:lnTo>
                    <a:pt x="103" y="57"/>
                  </a:lnTo>
                  <a:lnTo>
                    <a:pt x="90" y="74"/>
                  </a:lnTo>
                  <a:lnTo>
                    <a:pt x="76" y="89"/>
                  </a:lnTo>
                  <a:lnTo>
                    <a:pt x="60" y="102"/>
                  </a:lnTo>
                  <a:lnTo>
                    <a:pt x="39" y="113"/>
                  </a:lnTo>
                  <a:lnTo>
                    <a:pt x="24" y="121"/>
                  </a:lnTo>
                  <a:lnTo>
                    <a:pt x="12" y="125"/>
                  </a:lnTo>
                  <a:lnTo>
                    <a:pt x="6" y="127"/>
                  </a:lnTo>
                  <a:lnTo>
                    <a:pt x="1" y="129"/>
                  </a:lnTo>
                  <a:lnTo>
                    <a:pt x="0" y="129"/>
                  </a:lnTo>
                  <a:lnTo>
                    <a:pt x="4" y="127"/>
                  </a:lnTo>
                  <a:lnTo>
                    <a:pt x="11" y="122"/>
                  </a:lnTo>
                  <a:lnTo>
                    <a:pt x="25" y="116"/>
                  </a:lnTo>
                  <a:lnTo>
                    <a:pt x="40" y="105"/>
                  </a:lnTo>
                  <a:lnTo>
                    <a:pt x="60" y="91"/>
                  </a:lnTo>
                  <a:lnTo>
                    <a:pt x="77" y="74"/>
                  </a:lnTo>
                  <a:lnTo>
                    <a:pt x="95" y="52"/>
                  </a:lnTo>
                  <a:lnTo>
                    <a:pt x="108" y="34"/>
                  </a:lnTo>
                  <a:lnTo>
                    <a:pt x="117" y="22"/>
                  </a:lnTo>
                  <a:lnTo>
                    <a:pt x="125" y="13"/>
                  </a:lnTo>
                  <a:lnTo>
                    <a:pt x="130" y="6"/>
                  </a:lnTo>
                  <a:lnTo>
                    <a:pt x="132" y="3"/>
                  </a:lnTo>
                  <a:lnTo>
                    <a:pt x="135" y="0"/>
                  </a:lnTo>
                  <a:close/>
                </a:path>
              </a:pathLst>
            </a:custGeom>
            <a:solidFill>
              <a:srgbClr val="C9575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5" name="Freeform 291"/>
            <p:cNvSpPr>
              <a:spLocks/>
            </p:cNvSpPr>
            <p:nvPr/>
          </p:nvSpPr>
          <p:spPr bwMode="auto">
            <a:xfrm>
              <a:off x="2760663" y="844551"/>
              <a:ext cx="112713" cy="88900"/>
            </a:xfrm>
            <a:custGeom>
              <a:avLst/>
              <a:gdLst/>
              <a:ahLst/>
              <a:cxnLst>
                <a:cxn ang="0">
                  <a:pos x="70" y="0"/>
                </a:cxn>
                <a:cxn ang="0">
                  <a:pos x="71" y="2"/>
                </a:cxn>
                <a:cxn ang="0">
                  <a:pos x="67" y="6"/>
                </a:cxn>
                <a:cxn ang="0">
                  <a:pos x="57" y="11"/>
                </a:cxn>
                <a:cxn ang="0">
                  <a:pos x="46" y="19"/>
                </a:cxn>
                <a:cxn ang="0">
                  <a:pos x="32" y="28"/>
                </a:cxn>
                <a:cxn ang="0">
                  <a:pos x="20" y="38"/>
                </a:cxn>
                <a:cxn ang="0">
                  <a:pos x="10" y="48"/>
                </a:cxn>
                <a:cxn ang="0">
                  <a:pos x="4" y="56"/>
                </a:cxn>
                <a:cxn ang="0">
                  <a:pos x="3" y="55"/>
                </a:cxn>
                <a:cxn ang="0">
                  <a:pos x="1" y="55"/>
                </a:cxn>
                <a:cxn ang="0">
                  <a:pos x="0" y="52"/>
                </a:cxn>
                <a:cxn ang="0">
                  <a:pos x="0" y="46"/>
                </a:cxn>
                <a:cxn ang="0">
                  <a:pos x="5" y="38"/>
                </a:cxn>
                <a:cxn ang="0">
                  <a:pos x="13" y="32"/>
                </a:cxn>
                <a:cxn ang="0">
                  <a:pos x="23" y="25"/>
                </a:cxn>
                <a:cxn ang="0">
                  <a:pos x="36" y="18"/>
                </a:cxn>
                <a:cxn ang="0">
                  <a:pos x="48" y="11"/>
                </a:cxn>
                <a:cxn ang="0">
                  <a:pos x="59" y="5"/>
                </a:cxn>
                <a:cxn ang="0">
                  <a:pos x="67" y="1"/>
                </a:cxn>
                <a:cxn ang="0">
                  <a:pos x="70" y="0"/>
                </a:cxn>
              </a:cxnLst>
              <a:rect l="0" t="0" r="r" b="b"/>
              <a:pathLst>
                <a:path w="71" h="56">
                  <a:moveTo>
                    <a:pt x="70" y="0"/>
                  </a:moveTo>
                  <a:lnTo>
                    <a:pt x="71" y="2"/>
                  </a:lnTo>
                  <a:lnTo>
                    <a:pt x="67" y="6"/>
                  </a:lnTo>
                  <a:lnTo>
                    <a:pt x="57" y="11"/>
                  </a:lnTo>
                  <a:lnTo>
                    <a:pt x="46" y="19"/>
                  </a:lnTo>
                  <a:lnTo>
                    <a:pt x="32" y="28"/>
                  </a:lnTo>
                  <a:lnTo>
                    <a:pt x="20" y="38"/>
                  </a:lnTo>
                  <a:lnTo>
                    <a:pt x="10" y="48"/>
                  </a:lnTo>
                  <a:lnTo>
                    <a:pt x="4" y="56"/>
                  </a:lnTo>
                  <a:lnTo>
                    <a:pt x="3" y="55"/>
                  </a:lnTo>
                  <a:lnTo>
                    <a:pt x="1" y="55"/>
                  </a:lnTo>
                  <a:lnTo>
                    <a:pt x="0" y="52"/>
                  </a:lnTo>
                  <a:lnTo>
                    <a:pt x="0" y="46"/>
                  </a:lnTo>
                  <a:lnTo>
                    <a:pt x="5" y="38"/>
                  </a:lnTo>
                  <a:lnTo>
                    <a:pt x="13" y="32"/>
                  </a:lnTo>
                  <a:lnTo>
                    <a:pt x="23" y="25"/>
                  </a:lnTo>
                  <a:lnTo>
                    <a:pt x="36" y="18"/>
                  </a:lnTo>
                  <a:lnTo>
                    <a:pt x="48" y="11"/>
                  </a:lnTo>
                  <a:lnTo>
                    <a:pt x="59" y="5"/>
                  </a:lnTo>
                  <a:lnTo>
                    <a:pt x="67" y="1"/>
                  </a:lnTo>
                  <a:lnTo>
                    <a:pt x="70" y="0"/>
                  </a:lnTo>
                  <a:close/>
                </a:path>
              </a:pathLst>
            </a:custGeom>
            <a:solidFill>
              <a:srgbClr val="C5756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6" name="Freeform 292"/>
            <p:cNvSpPr>
              <a:spLocks/>
            </p:cNvSpPr>
            <p:nvPr/>
          </p:nvSpPr>
          <p:spPr bwMode="auto">
            <a:xfrm>
              <a:off x="2563813" y="1000126"/>
              <a:ext cx="109538" cy="95250"/>
            </a:xfrm>
            <a:custGeom>
              <a:avLst/>
              <a:gdLst/>
              <a:ahLst/>
              <a:cxnLst>
                <a:cxn ang="0">
                  <a:pos x="55" y="0"/>
                </a:cxn>
                <a:cxn ang="0">
                  <a:pos x="64" y="0"/>
                </a:cxn>
                <a:cxn ang="0">
                  <a:pos x="67" y="1"/>
                </a:cxn>
                <a:cxn ang="0">
                  <a:pos x="68" y="4"/>
                </a:cxn>
                <a:cxn ang="0">
                  <a:pos x="69" y="5"/>
                </a:cxn>
                <a:cxn ang="0">
                  <a:pos x="69" y="6"/>
                </a:cxn>
                <a:cxn ang="0">
                  <a:pos x="60" y="11"/>
                </a:cxn>
                <a:cxn ang="0">
                  <a:pos x="49" y="19"/>
                </a:cxn>
                <a:cxn ang="0">
                  <a:pos x="36" y="28"/>
                </a:cxn>
                <a:cxn ang="0">
                  <a:pos x="23" y="39"/>
                </a:cxn>
                <a:cxn ang="0">
                  <a:pos x="14" y="50"/>
                </a:cxn>
                <a:cxn ang="0">
                  <a:pos x="7" y="56"/>
                </a:cxn>
                <a:cxn ang="0">
                  <a:pos x="3" y="60"/>
                </a:cxn>
                <a:cxn ang="0">
                  <a:pos x="0" y="59"/>
                </a:cxn>
                <a:cxn ang="0">
                  <a:pos x="3" y="56"/>
                </a:cxn>
                <a:cxn ang="0">
                  <a:pos x="8" y="50"/>
                </a:cxn>
                <a:cxn ang="0">
                  <a:pos x="16" y="39"/>
                </a:cxn>
                <a:cxn ang="0">
                  <a:pos x="25" y="28"/>
                </a:cxn>
                <a:cxn ang="0">
                  <a:pos x="44" y="9"/>
                </a:cxn>
                <a:cxn ang="0">
                  <a:pos x="51" y="2"/>
                </a:cxn>
                <a:cxn ang="0">
                  <a:pos x="55" y="0"/>
                </a:cxn>
              </a:cxnLst>
              <a:rect l="0" t="0" r="r" b="b"/>
              <a:pathLst>
                <a:path w="69" h="60">
                  <a:moveTo>
                    <a:pt x="55" y="0"/>
                  </a:moveTo>
                  <a:lnTo>
                    <a:pt x="64" y="0"/>
                  </a:lnTo>
                  <a:lnTo>
                    <a:pt x="67" y="1"/>
                  </a:lnTo>
                  <a:lnTo>
                    <a:pt x="68" y="4"/>
                  </a:lnTo>
                  <a:lnTo>
                    <a:pt x="69" y="5"/>
                  </a:lnTo>
                  <a:lnTo>
                    <a:pt x="69" y="6"/>
                  </a:lnTo>
                  <a:lnTo>
                    <a:pt x="60" y="11"/>
                  </a:lnTo>
                  <a:lnTo>
                    <a:pt x="49" y="19"/>
                  </a:lnTo>
                  <a:lnTo>
                    <a:pt x="36" y="28"/>
                  </a:lnTo>
                  <a:lnTo>
                    <a:pt x="23" y="39"/>
                  </a:lnTo>
                  <a:lnTo>
                    <a:pt x="14" y="50"/>
                  </a:lnTo>
                  <a:lnTo>
                    <a:pt x="7" y="56"/>
                  </a:lnTo>
                  <a:lnTo>
                    <a:pt x="3" y="60"/>
                  </a:lnTo>
                  <a:lnTo>
                    <a:pt x="0" y="59"/>
                  </a:lnTo>
                  <a:lnTo>
                    <a:pt x="3" y="56"/>
                  </a:lnTo>
                  <a:lnTo>
                    <a:pt x="8" y="50"/>
                  </a:lnTo>
                  <a:lnTo>
                    <a:pt x="16" y="39"/>
                  </a:lnTo>
                  <a:lnTo>
                    <a:pt x="25" y="28"/>
                  </a:lnTo>
                  <a:lnTo>
                    <a:pt x="44" y="9"/>
                  </a:lnTo>
                  <a:lnTo>
                    <a:pt x="51" y="2"/>
                  </a:lnTo>
                  <a:lnTo>
                    <a:pt x="55" y="0"/>
                  </a:lnTo>
                  <a:close/>
                </a:path>
              </a:pathLst>
            </a:custGeom>
            <a:solidFill>
              <a:srgbClr val="C5756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7" name="Freeform 293"/>
            <p:cNvSpPr>
              <a:spLocks/>
            </p:cNvSpPr>
            <p:nvPr/>
          </p:nvSpPr>
          <p:spPr bwMode="auto">
            <a:xfrm>
              <a:off x="2449513" y="615951"/>
              <a:ext cx="703263" cy="488950"/>
            </a:xfrm>
            <a:custGeom>
              <a:avLst/>
              <a:gdLst/>
              <a:ahLst/>
              <a:cxnLst>
                <a:cxn ang="0">
                  <a:pos x="260" y="4"/>
                </a:cxn>
                <a:cxn ang="0">
                  <a:pos x="299" y="16"/>
                </a:cxn>
                <a:cxn ang="0">
                  <a:pos x="322" y="33"/>
                </a:cxn>
                <a:cxn ang="0">
                  <a:pos x="332" y="49"/>
                </a:cxn>
                <a:cxn ang="0">
                  <a:pos x="349" y="80"/>
                </a:cxn>
                <a:cxn ang="0">
                  <a:pos x="368" y="118"/>
                </a:cxn>
                <a:cxn ang="0">
                  <a:pos x="382" y="149"/>
                </a:cxn>
                <a:cxn ang="0">
                  <a:pos x="410" y="196"/>
                </a:cxn>
                <a:cxn ang="0">
                  <a:pos x="429" y="224"/>
                </a:cxn>
                <a:cxn ang="0">
                  <a:pos x="443" y="246"/>
                </a:cxn>
                <a:cxn ang="0">
                  <a:pos x="433" y="244"/>
                </a:cxn>
                <a:cxn ang="0">
                  <a:pos x="415" y="239"/>
                </a:cxn>
                <a:cxn ang="0">
                  <a:pos x="374" y="222"/>
                </a:cxn>
                <a:cxn ang="0">
                  <a:pos x="354" y="211"/>
                </a:cxn>
                <a:cxn ang="0">
                  <a:pos x="359" y="206"/>
                </a:cxn>
                <a:cxn ang="0">
                  <a:pos x="372" y="202"/>
                </a:cxn>
                <a:cxn ang="0">
                  <a:pos x="376" y="199"/>
                </a:cxn>
                <a:cxn ang="0">
                  <a:pos x="377" y="193"/>
                </a:cxn>
                <a:cxn ang="0">
                  <a:pos x="376" y="188"/>
                </a:cxn>
                <a:cxn ang="0">
                  <a:pos x="368" y="176"/>
                </a:cxn>
                <a:cxn ang="0">
                  <a:pos x="350" y="157"/>
                </a:cxn>
                <a:cxn ang="0">
                  <a:pos x="337" y="157"/>
                </a:cxn>
                <a:cxn ang="0">
                  <a:pos x="328" y="160"/>
                </a:cxn>
                <a:cxn ang="0">
                  <a:pos x="242" y="134"/>
                </a:cxn>
                <a:cxn ang="0">
                  <a:pos x="207" y="158"/>
                </a:cxn>
                <a:cxn ang="0">
                  <a:pos x="100" y="205"/>
                </a:cxn>
                <a:cxn ang="0">
                  <a:pos x="60" y="301"/>
                </a:cxn>
                <a:cxn ang="0">
                  <a:pos x="42" y="280"/>
                </a:cxn>
                <a:cxn ang="0">
                  <a:pos x="11" y="236"/>
                </a:cxn>
                <a:cxn ang="0">
                  <a:pos x="0" y="200"/>
                </a:cxn>
                <a:cxn ang="0">
                  <a:pos x="2" y="171"/>
                </a:cxn>
                <a:cxn ang="0">
                  <a:pos x="6" y="158"/>
                </a:cxn>
                <a:cxn ang="0">
                  <a:pos x="10" y="148"/>
                </a:cxn>
                <a:cxn ang="0">
                  <a:pos x="19" y="125"/>
                </a:cxn>
                <a:cxn ang="0">
                  <a:pos x="32" y="98"/>
                </a:cxn>
                <a:cxn ang="0">
                  <a:pos x="51" y="72"/>
                </a:cxn>
                <a:cxn ang="0">
                  <a:pos x="88" y="43"/>
                </a:cxn>
                <a:cxn ang="0">
                  <a:pos x="142" y="16"/>
                </a:cxn>
                <a:cxn ang="0">
                  <a:pos x="207" y="1"/>
                </a:cxn>
              </a:cxnLst>
              <a:rect l="0" t="0" r="r" b="b"/>
              <a:pathLst>
                <a:path w="443" h="308">
                  <a:moveTo>
                    <a:pt x="235" y="0"/>
                  </a:moveTo>
                  <a:lnTo>
                    <a:pt x="260" y="4"/>
                  </a:lnTo>
                  <a:lnTo>
                    <a:pt x="281" y="9"/>
                  </a:lnTo>
                  <a:lnTo>
                    <a:pt x="299" y="16"/>
                  </a:lnTo>
                  <a:lnTo>
                    <a:pt x="312" y="25"/>
                  </a:lnTo>
                  <a:lnTo>
                    <a:pt x="322" y="33"/>
                  </a:lnTo>
                  <a:lnTo>
                    <a:pt x="327" y="39"/>
                  </a:lnTo>
                  <a:lnTo>
                    <a:pt x="332" y="49"/>
                  </a:lnTo>
                  <a:lnTo>
                    <a:pt x="341" y="64"/>
                  </a:lnTo>
                  <a:lnTo>
                    <a:pt x="349" y="80"/>
                  </a:lnTo>
                  <a:lnTo>
                    <a:pt x="359" y="99"/>
                  </a:lnTo>
                  <a:lnTo>
                    <a:pt x="368" y="118"/>
                  </a:lnTo>
                  <a:lnTo>
                    <a:pt x="376" y="136"/>
                  </a:lnTo>
                  <a:lnTo>
                    <a:pt x="382" y="149"/>
                  </a:lnTo>
                  <a:lnTo>
                    <a:pt x="390" y="163"/>
                  </a:lnTo>
                  <a:lnTo>
                    <a:pt x="410" y="196"/>
                  </a:lnTo>
                  <a:lnTo>
                    <a:pt x="420" y="211"/>
                  </a:lnTo>
                  <a:lnTo>
                    <a:pt x="429" y="224"/>
                  </a:lnTo>
                  <a:lnTo>
                    <a:pt x="442" y="243"/>
                  </a:lnTo>
                  <a:lnTo>
                    <a:pt x="443" y="246"/>
                  </a:lnTo>
                  <a:lnTo>
                    <a:pt x="437" y="246"/>
                  </a:lnTo>
                  <a:lnTo>
                    <a:pt x="433" y="244"/>
                  </a:lnTo>
                  <a:lnTo>
                    <a:pt x="427" y="243"/>
                  </a:lnTo>
                  <a:lnTo>
                    <a:pt x="415" y="239"/>
                  </a:lnTo>
                  <a:lnTo>
                    <a:pt x="402" y="234"/>
                  </a:lnTo>
                  <a:lnTo>
                    <a:pt x="374" y="222"/>
                  </a:lnTo>
                  <a:lnTo>
                    <a:pt x="363" y="215"/>
                  </a:lnTo>
                  <a:lnTo>
                    <a:pt x="354" y="211"/>
                  </a:lnTo>
                  <a:lnTo>
                    <a:pt x="351" y="210"/>
                  </a:lnTo>
                  <a:lnTo>
                    <a:pt x="359" y="206"/>
                  </a:lnTo>
                  <a:lnTo>
                    <a:pt x="365" y="204"/>
                  </a:lnTo>
                  <a:lnTo>
                    <a:pt x="372" y="202"/>
                  </a:lnTo>
                  <a:lnTo>
                    <a:pt x="374" y="201"/>
                  </a:lnTo>
                  <a:lnTo>
                    <a:pt x="376" y="199"/>
                  </a:lnTo>
                  <a:lnTo>
                    <a:pt x="376" y="196"/>
                  </a:lnTo>
                  <a:lnTo>
                    <a:pt x="377" y="193"/>
                  </a:lnTo>
                  <a:lnTo>
                    <a:pt x="376" y="190"/>
                  </a:lnTo>
                  <a:lnTo>
                    <a:pt x="376" y="188"/>
                  </a:lnTo>
                  <a:lnTo>
                    <a:pt x="373" y="183"/>
                  </a:lnTo>
                  <a:lnTo>
                    <a:pt x="368" y="176"/>
                  </a:lnTo>
                  <a:lnTo>
                    <a:pt x="355" y="160"/>
                  </a:lnTo>
                  <a:lnTo>
                    <a:pt x="350" y="157"/>
                  </a:lnTo>
                  <a:lnTo>
                    <a:pt x="344" y="155"/>
                  </a:lnTo>
                  <a:lnTo>
                    <a:pt x="337" y="157"/>
                  </a:lnTo>
                  <a:lnTo>
                    <a:pt x="331" y="159"/>
                  </a:lnTo>
                  <a:lnTo>
                    <a:pt x="328" y="160"/>
                  </a:lnTo>
                  <a:lnTo>
                    <a:pt x="341" y="214"/>
                  </a:lnTo>
                  <a:lnTo>
                    <a:pt x="242" y="134"/>
                  </a:lnTo>
                  <a:lnTo>
                    <a:pt x="232" y="178"/>
                  </a:lnTo>
                  <a:lnTo>
                    <a:pt x="207" y="158"/>
                  </a:lnTo>
                  <a:lnTo>
                    <a:pt x="214" y="211"/>
                  </a:lnTo>
                  <a:lnTo>
                    <a:pt x="100" y="205"/>
                  </a:lnTo>
                  <a:lnTo>
                    <a:pt x="67" y="308"/>
                  </a:lnTo>
                  <a:lnTo>
                    <a:pt x="60" y="301"/>
                  </a:lnTo>
                  <a:lnTo>
                    <a:pt x="52" y="292"/>
                  </a:lnTo>
                  <a:lnTo>
                    <a:pt x="42" y="280"/>
                  </a:lnTo>
                  <a:lnTo>
                    <a:pt x="32" y="266"/>
                  </a:lnTo>
                  <a:lnTo>
                    <a:pt x="11" y="236"/>
                  </a:lnTo>
                  <a:lnTo>
                    <a:pt x="4" y="218"/>
                  </a:lnTo>
                  <a:lnTo>
                    <a:pt x="0" y="200"/>
                  </a:lnTo>
                  <a:lnTo>
                    <a:pt x="1" y="183"/>
                  </a:lnTo>
                  <a:lnTo>
                    <a:pt x="2" y="171"/>
                  </a:lnTo>
                  <a:lnTo>
                    <a:pt x="5" y="162"/>
                  </a:lnTo>
                  <a:lnTo>
                    <a:pt x="6" y="158"/>
                  </a:lnTo>
                  <a:lnTo>
                    <a:pt x="7" y="155"/>
                  </a:lnTo>
                  <a:lnTo>
                    <a:pt x="10" y="148"/>
                  </a:lnTo>
                  <a:lnTo>
                    <a:pt x="14" y="137"/>
                  </a:lnTo>
                  <a:lnTo>
                    <a:pt x="19" y="125"/>
                  </a:lnTo>
                  <a:lnTo>
                    <a:pt x="25" y="111"/>
                  </a:lnTo>
                  <a:lnTo>
                    <a:pt x="32" y="98"/>
                  </a:lnTo>
                  <a:lnTo>
                    <a:pt x="39" y="86"/>
                  </a:lnTo>
                  <a:lnTo>
                    <a:pt x="51" y="72"/>
                  </a:lnTo>
                  <a:lnTo>
                    <a:pt x="67" y="57"/>
                  </a:lnTo>
                  <a:lnTo>
                    <a:pt x="88" y="43"/>
                  </a:lnTo>
                  <a:lnTo>
                    <a:pt x="113" y="29"/>
                  </a:lnTo>
                  <a:lnTo>
                    <a:pt x="142" y="16"/>
                  </a:lnTo>
                  <a:lnTo>
                    <a:pt x="177" y="6"/>
                  </a:lnTo>
                  <a:lnTo>
                    <a:pt x="207" y="1"/>
                  </a:lnTo>
                  <a:lnTo>
                    <a:pt x="235" y="0"/>
                  </a:lnTo>
                  <a:close/>
                </a:path>
              </a:pathLst>
            </a:custGeom>
            <a:solidFill>
              <a:srgbClr val="F7BC4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8" name="Freeform 294"/>
            <p:cNvSpPr>
              <a:spLocks/>
            </p:cNvSpPr>
            <p:nvPr/>
          </p:nvSpPr>
          <p:spPr bwMode="auto">
            <a:xfrm>
              <a:off x="2857501" y="1330326"/>
              <a:ext cx="182563" cy="184150"/>
            </a:xfrm>
            <a:custGeom>
              <a:avLst/>
              <a:gdLst/>
              <a:ahLst/>
              <a:cxnLst>
                <a:cxn ang="0">
                  <a:pos x="63" y="0"/>
                </a:cxn>
                <a:cxn ang="0">
                  <a:pos x="80" y="3"/>
                </a:cxn>
                <a:cxn ang="0">
                  <a:pos x="96" y="14"/>
                </a:cxn>
                <a:cxn ang="0">
                  <a:pos x="107" y="28"/>
                </a:cxn>
                <a:cxn ang="0">
                  <a:pos x="114" y="44"/>
                </a:cxn>
                <a:cxn ang="0">
                  <a:pos x="115" y="62"/>
                </a:cxn>
                <a:cxn ang="0">
                  <a:pos x="111" y="80"/>
                </a:cxn>
                <a:cxn ang="0">
                  <a:pos x="102" y="95"/>
                </a:cxn>
                <a:cxn ang="0">
                  <a:pos x="88" y="107"/>
                </a:cxn>
                <a:cxn ang="0">
                  <a:pos x="70" y="114"/>
                </a:cxn>
                <a:cxn ang="0">
                  <a:pos x="52" y="116"/>
                </a:cxn>
                <a:cxn ang="0">
                  <a:pos x="35" y="112"/>
                </a:cxn>
                <a:cxn ang="0">
                  <a:pos x="19" y="102"/>
                </a:cxn>
                <a:cxn ang="0">
                  <a:pos x="8" y="88"/>
                </a:cxn>
                <a:cxn ang="0">
                  <a:pos x="1" y="70"/>
                </a:cxn>
                <a:cxn ang="0">
                  <a:pos x="0" y="52"/>
                </a:cxn>
                <a:cxn ang="0">
                  <a:pos x="4" y="34"/>
                </a:cxn>
                <a:cxn ang="0">
                  <a:pos x="13" y="19"/>
                </a:cxn>
                <a:cxn ang="0">
                  <a:pos x="27" y="7"/>
                </a:cxn>
                <a:cxn ang="0">
                  <a:pos x="45" y="1"/>
                </a:cxn>
                <a:cxn ang="0">
                  <a:pos x="63" y="0"/>
                </a:cxn>
              </a:cxnLst>
              <a:rect l="0" t="0" r="r" b="b"/>
              <a:pathLst>
                <a:path w="115" h="116">
                  <a:moveTo>
                    <a:pt x="63" y="0"/>
                  </a:moveTo>
                  <a:lnTo>
                    <a:pt x="80" y="3"/>
                  </a:lnTo>
                  <a:lnTo>
                    <a:pt x="96" y="14"/>
                  </a:lnTo>
                  <a:lnTo>
                    <a:pt x="107" y="28"/>
                  </a:lnTo>
                  <a:lnTo>
                    <a:pt x="114" y="44"/>
                  </a:lnTo>
                  <a:lnTo>
                    <a:pt x="115" y="62"/>
                  </a:lnTo>
                  <a:lnTo>
                    <a:pt x="111" y="80"/>
                  </a:lnTo>
                  <a:lnTo>
                    <a:pt x="102" y="95"/>
                  </a:lnTo>
                  <a:lnTo>
                    <a:pt x="88" y="107"/>
                  </a:lnTo>
                  <a:lnTo>
                    <a:pt x="70" y="114"/>
                  </a:lnTo>
                  <a:lnTo>
                    <a:pt x="52" y="116"/>
                  </a:lnTo>
                  <a:lnTo>
                    <a:pt x="35" y="112"/>
                  </a:lnTo>
                  <a:lnTo>
                    <a:pt x="19" y="102"/>
                  </a:lnTo>
                  <a:lnTo>
                    <a:pt x="8" y="88"/>
                  </a:lnTo>
                  <a:lnTo>
                    <a:pt x="1" y="70"/>
                  </a:lnTo>
                  <a:lnTo>
                    <a:pt x="0" y="52"/>
                  </a:lnTo>
                  <a:lnTo>
                    <a:pt x="4" y="34"/>
                  </a:lnTo>
                  <a:lnTo>
                    <a:pt x="13" y="19"/>
                  </a:lnTo>
                  <a:lnTo>
                    <a:pt x="27" y="7"/>
                  </a:lnTo>
                  <a:lnTo>
                    <a:pt x="45" y="1"/>
                  </a:lnTo>
                  <a:lnTo>
                    <a:pt x="63" y="0"/>
                  </a:lnTo>
                  <a:close/>
                </a:path>
              </a:pathLst>
            </a:custGeom>
            <a:solidFill>
              <a:srgbClr val="BCE13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9" name="Freeform 295"/>
            <p:cNvSpPr>
              <a:spLocks/>
            </p:cNvSpPr>
            <p:nvPr/>
          </p:nvSpPr>
          <p:spPr bwMode="auto">
            <a:xfrm>
              <a:off x="2784476" y="1436688"/>
              <a:ext cx="63500" cy="63500"/>
            </a:xfrm>
            <a:custGeom>
              <a:avLst/>
              <a:gdLst/>
              <a:ahLst/>
              <a:cxnLst>
                <a:cxn ang="0">
                  <a:pos x="19" y="0"/>
                </a:cxn>
                <a:cxn ang="0">
                  <a:pos x="30" y="3"/>
                </a:cxn>
                <a:cxn ang="0">
                  <a:pos x="37" y="9"/>
                </a:cxn>
                <a:cxn ang="0">
                  <a:pos x="40" y="19"/>
                </a:cxn>
                <a:cxn ang="0">
                  <a:pos x="37" y="29"/>
                </a:cxn>
                <a:cxn ang="0">
                  <a:pos x="31" y="37"/>
                </a:cxn>
                <a:cxn ang="0">
                  <a:pos x="21" y="40"/>
                </a:cxn>
                <a:cxn ang="0">
                  <a:pos x="10" y="37"/>
                </a:cxn>
                <a:cxn ang="0">
                  <a:pos x="3" y="29"/>
                </a:cxn>
                <a:cxn ang="0">
                  <a:pos x="0" y="22"/>
                </a:cxn>
                <a:cxn ang="0">
                  <a:pos x="0" y="14"/>
                </a:cxn>
                <a:cxn ang="0">
                  <a:pos x="4" y="8"/>
                </a:cxn>
                <a:cxn ang="0">
                  <a:pos x="10" y="3"/>
                </a:cxn>
                <a:cxn ang="0">
                  <a:pos x="19" y="0"/>
                </a:cxn>
              </a:cxnLst>
              <a:rect l="0" t="0" r="r" b="b"/>
              <a:pathLst>
                <a:path w="40" h="40">
                  <a:moveTo>
                    <a:pt x="19" y="0"/>
                  </a:moveTo>
                  <a:lnTo>
                    <a:pt x="30" y="3"/>
                  </a:lnTo>
                  <a:lnTo>
                    <a:pt x="37" y="9"/>
                  </a:lnTo>
                  <a:lnTo>
                    <a:pt x="40" y="19"/>
                  </a:lnTo>
                  <a:lnTo>
                    <a:pt x="37" y="29"/>
                  </a:lnTo>
                  <a:lnTo>
                    <a:pt x="31" y="37"/>
                  </a:lnTo>
                  <a:lnTo>
                    <a:pt x="21" y="40"/>
                  </a:lnTo>
                  <a:lnTo>
                    <a:pt x="10" y="37"/>
                  </a:lnTo>
                  <a:lnTo>
                    <a:pt x="3" y="29"/>
                  </a:lnTo>
                  <a:lnTo>
                    <a:pt x="0" y="22"/>
                  </a:lnTo>
                  <a:lnTo>
                    <a:pt x="0" y="14"/>
                  </a:lnTo>
                  <a:lnTo>
                    <a:pt x="4" y="8"/>
                  </a:lnTo>
                  <a:lnTo>
                    <a:pt x="10" y="3"/>
                  </a:lnTo>
                  <a:lnTo>
                    <a:pt x="19" y="0"/>
                  </a:lnTo>
                  <a:close/>
                </a:path>
              </a:pathLst>
            </a:custGeom>
            <a:solidFill>
              <a:srgbClr val="BCE13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0" name="Freeform 296"/>
            <p:cNvSpPr>
              <a:spLocks/>
            </p:cNvSpPr>
            <p:nvPr/>
          </p:nvSpPr>
          <p:spPr bwMode="auto">
            <a:xfrm>
              <a:off x="2782888" y="1544638"/>
              <a:ext cx="34925" cy="36513"/>
            </a:xfrm>
            <a:custGeom>
              <a:avLst/>
              <a:gdLst/>
              <a:ahLst/>
              <a:cxnLst>
                <a:cxn ang="0">
                  <a:pos x="11" y="0"/>
                </a:cxn>
                <a:cxn ang="0">
                  <a:pos x="15" y="1"/>
                </a:cxn>
                <a:cxn ang="0">
                  <a:pos x="18" y="2"/>
                </a:cxn>
                <a:cxn ang="0">
                  <a:pos x="20" y="6"/>
                </a:cxn>
                <a:cxn ang="0">
                  <a:pos x="22" y="9"/>
                </a:cxn>
                <a:cxn ang="0">
                  <a:pos x="22" y="16"/>
                </a:cxn>
                <a:cxn ang="0">
                  <a:pos x="17" y="21"/>
                </a:cxn>
                <a:cxn ang="0">
                  <a:pos x="13" y="23"/>
                </a:cxn>
                <a:cxn ang="0">
                  <a:pos x="6" y="23"/>
                </a:cxn>
                <a:cxn ang="0">
                  <a:pos x="1" y="18"/>
                </a:cxn>
                <a:cxn ang="0">
                  <a:pos x="0" y="14"/>
                </a:cxn>
                <a:cxn ang="0">
                  <a:pos x="0" y="7"/>
                </a:cxn>
                <a:cxn ang="0">
                  <a:pos x="5" y="2"/>
                </a:cxn>
                <a:cxn ang="0">
                  <a:pos x="9" y="1"/>
                </a:cxn>
                <a:cxn ang="0">
                  <a:pos x="11" y="0"/>
                </a:cxn>
              </a:cxnLst>
              <a:rect l="0" t="0" r="r" b="b"/>
              <a:pathLst>
                <a:path w="22" h="23">
                  <a:moveTo>
                    <a:pt x="11" y="0"/>
                  </a:moveTo>
                  <a:lnTo>
                    <a:pt x="15" y="1"/>
                  </a:lnTo>
                  <a:lnTo>
                    <a:pt x="18" y="2"/>
                  </a:lnTo>
                  <a:lnTo>
                    <a:pt x="20" y="6"/>
                  </a:lnTo>
                  <a:lnTo>
                    <a:pt x="22" y="9"/>
                  </a:lnTo>
                  <a:lnTo>
                    <a:pt x="22" y="16"/>
                  </a:lnTo>
                  <a:lnTo>
                    <a:pt x="17" y="21"/>
                  </a:lnTo>
                  <a:lnTo>
                    <a:pt x="13" y="23"/>
                  </a:lnTo>
                  <a:lnTo>
                    <a:pt x="6" y="23"/>
                  </a:lnTo>
                  <a:lnTo>
                    <a:pt x="1" y="18"/>
                  </a:lnTo>
                  <a:lnTo>
                    <a:pt x="0" y="14"/>
                  </a:lnTo>
                  <a:lnTo>
                    <a:pt x="0" y="7"/>
                  </a:lnTo>
                  <a:lnTo>
                    <a:pt x="5" y="2"/>
                  </a:lnTo>
                  <a:lnTo>
                    <a:pt x="9" y="1"/>
                  </a:lnTo>
                  <a:lnTo>
                    <a:pt x="11" y="0"/>
                  </a:lnTo>
                  <a:close/>
                </a:path>
              </a:pathLst>
            </a:custGeom>
            <a:solidFill>
              <a:srgbClr val="315E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1" name="Freeform 297"/>
            <p:cNvSpPr>
              <a:spLocks/>
            </p:cNvSpPr>
            <p:nvPr/>
          </p:nvSpPr>
          <p:spPr bwMode="auto">
            <a:xfrm>
              <a:off x="2984501" y="1555751"/>
              <a:ext cx="63500" cy="63500"/>
            </a:xfrm>
            <a:custGeom>
              <a:avLst/>
              <a:gdLst/>
              <a:ahLst/>
              <a:cxnLst>
                <a:cxn ang="0">
                  <a:pos x="20" y="0"/>
                </a:cxn>
                <a:cxn ang="0">
                  <a:pos x="30" y="3"/>
                </a:cxn>
                <a:cxn ang="0">
                  <a:pos x="37" y="9"/>
                </a:cxn>
                <a:cxn ang="0">
                  <a:pos x="40" y="19"/>
                </a:cxn>
                <a:cxn ang="0">
                  <a:pos x="37" y="30"/>
                </a:cxn>
                <a:cxn ang="0">
                  <a:pos x="30" y="37"/>
                </a:cxn>
                <a:cxn ang="0">
                  <a:pos x="20" y="40"/>
                </a:cxn>
                <a:cxn ang="0">
                  <a:pos x="11" y="37"/>
                </a:cxn>
                <a:cxn ang="0">
                  <a:pos x="3" y="31"/>
                </a:cxn>
                <a:cxn ang="0">
                  <a:pos x="0" y="21"/>
                </a:cxn>
                <a:cxn ang="0">
                  <a:pos x="3" y="11"/>
                </a:cxn>
                <a:cxn ang="0">
                  <a:pos x="9" y="3"/>
                </a:cxn>
                <a:cxn ang="0">
                  <a:pos x="20" y="0"/>
                </a:cxn>
              </a:cxnLst>
              <a:rect l="0" t="0" r="r" b="b"/>
              <a:pathLst>
                <a:path w="40" h="40">
                  <a:moveTo>
                    <a:pt x="20" y="0"/>
                  </a:moveTo>
                  <a:lnTo>
                    <a:pt x="30" y="3"/>
                  </a:lnTo>
                  <a:lnTo>
                    <a:pt x="37" y="9"/>
                  </a:lnTo>
                  <a:lnTo>
                    <a:pt x="40" y="19"/>
                  </a:lnTo>
                  <a:lnTo>
                    <a:pt x="37" y="30"/>
                  </a:lnTo>
                  <a:lnTo>
                    <a:pt x="30" y="37"/>
                  </a:lnTo>
                  <a:lnTo>
                    <a:pt x="20" y="40"/>
                  </a:lnTo>
                  <a:lnTo>
                    <a:pt x="11" y="37"/>
                  </a:lnTo>
                  <a:lnTo>
                    <a:pt x="3" y="31"/>
                  </a:lnTo>
                  <a:lnTo>
                    <a:pt x="0" y="21"/>
                  </a:lnTo>
                  <a:lnTo>
                    <a:pt x="3" y="11"/>
                  </a:lnTo>
                  <a:lnTo>
                    <a:pt x="9" y="3"/>
                  </a:lnTo>
                  <a:lnTo>
                    <a:pt x="20" y="0"/>
                  </a:lnTo>
                  <a:close/>
                </a:path>
              </a:pathLst>
            </a:custGeom>
            <a:solidFill>
              <a:srgbClr val="315E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2" name="Freeform 298"/>
            <p:cNvSpPr>
              <a:spLocks/>
            </p:cNvSpPr>
            <p:nvPr/>
          </p:nvSpPr>
          <p:spPr bwMode="auto">
            <a:xfrm>
              <a:off x="3090863" y="1562101"/>
              <a:ext cx="119063" cy="117475"/>
            </a:xfrm>
            <a:custGeom>
              <a:avLst/>
              <a:gdLst/>
              <a:ahLst/>
              <a:cxnLst>
                <a:cxn ang="0">
                  <a:pos x="32" y="0"/>
                </a:cxn>
                <a:cxn ang="0">
                  <a:pos x="46" y="0"/>
                </a:cxn>
                <a:cxn ang="0">
                  <a:pos x="60" y="7"/>
                </a:cxn>
                <a:cxn ang="0">
                  <a:pos x="70" y="18"/>
                </a:cxn>
                <a:cxn ang="0">
                  <a:pos x="75" y="32"/>
                </a:cxn>
                <a:cxn ang="0">
                  <a:pos x="74" y="46"/>
                </a:cxn>
                <a:cxn ang="0">
                  <a:pos x="68" y="59"/>
                </a:cxn>
                <a:cxn ang="0">
                  <a:pos x="57" y="69"/>
                </a:cxn>
                <a:cxn ang="0">
                  <a:pos x="43" y="74"/>
                </a:cxn>
                <a:cxn ang="0">
                  <a:pos x="29" y="74"/>
                </a:cxn>
                <a:cxn ang="0">
                  <a:pos x="15" y="68"/>
                </a:cxn>
                <a:cxn ang="0">
                  <a:pos x="5" y="56"/>
                </a:cxn>
                <a:cxn ang="0">
                  <a:pos x="0" y="42"/>
                </a:cxn>
                <a:cxn ang="0">
                  <a:pos x="1" y="28"/>
                </a:cxn>
                <a:cxn ang="0">
                  <a:pos x="6" y="15"/>
                </a:cxn>
                <a:cxn ang="0">
                  <a:pos x="18" y="5"/>
                </a:cxn>
                <a:cxn ang="0">
                  <a:pos x="32" y="0"/>
                </a:cxn>
              </a:cxnLst>
              <a:rect l="0" t="0" r="r" b="b"/>
              <a:pathLst>
                <a:path w="75" h="74">
                  <a:moveTo>
                    <a:pt x="32" y="0"/>
                  </a:moveTo>
                  <a:lnTo>
                    <a:pt x="46" y="0"/>
                  </a:lnTo>
                  <a:lnTo>
                    <a:pt x="60" y="7"/>
                  </a:lnTo>
                  <a:lnTo>
                    <a:pt x="70" y="18"/>
                  </a:lnTo>
                  <a:lnTo>
                    <a:pt x="75" y="32"/>
                  </a:lnTo>
                  <a:lnTo>
                    <a:pt x="74" y="46"/>
                  </a:lnTo>
                  <a:lnTo>
                    <a:pt x="68" y="59"/>
                  </a:lnTo>
                  <a:lnTo>
                    <a:pt x="57" y="69"/>
                  </a:lnTo>
                  <a:lnTo>
                    <a:pt x="43" y="74"/>
                  </a:lnTo>
                  <a:lnTo>
                    <a:pt x="29" y="74"/>
                  </a:lnTo>
                  <a:lnTo>
                    <a:pt x="15" y="68"/>
                  </a:lnTo>
                  <a:lnTo>
                    <a:pt x="5" y="56"/>
                  </a:lnTo>
                  <a:lnTo>
                    <a:pt x="0" y="42"/>
                  </a:lnTo>
                  <a:lnTo>
                    <a:pt x="1" y="28"/>
                  </a:lnTo>
                  <a:lnTo>
                    <a:pt x="6" y="15"/>
                  </a:lnTo>
                  <a:lnTo>
                    <a:pt x="18" y="5"/>
                  </a:lnTo>
                  <a:lnTo>
                    <a:pt x="32" y="0"/>
                  </a:lnTo>
                  <a:close/>
                </a:path>
              </a:pathLst>
            </a:custGeom>
            <a:solidFill>
              <a:srgbClr val="F8CF3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3" name="Freeform 299"/>
            <p:cNvSpPr>
              <a:spLocks/>
            </p:cNvSpPr>
            <p:nvPr/>
          </p:nvSpPr>
          <p:spPr bwMode="auto">
            <a:xfrm>
              <a:off x="3151188" y="1185863"/>
              <a:ext cx="57150" cy="57150"/>
            </a:xfrm>
            <a:custGeom>
              <a:avLst/>
              <a:gdLst/>
              <a:ahLst/>
              <a:cxnLst>
                <a:cxn ang="0">
                  <a:pos x="18" y="0"/>
                </a:cxn>
                <a:cxn ang="0">
                  <a:pos x="27" y="3"/>
                </a:cxn>
                <a:cxn ang="0">
                  <a:pos x="33" y="9"/>
                </a:cxn>
                <a:cxn ang="0">
                  <a:pos x="36" y="18"/>
                </a:cxn>
                <a:cxn ang="0">
                  <a:pos x="33" y="27"/>
                </a:cxn>
                <a:cxn ang="0">
                  <a:pos x="27" y="33"/>
                </a:cxn>
                <a:cxn ang="0">
                  <a:pos x="18" y="36"/>
                </a:cxn>
                <a:cxn ang="0">
                  <a:pos x="9" y="35"/>
                </a:cxn>
                <a:cxn ang="0">
                  <a:pos x="2" y="28"/>
                </a:cxn>
                <a:cxn ang="0">
                  <a:pos x="0" y="19"/>
                </a:cxn>
                <a:cxn ang="0">
                  <a:pos x="2" y="9"/>
                </a:cxn>
                <a:cxn ang="0">
                  <a:pos x="9" y="3"/>
                </a:cxn>
                <a:cxn ang="0">
                  <a:pos x="18" y="0"/>
                </a:cxn>
              </a:cxnLst>
              <a:rect l="0" t="0" r="r" b="b"/>
              <a:pathLst>
                <a:path w="36" h="36">
                  <a:moveTo>
                    <a:pt x="18" y="0"/>
                  </a:moveTo>
                  <a:lnTo>
                    <a:pt x="27" y="3"/>
                  </a:lnTo>
                  <a:lnTo>
                    <a:pt x="33" y="9"/>
                  </a:lnTo>
                  <a:lnTo>
                    <a:pt x="36" y="18"/>
                  </a:lnTo>
                  <a:lnTo>
                    <a:pt x="33" y="27"/>
                  </a:lnTo>
                  <a:lnTo>
                    <a:pt x="27" y="33"/>
                  </a:lnTo>
                  <a:lnTo>
                    <a:pt x="18" y="36"/>
                  </a:lnTo>
                  <a:lnTo>
                    <a:pt x="9" y="35"/>
                  </a:lnTo>
                  <a:lnTo>
                    <a:pt x="2" y="28"/>
                  </a:lnTo>
                  <a:lnTo>
                    <a:pt x="0" y="19"/>
                  </a:lnTo>
                  <a:lnTo>
                    <a:pt x="2" y="9"/>
                  </a:lnTo>
                  <a:lnTo>
                    <a:pt x="9" y="3"/>
                  </a:lnTo>
                  <a:lnTo>
                    <a:pt x="18" y="0"/>
                  </a:lnTo>
                  <a:close/>
                </a:path>
              </a:pathLst>
            </a:custGeom>
            <a:solidFill>
              <a:srgbClr val="F8CF3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4" name="Freeform 300"/>
            <p:cNvSpPr>
              <a:spLocks/>
            </p:cNvSpPr>
            <p:nvPr/>
          </p:nvSpPr>
          <p:spPr bwMode="auto">
            <a:xfrm>
              <a:off x="3267076" y="1566863"/>
              <a:ext cx="85725" cy="87313"/>
            </a:xfrm>
            <a:custGeom>
              <a:avLst/>
              <a:gdLst/>
              <a:ahLst/>
              <a:cxnLst>
                <a:cxn ang="0">
                  <a:pos x="24" y="0"/>
                </a:cxn>
                <a:cxn ang="0">
                  <a:pos x="34" y="1"/>
                </a:cxn>
                <a:cxn ang="0">
                  <a:pos x="43" y="5"/>
                </a:cxn>
                <a:cxn ang="0">
                  <a:pos x="50" y="14"/>
                </a:cxn>
                <a:cxn ang="0">
                  <a:pos x="54" y="24"/>
                </a:cxn>
                <a:cxn ang="0">
                  <a:pos x="53" y="34"/>
                </a:cxn>
                <a:cxn ang="0">
                  <a:pos x="49" y="43"/>
                </a:cxn>
                <a:cxn ang="0">
                  <a:pos x="42" y="51"/>
                </a:cxn>
                <a:cxn ang="0">
                  <a:pos x="31" y="55"/>
                </a:cxn>
                <a:cxn ang="0">
                  <a:pos x="20" y="53"/>
                </a:cxn>
                <a:cxn ang="0">
                  <a:pos x="11" y="49"/>
                </a:cxn>
                <a:cxn ang="0">
                  <a:pos x="3" y="42"/>
                </a:cxn>
                <a:cxn ang="0">
                  <a:pos x="0" y="32"/>
                </a:cxn>
                <a:cxn ang="0">
                  <a:pos x="1" y="20"/>
                </a:cxn>
                <a:cxn ang="0">
                  <a:pos x="6" y="11"/>
                </a:cxn>
                <a:cxn ang="0">
                  <a:pos x="14" y="4"/>
                </a:cxn>
                <a:cxn ang="0">
                  <a:pos x="24" y="0"/>
                </a:cxn>
              </a:cxnLst>
              <a:rect l="0" t="0" r="r" b="b"/>
              <a:pathLst>
                <a:path w="54" h="55">
                  <a:moveTo>
                    <a:pt x="24" y="0"/>
                  </a:moveTo>
                  <a:lnTo>
                    <a:pt x="34" y="1"/>
                  </a:lnTo>
                  <a:lnTo>
                    <a:pt x="43" y="5"/>
                  </a:lnTo>
                  <a:lnTo>
                    <a:pt x="50" y="14"/>
                  </a:lnTo>
                  <a:lnTo>
                    <a:pt x="54" y="24"/>
                  </a:lnTo>
                  <a:lnTo>
                    <a:pt x="53" y="34"/>
                  </a:lnTo>
                  <a:lnTo>
                    <a:pt x="49" y="43"/>
                  </a:lnTo>
                  <a:lnTo>
                    <a:pt x="42" y="51"/>
                  </a:lnTo>
                  <a:lnTo>
                    <a:pt x="31" y="55"/>
                  </a:lnTo>
                  <a:lnTo>
                    <a:pt x="20" y="53"/>
                  </a:lnTo>
                  <a:lnTo>
                    <a:pt x="11" y="49"/>
                  </a:lnTo>
                  <a:lnTo>
                    <a:pt x="3" y="42"/>
                  </a:lnTo>
                  <a:lnTo>
                    <a:pt x="0" y="32"/>
                  </a:lnTo>
                  <a:lnTo>
                    <a:pt x="1" y="20"/>
                  </a:lnTo>
                  <a:lnTo>
                    <a:pt x="6" y="11"/>
                  </a:lnTo>
                  <a:lnTo>
                    <a:pt x="14" y="4"/>
                  </a:lnTo>
                  <a:lnTo>
                    <a:pt x="24" y="0"/>
                  </a:lnTo>
                  <a:close/>
                </a:path>
              </a:pathLst>
            </a:custGeom>
            <a:solidFill>
              <a:srgbClr val="BCE13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5" name="Freeform 301"/>
            <p:cNvSpPr>
              <a:spLocks/>
            </p:cNvSpPr>
            <p:nvPr/>
          </p:nvSpPr>
          <p:spPr bwMode="auto">
            <a:xfrm>
              <a:off x="3146426" y="1281113"/>
              <a:ext cx="233363" cy="233363"/>
            </a:xfrm>
            <a:custGeom>
              <a:avLst/>
              <a:gdLst/>
              <a:ahLst/>
              <a:cxnLst>
                <a:cxn ang="0">
                  <a:pos x="73" y="0"/>
                </a:cxn>
                <a:cxn ang="0">
                  <a:pos x="91" y="3"/>
                </a:cxn>
                <a:cxn ang="0">
                  <a:pos x="109" y="9"/>
                </a:cxn>
                <a:cxn ang="0">
                  <a:pos x="124" y="20"/>
                </a:cxn>
                <a:cxn ang="0">
                  <a:pos x="137" y="36"/>
                </a:cxn>
                <a:cxn ang="0">
                  <a:pos x="144" y="54"/>
                </a:cxn>
                <a:cxn ang="0">
                  <a:pos x="147" y="73"/>
                </a:cxn>
                <a:cxn ang="0">
                  <a:pos x="144" y="92"/>
                </a:cxn>
                <a:cxn ang="0">
                  <a:pos x="138" y="108"/>
                </a:cxn>
                <a:cxn ang="0">
                  <a:pos x="126" y="124"/>
                </a:cxn>
                <a:cxn ang="0">
                  <a:pos x="111" y="136"/>
                </a:cxn>
                <a:cxn ang="0">
                  <a:pos x="93" y="144"/>
                </a:cxn>
                <a:cxn ang="0">
                  <a:pos x="74" y="147"/>
                </a:cxn>
                <a:cxn ang="0">
                  <a:pos x="56" y="144"/>
                </a:cxn>
                <a:cxn ang="0">
                  <a:pos x="39" y="138"/>
                </a:cxn>
                <a:cxn ang="0">
                  <a:pos x="23" y="126"/>
                </a:cxn>
                <a:cxn ang="0">
                  <a:pos x="12" y="111"/>
                </a:cxn>
                <a:cxn ang="0">
                  <a:pos x="4" y="93"/>
                </a:cxn>
                <a:cxn ang="0">
                  <a:pos x="0" y="74"/>
                </a:cxn>
                <a:cxn ang="0">
                  <a:pos x="3" y="56"/>
                </a:cxn>
                <a:cxn ang="0">
                  <a:pos x="9" y="38"/>
                </a:cxn>
                <a:cxn ang="0">
                  <a:pos x="21" y="23"/>
                </a:cxn>
                <a:cxn ang="0">
                  <a:pos x="36" y="12"/>
                </a:cxn>
                <a:cxn ang="0">
                  <a:pos x="54" y="4"/>
                </a:cxn>
                <a:cxn ang="0">
                  <a:pos x="73" y="0"/>
                </a:cxn>
              </a:cxnLst>
              <a:rect l="0" t="0" r="r" b="b"/>
              <a:pathLst>
                <a:path w="147" h="147">
                  <a:moveTo>
                    <a:pt x="73" y="0"/>
                  </a:moveTo>
                  <a:lnTo>
                    <a:pt x="91" y="3"/>
                  </a:lnTo>
                  <a:lnTo>
                    <a:pt x="109" y="9"/>
                  </a:lnTo>
                  <a:lnTo>
                    <a:pt x="124" y="20"/>
                  </a:lnTo>
                  <a:lnTo>
                    <a:pt x="137" y="36"/>
                  </a:lnTo>
                  <a:lnTo>
                    <a:pt x="144" y="54"/>
                  </a:lnTo>
                  <a:lnTo>
                    <a:pt x="147" y="73"/>
                  </a:lnTo>
                  <a:lnTo>
                    <a:pt x="144" y="92"/>
                  </a:lnTo>
                  <a:lnTo>
                    <a:pt x="138" y="108"/>
                  </a:lnTo>
                  <a:lnTo>
                    <a:pt x="126" y="124"/>
                  </a:lnTo>
                  <a:lnTo>
                    <a:pt x="111" y="136"/>
                  </a:lnTo>
                  <a:lnTo>
                    <a:pt x="93" y="144"/>
                  </a:lnTo>
                  <a:lnTo>
                    <a:pt x="74" y="147"/>
                  </a:lnTo>
                  <a:lnTo>
                    <a:pt x="56" y="144"/>
                  </a:lnTo>
                  <a:lnTo>
                    <a:pt x="39" y="138"/>
                  </a:lnTo>
                  <a:lnTo>
                    <a:pt x="23" y="126"/>
                  </a:lnTo>
                  <a:lnTo>
                    <a:pt x="12" y="111"/>
                  </a:lnTo>
                  <a:lnTo>
                    <a:pt x="4" y="93"/>
                  </a:lnTo>
                  <a:lnTo>
                    <a:pt x="0" y="74"/>
                  </a:lnTo>
                  <a:lnTo>
                    <a:pt x="3" y="56"/>
                  </a:lnTo>
                  <a:lnTo>
                    <a:pt x="9" y="38"/>
                  </a:lnTo>
                  <a:lnTo>
                    <a:pt x="21" y="23"/>
                  </a:lnTo>
                  <a:lnTo>
                    <a:pt x="36" y="12"/>
                  </a:lnTo>
                  <a:lnTo>
                    <a:pt x="54" y="4"/>
                  </a:lnTo>
                  <a:lnTo>
                    <a:pt x="73" y="0"/>
                  </a:lnTo>
                  <a:close/>
                </a:path>
              </a:pathLst>
            </a:custGeom>
            <a:solidFill>
              <a:srgbClr val="315E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6" name="Freeform 302"/>
            <p:cNvSpPr>
              <a:spLocks/>
            </p:cNvSpPr>
            <p:nvPr/>
          </p:nvSpPr>
          <p:spPr bwMode="auto">
            <a:xfrm>
              <a:off x="3055938" y="1687513"/>
              <a:ext cx="46038" cy="44450"/>
            </a:xfrm>
            <a:custGeom>
              <a:avLst/>
              <a:gdLst/>
              <a:ahLst/>
              <a:cxnLst>
                <a:cxn ang="0">
                  <a:pos x="14" y="0"/>
                </a:cxn>
                <a:cxn ang="0">
                  <a:pos x="22" y="1"/>
                </a:cxn>
                <a:cxn ang="0">
                  <a:pos x="28" y="7"/>
                </a:cxn>
                <a:cxn ang="0">
                  <a:pos x="29" y="13"/>
                </a:cxn>
                <a:cxn ang="0">
                  <a:pos x="28" y="21"/>
                </a:cxn>
                <a:cxn ang="0">
                  <a:pos x="23" y="27"/>
                </a:cxn>
                <a:cxn ang="0">
                  <a:pos x="15" y="28"/>
                </a:cxn>
                <a:cxn ang="0">
                  <a:pos x="8" y="27"/>
                </a:cxn>
                <a:cxn ang="0">
                  <a:pos x="3" y="22"/>
                </a:cxn>
                <a:cxn ang="0">
                  <a:pos x="0" y="14"/>
                </a:cxn>
                <a:cxn ang="0">
                  <a:pos x="3" y="7"/>
                </a:cxn>
                <a:cxn ang="0">
                  <a:pos x="8" y="1"/>
                </a:cxn>
                <a:cxn ang="0">
                  <a:pos x="14" y="0"/>
                </a:cxn>
              </a:cxnLst>
              <a:rect l="0" t="0" r="r" b="b"/>
              <a:pathLst>
                <a:path w="29" h="28">
                  <a:moveTo>
                    <a:pt x="14" y="0"/>
                  </a:moveTo>
                  <a:lnTo>
                    <a:pt x="22" y="1"/>
                  </a:lnTo>
                  <a:lnTo>
                    <a:pt x="28" y="7"/>
                  </a:lnTo>
                  <a:lnTo>
                    <a:pt x="29" y="13"/>
                  </a:lnTo>
                  <a:lnTo>
                    <a:pt x="28" y="21"/>
                  </a:lnTo>
                  <a:lnTo>
                    <a:pt x="23" y="27"/>
                  </a:lnTo>
                  <a:lnTo>
                    <a:pt x="15" y="28"/>
                  </a:lnTo>
                  <a:lnTo>
                    <a:pt x="8" y="27"/>
                  </a:lnTo>
                  <a:lnTo>
                    <a:pt x="3" y="22"/>
                  </a:lnTo>
                  <a:lnTo>
                    <a:pt x="0" y="14"/>
                  </a:lnTo>
                  <a:lnTo>
                    <a:pt x="3" y="7"/>
                  </a:lnTo>
                  <a:lnTo>
                    <a:pt x="8" y="1"/>
                  </a:lnTo>
                  <a:lnTo>
                    <a:pt x="14" y="0"/>
                  </a:lnTo>
                  <a:close/>
                </a:path>
              </a:pathLst>
            </a:custGeom>
            <a:solidFill>
              <a:srgbClr val="BCE13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7" name="Freeform 303"/>
            <p:cNvSpPr>
              <a:spLocks/>
            </p:cNvSpPr>
            <p:nvPr/>
          </p:nvSpPr>
          <p:spPr bwMode="auto">
            <a:xfrm>
              <a:off x="3260726" y="1157288"/>
              <a:ext cx="84138" cy="85725"/>
            </a:xfrm>
            <a:custGeom>
              <a:avLst/>
              <a:gdLst/>
              <a:ahLst/>
              <a:cxnLst>
                <a:cxn ang="0">
                  <a:pos x="23" y="0"/>
                </a:cxn>
                <a:cxn ang="0">
                  <a:pos x="33" y="0"/>
                </a:cxn>
                <a:cxn ang="0">
                  <a:pos x="42" y="5"/>
                </a:cxn>
                <a:cxn ang="0">
                  <a:pos x="49" y="13"/>
                </a:cxn>
                <a:cxn ang="0">
                  <a:pos x="53" y="23"/>
                </a:cxn>
                <a:cxn ang="0">
                  <a:pos x="53" y="33"/>
                </a:cxn>
                <a:cxn ang="0">
                  <a:pos x="48" y="42"/>
                </a:cxn>
                <a:cxn ang="0">
                  <a:pos x="40" y="50"/>
                </a:cxn>
                <a:cxn ang="0">
                  <a:pos x="30" y="54"/>
                </a:cxn>
                <a:cxn ang="0">
                  <a:pos x="20" y="53"/>
                </a:cxn>
                <a:cxn ang="0">
                  <a:pos x="11" y="49"/>
                </a:cxn>
                <a:cxn ang="0">
                  <a:pos x="4" y="41"/>
                </a:cxn>
                <a:cxn ang="0">
                  <a:pos x="0" y="31"/>
                </a:cxn>
                <a:cxn ang="0">
                  <a:pos x="0" y="21"/>
                </a:cxn>
                <a:cxn ang="0">
                  <a:pos x="5" y="12"/>
                </a:cxn>
                <a:cxn ang="0">
                  <a:pos x="12" y="4"/>
                </a:cxn>
                <a:cxn ang="0">
                  <a:pos x="23" y="0"/>
                </a:cxn>
              </a:cxnLst>
              <a:rect l="0" t="0" r="r" b="b"/>
              <a:pathLst>
                <a:path w="53" h="54">
                  <a:moveTo>
                    <a:pt x="23" y="0"/>
                  </a:moveTo>
                  <a:lnTo>
                    <a:pt x="33" y="0"/>
                  </a:lnTo>
                  <a:lnTo>
                    <a:pt x="42" y="5"/>
                  </a:lnTo>
                  <a:lnTo>
                    <a:pt x="49" y="13"/>
                  </a:lnTo>
                  <a:lnTo>
                    <a:pt x="53" y="23"/>
                  </a:lnTo>
                  <a:lnTo>
                    <a:pt x="53" y="33"/>
                  </a:lnTo>
                  <a:lnTo>
                    <a:pt x="48" y="42"/>
                  </a:lnTo>
                  <a:lnTo>
                    <a:pt x="40" y="50"/>
                  </a:lnTo>
                  <a:lnTo>
                    <a:pt x="30" y="54"/>
                  </a:lnTo>
                  <a:lnTo>
                    <a:pt x="20" y="53"/>
                  </a:lnTo>
                  <a:lnTo>
                    <a:pt x="11" y="49"/>
                  </a:lnTo>
                  <a:lnTo>
                    <a:pt x="4" y="41"/>
                  </a:lnTo>
                  <a:lnTo>
                    <a:pt x="0" y="31"/>
                  </a:lnTo>
                  <a:lnTo>
                    <a:pt x="0" y="21"/>
                  </a:lnTo>
                  <a:lnTo>
                    <a:pt x="5" y="12"/>
                  </a:lnTo>
                  <a:lnTo>
                    <a:pt x="12" y="4"/>
                  </a:lnTo>
                  <a:lnTo>
                    <a:pt x="23" y="0"/>
                  </a:lnTo>
                  <a:close/>
                </a:path>
              </a:pathLst>
            </a:custGeom>
            <a:solidFill>
              <a:srgbClr val="BCE13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8" name="Freeform 304"/>
            <p:cNvSpPr>
              <a:spLocks/>
            </p:cNvSpPr>
            <p:nvPr/>
          </p:nvSpPr>
          <p:spPr bwMode="auto">
            <a:xfrm>
              <a:off x="3084513" y="1397001"/>
              <a:ext cx="44450" cy="46038"/>
            </a:xfrm>
            <a:custGeom>
              <a:avLst/>
              <a:gdLst/>
              <a:ahLst/>
              <a:cxnLst>
                <a:cxn ang="0">
                  <a:pos x="13" y="0"/>
                </a:cxn>
                <a:cxn ang="0">
                  <a:pos x="20" y="1"/>
                </a:cxn>
                <a:cxn ang="0">
                  <a:pos x="27" y="6"/>
                </a:cxn>
                <a:cxn ang="0">
                  <a:pos x="28" y="14"/>
                </a:cxn>
                <a:cxn ang="0">
                  <a:pos x="27" y="21"/>
                </a:cxn>
                <a:cxn ang="0">
                  <a:pos x="22" y="26"/>
                </a:cxn>
                <a:cxn ang="0">
                  <a:pos x="14" y="29"/>
                </a:cxn>
                <a:cxn ang="0">
                  <a:pos x="6" y="26"/>
                </a:cxn>
                <a:cxn ang="0">
                  <a:pos x="1" y="21"/>
                </a:cxn>
                <a:cxn ang="0">
                  <a:pos x="0" y="15"/>
                </a:cxn>
                <a:cxn ang="0">
                  <a:pos x="1" y="7"/>
                </a:cxn>
                <a:cxn ang="0">
                  <a:pos x="6" y="1"/>
                </a:cxn>
                <a:cxn ang="0">
                  <a:pos x="13" y="0"/>
                </a:cxn>
              </a:cxnLst>
              <a:rect l="0" t="0" r="r" b="b"/>
              <a:pathLst>
                <a:path w="28" h="29">
                  <a:moveTo>
                    <a:pt x="13" y="0"/>
                  </a:moveTo>
                  <a:lnTo>
                    <a:pt x="20" y="1"/>
                  </a:lnTo>
                  <a:lnTo>
                    <a:pt x="27" y="6"/>
                  </a:lnTo>
                  <a:lnTo>
                    <a:pt x="28" y="14"/>
                  </a:lnTo>
                  <a:lnTo>
                    <a:pt x="27" y="21"/>
                  </a:lnTo>
                  <a:lnTo>
                    <a:pt x="22" y="26"/>
                  </a:lnTo>
                  <a:lnTo>
                    <a:pt x="14" y="29"/>
                  </a:lnTo>
                  <a:lnTo>
                    <a:pt x="6" y="26"/>
                  </a:lnTo>
                  <a:lnTo>
                    <a:pt x="1" y="21"/>
                  </a:lnTo>
                  <a:lnTo>
                    <a:pt x="0" y="15"/>
                  </a:lnTo>
                  <a:lnTo>
                    <a:pt x="1" y="7"/>
                  </a:lnTo>
                  <a:lnTo>
                    <a:pt x="6" y="1"/>
                  </a:lnTo>
                  <a:lnTo>
                    <a:pt x="13" y="0"/>
                  </a:lnTo>
                  <a:close/>
                </a:path>
              </a:pathLst>
            </a:custGeom>
            <a:solidFill>
              <a:srgbClr val="BCE13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9" name="Freeform 305"/>
            <p:cNvSpPr>
              <a:spLocks/>
            </p:cNvSpPr>
            <p:nvPr/>
          </p:nvSpPr>
          <p:spPr bwMode="auto">
            <a:xfrm>
              <a:off x="3027363" y="1268413"/>
              <a:ext cx="109538" cy="109538"/>
            </a:xfrm>
            <a:custGeom>
              <a:avLst/>
              <a:gdLst/>
              <a:ahLst/>
              <a:cxnLst>
                <a:cxn ang="0">
                  <a:pos x="29" y="0"/>
                </a:cxn>
                <a:cxn ang="0">
                  <a:pos x="42" y="2"/>
                </a:cxn>
                <a:cxn ang="0">
                  <a:pos x="55" y="7"/>
                </a:cxn>
                <a:cxn ang="0">
                  <a:pos x="64" y="17"/>
                </a:cxn>
                <a:cxn ang="0">
                  <a:pos x="69" y="30"/>
                </a:cxn>
                <a:cxn ang="0">
                  <a:pos x="68" y="44"/>
                </a:cxn>
                <a:cxn ang="0">
                  <a:pos x="63" y="55"/>
                </a:cxn>
                <a:cxn ang="0">
                  <a:pos x="52" y="64"/>
                </a:cxn>
                <a:cxn ang="0">
                  <a:pos x="40" y="69"/>
                </a:cxn>
                <a:cxn ang="0">
                  <a:pos x="26" y="68"/>
                </a:cxn>
                <a:cxn ang="0">
                  <a:pos x="14" y="63"/>
                </a:cxn>
                <a:cxn ang="0">
                  <a:pos x="5" y="53"/>
                </a:cxn>
                <a:cxn ang="0">
                  <a:pos x="0" y="40"/>
                </a:cxn>
                <a:cxn ang="0">
                  <a:pos x="1" y="27"/>
                </a:cxn>
                <a:cxn ang="0">
                  <a:pos x="7" y="14"/>
                </a:cxn>
                <a:cxn ang="0">
                  <a:pos x="17" y="5"/>
                </a:cxn>
                <a:cxn ang="0">
                  <a:pos x="29" y="0"/>
                </a:cxn>
              </a:cxnLst>
              <a:rect l="0" t="0" r="r" b="b"/>
              <a:pathLst>
                <a:path w="69" h="69">
                  <a:moveTo>
                    <a:pt x="29" y="0"/>
                  </a:moveTo>
                  <a:lnTo>
                    <a:pt x="42" y="2"/>
                  </a:lnTo>
                  <a:lnTo>
                    <a:pt x="55" y="7"/>
                  </a:lnTo>
                  <a:lnTo>
                    <a:pt x="64" y="17"/>
                  </a:lnTo>
                  <a:lnTo>
                    <a:pt x="69" y="30"/>
                  </a:lnTo>
                  <a:lnTo>
                    <a:pt x="68" y="44"/>
                  </a:lnTo>
                  <a:lnTo>
                    <a:pt x="63" y="55"/>
                  </a:lnTo>
                  <a:lnTo>
                    <a:pt x="52" y="64"/>
                  </a:lnTo>
                  <a:lnTo>
                    <a:pt x="40" y="69"/>
                  </a:lnTo>
                  <a:lnTo>
                    <a:pt x="26" y="68"/>
                  </a:lnTo>
                  <a:lnTo>
                    <a:pt x="14" y="63"/>
                  </a:lnTo>
                  <a:lnTo>
                    <a:pt x="5" y="53"/>
                  </a:lnTo>
                  <a:lnTo>
                    <a:pt x="0" y="40"/>
                  </a:lnTo>
                  <a:lnTo>
                    <a:pt x="1" y="27"/>
                  </a:lnTo>
                  <a:lnTo>
                    <a:pt x="7" y="14"/>
                  </a:lnTo>
                  <a:lnTo>
                    <a:pt x="17" y="5"/>
                  </a:lnTo>
                  <a:lnTo>
                    <a:pt x="29" y="0"/>
                  </a:lnTo>
                  <a:close/>
                </a:path>
              </a:pathLst>
            </a:custGeom>
            <a:solidFill>
              <a:srgbClr val="F8CF3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0" name="Freeform 306"/>
            <p:cNvSpPr>
              <a:spLocks/>
            </p:cNvSpPr>
            <p:nvPr/>
          </p:nvSpPr>
          <p:spPr bwMode="auto">
            <a:xfrm>
              <a:off x="3387726" y="1477963"/>
              <a:ext cx="53975" cy="52388"/>
            </a:xfrm>
            <a:custGeom>
              <a:avLst/>
              <a:gdLst/>
              <a:ahLst/>
              <a:cxnLst>
                <a:cxn ang="0">
                  <a:pos x="17" y="0"/>
                </a:cxn>
                <a:cxn ang="0">
                  <a:pos x="25" y="1"/>
                </a:cxn>
                <a:cxn ang="0">
                  <a:pos x="32" y="7"/>
                </a:cxn>
                <a:cxn ang="0">
                  <a:pos x="34" y="16"/>
                </a:cxn>
                <a:cxn ang="0">
                  <a:pos x="32" y="24"/>
                </a:cxn>
                <a:cxn ang="0">
                  <a:pos x="25" y="30"/>
                </a:cxn>
                <a:cxn ang="0">
                  <a:pos x="18" y="33"/>
                </a:cxn>
                <a:cxn ang="0">
                  <a:pos x="9" y="32"/>
                </a:cxn>
                <a:cxn ang="0">
                  <a:pos x="3" y="25"/>
                </a:cxn>
                <a:cxn ang="0">
                  <a:pos x="0" y="16"/>
                </a:cxn>
                <a:cxn ang="0">
                  <a:pos x="3" y="7"/>
                </a:cxn>
                <a:cxn ang="0">
                  <a:pos x="9" y="1"/>
                </a:cxn>
                <a:cxn ang="0">
                  <a:pos x="17" y="0"/>
                </a:cxn>
              </a:cxnLst>
              <a:rect l="0" t="0" r="r" b="b"/>
              <a:pathLst>
                <a:path w="34" h="33">
                  <a:moveTo>
                    <a:pt x="17" y="0"/>
                  </a:moveTo>
                  <a:lnTo>
                    <a:pt x="25" y="1"/>
                  </a:lnTo>
                  <a:lnTo>
                    <a:pt x="32" y="7"/>
                  </a:lnTo>
                  <a:lnTo>
                    <a:pt x="34" y="16"/>
                  </a:lnTo>
                  <a:lnTo>
                    <a:pt x="32" y="24"/>
                  </a:lnTo>
                  <a:lnTo>
                    <a:pt x="25" y="30"/>
                  </a:lnTo>
                  <a:lnTo>
                    <a:pt x="18" y="33"/>
                  </a:lnTo>
                  <a:lnTo>
                    <a:pt x="9" y="32"/>
                  </a:lnTo>
                  <a:lnTo>
                    <a:pt x="3" y="25"/>
                  </a:lnTo>
                  <a:lnTo>
                    <a:pt x="0" y="16"/>
                  </a:lnTo>
                  <a:lnTo>
                    <a:pt x="3" y="7"/>
                  </a:lnTo>
                  <a:lnTo>
                    <a:pt x="9" y="1"/>
                  </a:lnTo>
                  <a:lnTo>
                    <a:pt x="17" y="0"/>
                  </a:lnTo>
                  <a:close/>
                </a:path>
              </a:pathLst>
            </a:custGeom>
            <a:solidFill>
              <a:srgbClr val="F8CF3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1" name="Freeform 307"/>
            <p:cNvSpPr>
              <a:spLocks/>
            </p:cNvSpPr>
            <p:nvPr/>
          </p:nvSpPr>
          <p:spPr bwMode="auto">
            <a:xfrm>
              <a:off x="2179638" y="2444751"/>
              <a:ext cx="141288" cy="722313"/>
            </a:xfrm>
            <a:custGeom>
              <a:avLst/>
              <a:gdLst/>
              <a:ahLst/>
              <a:cxnLst>
                <a:cxn ang="0">
                  <a:pos x="44" y="0"/>
                </a:cxn>
                <a:cxn ang="0">
                  <a:pos x="79" y="33"/>
                </a:cxn>
                <a:cxn ang="0">
                  <a:pos x="89" y="29"/>
                </a:cxn>
                <a:cxn ang="0">
                  <a:pos x="55" y="140"/>
                </a:cxn>
                <a:cxn ang="0">
                  <a:pos x="63" y="176"/>
                </a:cxn>
                <a:cxn ang="0">
                  <a:pos x="68" y="205"/>
                </a:cxn>
                <a:cxn ang="0">
                  <a:pos x="70" y="232"/>
                </a:cxn>
                <a:cxn ang="0">
                  <a:pos x="70" y="274"/>
                </a:cxn>
                <a:cxn ang="0">
                  <a:pos x="68" y="307"/>
                </a:cxn>
                <a:cxn ang="0">
                  <a:pos x="68" y="337"/>
                </a:cxn>
                <a:cxn ang="0">
                  <a:pos x="72" y="354"/>
                </a:cxn>
                <a:cxn ang="0">
                  <a:pos x="77" y="372"/>
                </a:cxn>
                <a:cxn ang="0">
                  <a:pos x="82" y="383"/>
                </a:cxn>
                <a:cxn ang="0">
                  <a:pos x="88" y="418"/>
                </a:cxn>
                <a:cxn ang="0">
                  <a:pos x="77" y="438"/>
                </a:cxn>
                <a:cxn ang="0">
                  <a:pos x="67" y="455"/>
                </a:cxn>
                <a:cxn ang="0">
                  <a:pos x="50" y="448"/>
                </a:cxn>
                <a:cxn ang="0">
                  <a:pos x="46" y="395"/>
                </a:cxn>
                <a:cxn ang="0">
                  <a:pos x="51" y="374"/>
                </a:cxn>
                <a:cxn ang="0">
                  <a:pos x="51" y="371"/>
                </a:cxn>
                <a:cxn ang="0">
                  <a:pos x="50" y="360"/>
                </a:cxn>
                <a:cxn ang="0">
                  <a:pos x="49" y="344"/>
                </a:cxn>
                <a:cxn ang="0">
                  <a:pos x="46" y="323"/>
                </a:cxn>
                <a:cxn ang="0">
                  <a:pos x="42" y="301"/>
                </a:cxn>
                <a:cxn ang="0">
                  <a:pos x="38" y="276"/>
                </a:cxn>
                <a:cxn ang="0">
                  <a:pos x="35" y="251"/>
                </a:cxn>
                <a:cxn ang="0">
                  <a:pos x="30" y="227"/>
                </a:cxn>
                <a:cxn ang="0">
                  <a:pos x="24" y="205"/>
                </a:cxn>
                <a:cxn ang="0">
                  <a:pos x="18" y="187"/>
                </a:cxn>
                <a:cxn ang="0">
                  <a:pos x="9" y="162"/>
                </a:cxn>
                <a:cxn ang="0">
                  <a:pos x="4" y="137"/>
                </a:cxn>
                <a:cxn ang="0">
                  <a:pos x="2" y="118"/>
                </a:cxn>
                <a:cxn ang="0">
                  <a:pos x="0" y="103"/>
                </a:cxn>
                <a:cxn ang="0">
                  <a:pos x="2" y="93"/>
                </a:cxn>
                <a:cxn ang="0">
                  <a:pos x="2" y="89"/>
                </a:cxn>
                <a:cxn ang="0">
                  <a:pos x="13" y="66"/>
                </a:cxn>
                <a:cxn ang="0">
                  <a:pos x="19" y="52"/>
                </a:cxn>
                <a:cxn ang="0">
                  <a:pos x="27" y="34"/>
                </a:cxn>
                <a:cxn ang="0">
                  <a:pos x="36" y="18"/>
                </a:cxn>
                <a:cxn ang="0">
                  <a:pos x="44" y="0"/>
                </a:cxn>
              </a:cxnLst>
              <a:rect l="0" t="0" r="r" b="b"/>
              <a:pathLst>
                <a:path w="89" h="455">
                  <a:moveTo>
                    <a:pt x="44" y="0"/>
                  </a:moveTo>
                  <a:lnTo>
                    <a:pt x="79" y="33"/>
                  </a:lnTo>
                  <a:lnTo>
                    <a:pt x="89" y="29"/>
                  </a:lnTo>
                  <a:lnTo>
                    <a:pt x="55" y="140"/>
                  </a:lnTo>
                  <a:lnTo>
                    <a:pt x="63" y="176"/>
                  </a:lnTo>
                  <a:lnTo>
                    <a:pt x="68" y="205"/>
                  </a:lnTo>
                  <a:lnTo>
                    <a:pt x="70" y="232"/>
                  </a:lnTo>
                  <a:lnTo>
                    <a:pt x="70" y="274"/>
                  </a:lnTo>
                  <a:lnTo>
                    <a:pt x="68" y="307"/>
                  </a:lnTo>
                  <a:lnTo>
                    <a:pt x="68" y="337"/>
                  </a:lnTo>
                  <a:lnTo>
                    <a:pt x="72" y="354"/>
                  </a:lnTo>
                  <a:lnTo>
                    <a:pt x="77" y="372"/>
                  </a:lnTo>
                  <a:lnTo>
                    <a:pt x="82" y="383"/>
                  </a:lnTo>
                  <a:lnTo>
                    <a:pt x="88" y="418"/>
                  </a:lnTo>
                  <a:lnTo>
                    <a:pt x="77" y="438"/>
                  </a:lnTo>
                  <a:lnTo>
                    <a:pt x="67" y="455"/>
                  </a:lnTo>
                  <a:lnTo>
                    <a:pt x="50" y="448"/>
                  </a:lnTo>
                  <a:lnTo>
                    <a:pt x="46" y="395"/>
                  </a:lnTo>
                  <a:lnTo>
                    <a:pt x="51" y="374"/>
                  </a:lnTo>
                  <a:lnTo>
                    <a:pt x="51" y="371"/>
                  </a:lnTo>
                  <a:lnTo>
                    <a:pt x="50" y="360"/>
                  </a:lnTo>
                  <a:lnTo>
                    <a:pt x="49" y="344"/>
                  </a:lnTo>
                  <a:lnTo>
                    <a:pt x="46" y="323"/>
                  </a:lnTo>
                  <a:lnTo>
                    <a:pt x="42" y="301"/>
                  </a:lnTo>
                  <a:lnTo>
                    <a:pt x="38" y="276"/>
                  </a:lnTo>
                  <a:lnTo>
                    <a:pt x="35" y="251"/>
                  </a:lnTo>
                  <a:lnTo>
                    <a:pt x="30" y="227"/>
                  </a:lnTo>
                  <a:lnTo>
                    <a:pt x="24" y="205"/>
                  </a:lnTo>
                  <a:lnTo>
                    <a:pt x="18" y="187"/>
                  </a:lnTo>
                  <a:lnTo>
                    <a:pt x="9" y="162"/>
                  </a:lnTo>
                  <a:lnTo>
                    <a:pt x="4" y="137"/>
                  </a:lnTo>
                  <a:lnTo>
                    <a:pt x="2" y="118"/>
                  </a:lnTo>
                  <a:lnTo>
                    <a:pt x="0" y="103"/>
                  </a:lnTo>
                  <a:lnTo>
                    <a:pt x="2" y="93"/>
                  </a:lnTo>
                  <a:lnTo>
                    <a:pt x="2" y="89"/>
                  </a:lnTo>
                  <a:lnTo>
                    <a:pt x="13" y="66"/>
                  </a:lnTo>
                  <a:lnTo>
                    <a:pt x="19" y="52"/>
                  </a:lnTo>
                  <a:lnTo>
                    <a:pt x="27" y="34"/>
                  </a:lnTo>
                  <a:lnTo>
                    <a:pt x="36" y="18"/>
                  </a:lnTo>
                  <a:lnTo>
                    <a:pt x="44" y="0"/>
                  </a:lnTo>
                  <a:close/>
                </a:path>
              </a:pathLst>
            </a:custGeom>
            <a:solidFill>
              <a:srgbClr val="F9CCC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2" name="Freeform 308"/>
            <p:cNvSpPr>
              <a:spLocks/>
            </p:cNvSpPr>
            <p:nvPr/>
          </p:nvSpPr>
          <p:spPr bwMode="auto">
            <a:xfrm>
              <a:off x="1703388" y="2030413"/>
              <a:ext cx="534988" cy="646113"/>
            </a:xfrm>
            <a:custGeom>
              <a:avLst/>
              <a:gdLst/>
              <a:ahLst/>
              <a:cxnLst>
                <a:cxn ang="0">
                  <a:pos x="188" y="1"/>
                </a:cxn>
                <a:cxn ang="0">
                  <a:pos x="205" y="12"/>
                </a:cxn>
                <a:cxn ang="0">
                  <a:pos x="223" y="20"/>
                </a:cxn>
                <a:cxn ang="0">
                  <a:pos x="228" y="19"/>
                </a:cxn>
                <a:cxn ang="0">
                  <a:pos x="234" y="17"/>
                </a:cxn>
                <a:cxn ang="0">
                  <a:pos x="242" y="16"/>
                </a:cxn>
                <a:cxn ang="0">
                  <a:pos x="251" y="17"/>
                </a:cxn>
                <a:cxn ang="0">
                  <a:pos x="258" y="19"/>
                </a:cxn>
                <a:cxn ang="0">
                  <a:pos x="267" y="20"/>
                </a:cxn>
                <a:cxn ang="0">
                  <a:pos x="279" y="28"/>
                </a:cxn>
                <a:cxn ang="0">
                  <a:pos x="285" y="47"/>
                </a:cxn>
                <a:cxn ang="0">
                  <a:pos x="281" y="65"/>
                </a:cxn>
                <a:cxn ang="0">
                  <a:pos x="273" y="71"/>
                </a:cxn>
                <a:cxn ang="0">
                  <a:pos x="285" y="90"/>
                </a:cxn>
                <a:cxn ang="0">
                  <a:pos x="309" y="135"/>
                </a:cxn>
                <a:cxn ang="0">
                  <a:pos x="321" y="184"/>
                </a:cxn>
                <a:cxn ang="0">
                  <a:pos x="314" y="238"/>
                </a:cxn>
                <a:cxn ang="0">
                  <a:pos x="312" y="303"/>
                </a:cxn>
                <a:cxn ang="0">
                  <a:pos x="275" y="313"/>
                </a:cxn>
                <a:cxn ang="0">
                  <a:pos x="242" y="344"/>
                </a:cxn>
                <a:cxn ang="0">
                  <a:pos x="196" y="364"/>
                </a:cxn>
                <a:cxn ang="0">
                  <a:pos x="141" y="370"/>
                </a:cxn>
                <a:cxn ang="0">
                  <a:pos x="115" y="375"/>
                </a:cxn>
                <a:cxn ang="0">
                  <a:pos x="115" y="392"/>
                </a:cxn>
                <a:cxn ang="0">
                  <a:pos x="98" y="407"/>
                </a:cxn>
                <a:cxn ang="0">
                  <a:pos x="76" y="402"/>
                </a:cxn>
                <a:cxn ang="0">
                  <a:pos x="59" y="387"/>
                </a:cxn>
                <a:cxn ang="0">
                  <a:pos x="48" y="365"/>
                </a:cxn>
                <a:cxn ang="0">
                  <a:pos x="45" y="351"/>
                </a:cxn>
                <a:cxn ang="0">
                  <a:pos x="28" y="340"/>
                </a:cxn>
                <a:cxn ang="0">
                  <a:pos x="3" y="308"/>
                </a:cxn>
                <a:cxn ang="0">
                  <a:pos x="1" y="286"/>
                </a:cxn>
                <a:cxn ang="0">
                  <a:pos x="7" y="282"/>
                </a:cxn>
                <a:cxn ang="0">
                  <a:pos x="19" y="262"/>
                </a:cxn>
                <a:cxn ang="0">
                  <a:pos x="29" y="235"/>
                </a:cxn>
                <a:cxn ang="0">
                  <a:pos x="31" y="211"/>
                </a:cxn>
                <a:cxn ang="0">
                  <a:pos x="34" y="164"/>
                </a:cxn>
                <a:cxn ang="0">
                  <a:pos x="53" y="127"/>
                </a:cxn>
                <a:cxn ang="0">
                  <a:pos x="70" y="104"/>
                </a:cxn>
                <a:cxn ang="0">
                  <a:pos x="86" y="79"/>
                </a:cxn>
                <a:cxn ang="0">
                  <a:pos x="101" y="63"/>
                </a:cxn>
                <a:cxn ang="0">
                  <a:pos x="186" y="0"/>
                </a:cxn>
              </a:cxnLst>
              <a:rect l="0" t="0" r="r" b="b"/>
              <a:pathLst>
                <a:path w="337" h="407">
                  <a:moveTo>
                    <a:pt x="186" y="0"/>
                  </a:moveTo>
                  <a:lnTo>
                    <a:pt x="188" y="1"/>
                  </a:lnTo>
                  <a:lnTo>
                    <a:pt x="194" y="5"/>
                  </a:lnTo>
                  <a:lnTo>
                    <a:pt x="205" y="12"/>
                  </a:lnTo>
                  <a:lnTo>
                    <a:pt x="217" y="22"/>
                  </a:lnTo>
                  <a:lnTo>
                    <a:pt x="223" y="20"/>
                  </a:lnTo>
                  <a:lnTo>
                    <a:pt x="226" y="20"/>
                  </a:lnTo>
                  <a:lnTo>
                    <a:pt x="228" y="19"/>
                  </a:lnTo>
                  <a:lnTo>
                    <a:pt x="231" y="19"/>
                  </a:lnTo>
                  <a:lnTo>
                    <a:pt x="234" y="17"/>
                  </a:lnTo>
                  <a:lnTo>
                    <a:pt x="238" y="17"/>
                  </a:lnTo>
                  <a:lnTo>
                    <a:pt x="242" y="16"/>
                  </a:lnTo>
                  <a:lnTo>
                    <a:pt x="247" y="16"/>
                  </a:lnTo>
                  <a:lnTo>
                    <a:pt x="251" y="17"/>
                  </a:lnTo>
                  <a:lnTo>
                    <a:pt x="254" y="17"/>
                  </a:lnTo>
                  <a:lnTo>
                    <a:pt x="258" y="19"/>
                  </a:lnTo>
                  <a:lnTo>
                    <a:pt x="262" y="19"/>
                  </a:lnTo>
                  <a:lnTo>
                    <a:pt x="267" y="20"/>
                  </a:lnTo>
                  <a:lnTo>
                    <a:pt x="272" y="22"/>
                  </a:lnTo>
                  <a:lnTo>
                    <a:pt x="279" y="28"/>
                  </a:lnTo>
                  <a:lnTo>
                    <a:pt x="282" y="35"/>
                  </a:lnTo>
                  <a:lnTo>
                    <a:pt x="285" y="47"/>
                  </a:lnTo>
                  <a:lnTo>
                    <a:pt x="285" y="57"/>
                  </a:lnTo>
                  <a:lnTo>
                    <a:pt x="281" y="65"/>
                  </a:lnTo>
                  <a:lnTo>
                    <a:pt x="277" y="68"/>
                  </a:lnTo>
                  <a:lnTo>
                    <a:pt x="273" y="71"/>
                  </a:lnTo>
                  <a:lnTo>
                    <a:pt x="270" y="71"/>
                  </a:lnTo>
                  <a:lnTo>
                    <a:pt x="285" y="90"/>
                  </a:lnTo>
                  <a:lnTo>
                    <a:pt x="299" y="112"/>
                  </a:lnTo>
                  <a:lnTo>
                    <a:pt x="309" y="135"/>
                  </a:lnTo>
                  <a:lnTo>
                    <a:pt x="317" y="159"/>
                  </a:lnTo>
                  <a:lnTo>
                    <a:pt x="321" y="184"/>
                  </a:lnTo>
                  <a:lnTo>
                    <a:pt x="321" y="210"/>
                  </a:lnTo>
                  <a:lnTo>
                    <a:pt x="314" y="238"/>
                  </a:lnTo>
                  <a:lnTo>
                    <a:pt x="337" y="251"/>
                  </a:lnTo>
                  <a:lnTo>
                    <a:pt x="312" y="303"/>
                  </a:lnTo>
                  <a:lnTo>
                    <a:pt x="289" y="294"/>
                  </a:lnTo>
                  <a:lnTo>
                    <a:pt x="275" y="313"/>
                  </a:lnTo>
                  <a:lnTo>
                    <a:pt x="259" y="330"/>
                  </a:lnTo>
                  <a:lnTo>
                    <a:pt x="242" y="344"/>
                  </a:lnTo>
                  <a:lnTo>
                    <a:pt x="220" y="355"/>
                  </a:lnTo>
                  <a:lnTo>
                    <a:pt x="196" y="364"/>
                  </a:lnTo>
                  <a:lnTo>
                    <a:pt x="169" y="369"/>
                  </a:lnTo>
                  <a:lnTo>
                    <a:pt x="141" y="370"/>
                  </a:lnTo>
                  <a:lnTo>
                    <a:pt x="113" y="369"/>
                  </a:lnTo>
                  <a:lnTo>
                    <a:pt x="115" y="375"/>
                  </a:lnTo>
                  <a:lnTo>
                    <a:pt x="117" y="383"/>
                  </a:lnTo>
                  <a:lnTo>
                    <a:pt x="115" y="392"/>
                  </a:lnTo>
                  <a:lnTo>
                    <a:pt x="109" y="401"/>
                  </a:lnTo>
                  <a:lnTo>
                    <a:pt x="98" y="407"/>
                  </a:lnTo>
                  <a:lnTo>
                    <a:pt x="86" y="407"/>
                  </a:lnTo>
                  <a:lnTo>
                    <a:pt x="76" y="402"/>
                  </a:lnTo>
                  <a:lnTo>
                    <a:pt x="67" y="395"/>
                  </a:lnTo>
                  <a:lnTo>
                    <a:pt x="59" y="387"/>
                  </a:lnTo>
                  <a:lnTo>
                    <a:pt x="52" y="377"/>
                  </a:lnTo>
                  <a:lnTo>
                    <a:pt x="48" y="365"/>
                  </a:lnTo>
                  <a:lnTo>
                    <a:pt x="45" y="355"/>
                  </a:lnTo>
                  <a:lnTo>
                    <a:pt x="45" y="351"/>
                  </a:lnTo>
                  <a:lnTo>
                    <a:pt x="47" y="351"/>
                  </a:lnTo>
                  <a:lnTo>
                    <a:pt x="28" y="340"/>
                  </a:lnTo>
                  <a:lnTo>
                    <a:pt x="12" y="326"/>
                  </a:lnTo>
                  <a:lnTo>
                    <a:pt x="3" y="308"/>
                  </a:lnTo>
                  <a:lnTo>
                    <a:pt x="0" y="289"/>
                  </a:lnTo>
                  <a:lnTo>
                    <a:pt x="1" y="286"/>
                  </a:lnTo>
                  <a:lnTo>
                    <a:pt x="3" y="285"/>
                  </a:lnTo>
                  <a:lnTo>
                    <a:pt x="7" y="282"/>
                  </a:lnTo>
                  <a:lnTo>
                    <a:pt x="12" y="272"/>
                  </a:lnTo>
                  <a:lnTo>
                    <a:pt x="19" y="262"/>
                  </a:lnTo>
                  <a:lnTo>
                    <a:pt x="24" y="249"/>
                  </a:lnTo>
                  <a:lnTo>
                    <a:pt x="29" y="235"/>
                  </a:lnTo>
                  <a:lnTo>
                    <a:pt x="31" y="223"/>
                  </a:lnTo>
                  <a:lnTo>
                    <a:pt x="31" y="211"/>
                  </a:lnTo>
                  <a:lnTo>
                    <a:pt x="30" y="187"/>
                  </a:lnTo>
                  <a:lnTo>
                    <a:pt x="34" y="164"/>
                  </a:lnTo>
                  <a:lnTo>
                    <a:pt x="44" y="141"/>
                  </a:lnTo>
                  <a:lnTo>
                    <a:pt x="53" y="127"/>
                  </a:lnTo>
                  <a:lnTo>
                    <a:pt x="61" y="116"/>
                  </a:lnTo>
                  <a:lnTo>
                    <a:pt x="70" y="104"/>
                  </a:lnTo>
                  <a:lnTo>
                    <a:pt x="77" y="91"/>
                  </a:lnTo>
                  <a:lnTo>
                    <a:pt x="86" y="79"/>
                  </a:lnTo>
                  <a:lnTo>
                    <a:pt x="95" y="68"/>
                  </a:lnTo>
                  <a:lnTo>
                    <a:pt x="101" y="63"/>
                  </a:lnTo>
                  <a:lnTo>
                    <a:pt x="104" y="61"/>
                  </a:lnTo>
                  <a:lnTo>
                    <a:pt x="186" y="0"/>
                  </a:lnTo>
                  <a:close/>
                </a:path>
              </a:pathLst>
            </a:custGeom>
            <a:solidFill>
              <a:srgbClr val="F9CCC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3" name="Freeform 309"/>
            <p:cNvSpPr>
              <a:spLocks/>
            </p:cNvSpPr>
            <p:nvPr/>
          </p:nvSpPr>
          <p:spPr bwMode="auto">
            <a:xfrm>
              <a:off x="2043113" y="2314576"/>
              <a:ext cx="112713" cy="196850"/>
            </a:xfrm>
            <a:custGeom>
              <a:avLst/>
              <a:gdLst/>
              <a:ahLst/>
              <a:cxnLst>
                <a:cxn ang="0">
                  <a:pos x="67" y="0"/>
                </a:cxn>
                <a:cxn ang="0">
                  <a:pos x="70" y="12"/>
                </a:cxn>
                <a:cxn ang="0">
                  <a:pos x="71" y="27"/>
                </a:cxn>
                <a:cxn ang="0">
                  <a:pos x="70" y="42"/>
                </a:cxn>
                <a:cxn ang="0">
                  <a:pos x="67" y="60"/>
                </a:cxn>
                <a:cxn ang="0">
                  <a:pos x="61" y="77"/>
                </a:cxn>
                <a:cxn ang="0">
                  <a:pos x="51" y="92"/>
                </a:cxn>
                <a:cxn ang="0">
                  <a:pos x="38" y="106"/>
                </a:cxn>
                <a:cxn ang="0">
                  <a:pos x="21" y="117"/>
                </a:cxn>
                <a:cxn ang="0">
                  <a:pos x="0" y="124"/>
                </a:cxn>
                <a:cxn ang="0">
                  <a:pos x="23" y="107"/>
                </a:cxn>
                <a:cxn ang="0">
                  <a:pos x="40" y="88"/>
                </a:cxn>
                <a:cxn ang="0">
                  <a:pos x="53" y="69"/>
                </a:cxn>
                <a:cxn ang="0">
                  <a:pos x="61" y="50"/>
                </a:cxn>
                <a:cxn ang="0">
                  <a:pos x="66" y="31"/>
                </a:cxn>
                <a:cxn ang="0">
                  <a:pos x="67" y="14"/>
                </a:cxn>
                <a:cxn ang="0">
                  <a:pos x="67" y="0"/>
                </a:cxn>
              </a:cxnLst>
              <a:rect l="0" t="0" r="r" b="b"/>
              <a:pathLst>
                <a:path w="71" h="124">
                  <a:moveTo>
                    <a:pt x="67" y="0"/>
                  </a:moveTo>
                  <a:lnTo>
                    <a:pt x="70" y="12"/>
                  </a:lnTo>
                  <a:lnTo>
                    <a:pt x="71" y="27"/>
                  </a:lnTo>
                  <a:lnTo>
                    <a:pt x="70" y="42"/>
                  </a:lnTo>
                  <a:lnTo>
                    <a:pt x="67" y="60"/>
                  </a:lnTo>
                  <a:lnTo>
                    <a:pt x="61" y="77"/>
                  </a:lnTo>
                  <a:lnTo>
                    <a:pt x="51" y="92"/>
                  </a:lnTo>
                  <a:lnTo>
                    <a:pt x="38" y="106"/>
                  </a:lnTo>
                  <a:lnTo>
                    <a:pt x="21" y="117"/>
                  </a:lnTo>
                  <a:lnTo>
                    <a:pt x="0" y="124"/>
                  </a:lnTo>
                  <a:lnTo>
                    <a:pt x="23" y="107"/>
                  </a:lnTo>
                  <a:lnTo>
                    <a:pt x="40" y="88"/>
                  </a:lnTo>
                  <a:lnTo>
                    <a:pt x="53" y="69"/>
                  </a:lnTo>
                  <a:lnTo>
                    <a:pt x="61" y="50"/>
                  </a:lnTo>
                  <a:lnTo>
                    <a:pt x="66" y="31"/>
                  </a:lnTo>
                  <a:lnTo>
                    <a:pt x="67" y="14"/>
                  </a:lnTo>
                  <a:lnTo>
                    <a:pt x="67" y="0"/>
                  </a:lnTo>
                  <a:close/>
                </a:path>
              </a:pathLst>
            </a:custGeom>
            <a:solidFill>
              <a:srgbClr val="EC3BC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4" name="Freeform 310"/>
            <p:cNvSpPr>
              <a:spLocks/>
            </p:cNvSpPr>
            <p:nvPr/>
          </p:nvSpPr>
          <p:spPr bwMode="auto">
            <a:xfrm>
              <a:off x="2036763" y="2344738"/>
              <a:ext cx="14288" cy="17463"/>
            </a:xfrm>
            <a:custGeom>
              <a:avLst/>
              <a:gdLst/>
              <a:ahLst/>
              <a:cxnLst>
                <a:cxn ang="0">
                  <a:pos x="2" y="0"/>
                </a:cxn>
                <a:cxn ang="0">
                  <a:pos x="6" y="0"/>
                </a:cxn>
                <a:cxn ang="0">
                  <a:pos x="7" y="2"/>
                </a:cxn>
                <a:cxn ang="0">
                  <a:pos x="9" y="4"/>
                </a:cxn>
                <a:cxn ang="0">
                  <a:pos x="9" y="8"/>
                </a:cxn>
                <a:cxn ang="0">
                  <a:pos x="7" y="11"/>
                </a:cxn>
                <a:cxn ang="0">
                  <a:pos x="2" y="11"/>
                </a:cxn>
                <a:cxn ang="0">
                  <a:pos x="0" y="8"/>
                </a:cxn>
                <a:cxn ang="0">
                  <a:pos x="0" y="3"/>
                </a:cxn>
                <a:cxn ang="0">
                  <a:pos x="2" y="0"/>
                </a:cxn>
              </a:cxnLst>
              <a:rect l="0" t="0" r="r" b="b"/>
              <a:pathLst>
                <a:path w="9" h="11">
                  <a:moveTo>
                    <a:pt x="2" y="0"/>
                  </a:moveTo>
                  <a:lnTo>
                    <a:pt x="6" y="0"/>
                  </a:lnTo>
                  <a:lnTo>
                    <a:pt x="7" y="2"/>
                  </a:lnTo>
                  <a:lnTo>
                    <a:pt x="9" y="4"/>
                  </a:lnTo>
                  <a:lnTo>
                    <a:pt x="9" y="8"/>
                  </a:lnTo>
                  <a:lnTo>
                    <a:pt x="7" y="11"/>
                  </a:lnTo>
                  <a:lnTo>
                    <a:pt x="2" y="11"/>
                  </a:lnTo>
                  <a:lnTo>
                    <a:pt x="0" y="8"/>
                  </a:lnTo>
                  <a:lnTo>
                    <a:pt x="0" y="3"/>
                  </a:lnTo>
                  <a:lnTo>
                    <a:pt x="2" y="0"/>
                  </a:lnTo>
                  <a:close/>
                </a:path>
              </a:pathLst>
            </a:custGeom>
            <a:solidFill>
              <a:srgbClr val="F19EA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5" name="Freeform 311"/>
            <p:cNvSpPr>
              <a:spLocks/>
            </p:cNvSpPr>
            <p:nvPr/>
          </p:nvSpPr>
          <p:spPr bwMode="auto">
            <a:xfrm>
              <a:off x="2009776" y="2401888"/>
              <a:ext cx="15875" cy="15875"/>
            </a:xfrm>
            <a:custGeom>
              <a:avLst/>
              <a:gdLst/>
              <a:ahLst/>
              <a:cxnLst>
                <a:cxn ang="0">
                  <a:pos x="4" y="0"/>
                </a:cxn>
                <a:cxn ang="0">
                  <a:pos x="8" y="0"/>
                </a:cxn>
                <a:cxn ang="0">
                  <a:pos x="10" y="3"/>
                </a:cxn>
                <a:cxn ang="0">
                  <a:pos x="10" y="8"/>
                </a:cxn>
                <a:cxn ang="0">
                  <a:pos x="9" y="9"/>
                </a:cxn>
                <a:cxn ang="0">
                  <a:pos x="7" y="10"/>
                </a:cxn>
                <a:cxn ang="0">
                  <a:pos x="3" y="10"/>
                </a:cxn>
                <a:cxn ang="0">
                  <a:pos x="1" y="9"/>
                </a:cxn>
                <a:cxn ang="0">
                  <a:pos x="0" y="6"/>
                </a:cxn>
                <a:cxn ang="0">
                  <a:pos x="0" y="3"/>
                </a:cxn>
                <a:cxn ang="0">
                  <a:pos x="1" y="1"/>
                </a:cxn>
                <a:cxn ang="0">
                  <a:pos x="4" y="0"/>
                </a:cxn>
              </a:cxnLst>
              <a:rect l="0" t="0" r="r" b="b"/>
              <a:pathLst>
                <a:path w="10" h="10">
                  <a:moveTo>
                    <a:pt x="4" y="0"/>
                  </a:moveTo>
                  <a:lnTo>
                    <a:pt x="8" y="0"/>
                  </a:lnTo>
                  <a:lnTo>
                    <a:pt x="10" y="3"/>
                  </a:lnTo>
                  <a:lnTo>
                    <a:pt x="10" y="8"/>
                  </a:lnTo>
                  <a:lnTo>
                    <a:pt x="9" y="9"/>
                  </a:lnTo>
                  <a:lnTo>
                    <a:pt x="7" y="10"/>
                  </a:lnTo>
                  <a:lnTo>
                    <a:pt x="3" y="10"/>
                  </a:lnTo>
                  <a:lnTo>
                    <a:pt x="1" y="9"/>
                  </a:lnTo>
                  <a:lnTo>
                    <a:pt x="0" y="6"/>
                  </a:lnTo>
                  <a:lnTo>
                    <a:pt x="0" y="3"/>
                  </a:lnTo>
                  <a:lnTo>
                    <a:pt x="1" y="1"/>
                  </a:lnTo>
                  <a:lnTo>
                    <a:pt x="4" y="0"/>
                  </a:lnTo>
                  <a:close/>
                </a:path>
              </a:pathLst>
            </a:custGeom>
            <a:solidFill>
              <a:srgbClr val="F19EA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6" name="Freeform 312"/>
            <p:cNvSpPr>
              <a:spLocks noEditPoints="1"/>
            </p:cNvSpPr>
            <p:nvPr/>
          </p:nvSpPr>
          <p:spPr bwMode="auto">
            <a:xfrm>
              <a:off x="2276476" y="1946276"/>
              <a:ext cx="411163" cy="515938"/>
            </a:xfrm>
            <a:custGeom>
              <a:avLst/>
              <a:gdLst/>
              <a:ahLst/>
              <a:cxnLst>
                <a:cxn ang="0">
                  <a:pos x="251" y="50"/>
                </a:cxn>
                <a:cxn ang="0">
                  <a:pos x="250" y="53"/>
                </a:cxn>
                <a:cxn ang="0">
                  <a:pos x="250" y="51"/>
                </a:cxn>
                <a:cxn ang="0">
                  <a:pos x="251" y="50"/>
                </a:cxn>
                <a:cxn ang="0">
                  <a:pos x="253" y="47"/>
                </a:cxn>
                <a:cxn ang="0">
                  <a:pos x="251" y="50"/>
                </a:cxn>
                <a:cxn ang="0">
                  <a:pos x="253" y="47"/>
                </a:cxn>
                <a:cxn ang="0">
                  <a:pos x="221" y="0"/>
                </a:cxn>
                <a:cxn ang="0">
                  <a:pos x="230" y="0"/>
                </a:cxn>
                <a:cxn ang="0">
                  <a:pos x="240" y="4"/>
                </a:cxn>
                <a:cxn ang="0">
                  <a:pos x="253" y="12"/>
                </a:cxn>
                <a:cxn ang="0">
                  <a:pos x="258" y="21"/>
                </a:cxn>
                <a:cxn ang="0">
                  <a:pos x="259" y="30"/>
                </a:cxn>
                <a:cxn ang="0">
                  <a:pos x="255" y="40"/>
                </a:cxn>
                <a:cxn ang="0">
                  <a:pos x="253" y="47"/>
                </a:cxn>
                <a:cxn ang="0">
                  <a:pos x="251" y="47"/>
                </a:cxn>
                <a:cxn ang="0">
                  <a:pos x="249" y="53"/>
                </a:cxn>
                <a:cxn ang="0">
                  <a:pos x="243" y="60"/>
                </a:cxn>
                <a:cxn ang="0">
                  <a:pos x="234" y="73"/>
                </a:cxn>
                <a:cxn ang="0">
                  <a:pos x="225" y="96"/>
                </a:cxn>
                <a:cxn ang="0">
                  <a:pos x="211" y="120"/>
                </a:cxn>
                <a:cxn ang="0">
                  <a:pos x="194" y="143"/>
                </a:cxn>
                <a:cxn ang="0">
                  <a:pos x="175" y="166"/>
                </a:cxn>
                <a:cxn ang="0">
                  <a:pos x="155" y="188"/>
                </a:cxn>
                <a:cxn ang="0">
                  <a:pos x="118" y="225"/>
                </a:cxn>
                <a:cxn ang="0">
                  <a:pos x="101" y="239"/>
                </a:cxn>
                <a:cxn ang="0">
                  <a:pos x="88" y="249"/>
                </a:cxn>
                <a:cxn ang="0">
                  <a:pos x="81" y="256"/>
                </a:cxn>
                <a:cxn ang="0">
                  <a:pos x="69" y="269"/>
                </a:cxn>
                <a:cxn ang="0">
                  <a:pos x="62" y="279"/>
                </a:cxn>
                <a:cxn ang="0">
                  <a:pos x="59" y="287"/>
                </a:cxn>
                <a:cxn ang="0">
                  <a:pos x="58" y="290"/>
                </a:cxn>
                <a:cxn ang="0">
                  <a:pos x="56" y="325"/>
                </a:cxn>
                <a:cxn ang="0">
                  <a:pos x="0" y="310"/>
                </a:cxn>
                <a:cxn ang="0">
                  <a:pos x="0" y="273"/>
                </a:cxn>
                <a:cxn ang="0">
                  <a:pos x="6" y="259"/>
                </a:cxn>
                <a:cxn ang="0">
                  <a:pos x="13" y="249"/>
                </a:cxn>
                <a:cxn ang="0">
                  <a:pos x="34" y="228"/>
                </a:cxn>
                <a:cxn ang="0">
                  <a:pos x="58" y="208"/>
                </a:cxn>
                <a:cxn ang="0">
                  <a:pos x="82" y="190"/>
                </a:cxn>
                <a:cxn ang="0">
                  <a:pos x="106" y="175"/>
                </a:cxn>
                <a:cxn ang="0">
                  <a:pos x="129" y="158"/>
                </a:cxn>
                <a:cxn ang="0">
                  <a:pos x="152" y="140"/>
                </a:cxn>
                <a:cxn ang="0">
                  <a:pos x="174" y="120"/>
                </a:cxn>
                <a:cxn ang="0">
                  <a:pos x="193" y="96"/>
                </a:cxn>
                <a:cxn ang="0">
                  <a:pos x="211" y="67"/>
                </a:cxn>
                <a:cxn ang="0">
                  <a:pos x="207" y="55"/>
                </a:cxn>
                <a:cxn ang="0">
                  <a:pos x="206" y="46"/>
                </a:cxn>
                <a:cxn ang="0">
                  <a:pos x="204" y="39"/>
                </a:cxn>
                <a:cxn ang="0">
                  <a:pos x="204" y="22"/>
                </a:cxn>
                <a:cxn ang="0">
                  <a:pos x="207" y="10"/>
                </a:cxn>
                <a:cxn ang="0">
                  <a:pos x="213" y="4"/>
                </a:cxn>
                <a:cxn ang="0">
                  <a:pos x="221" y="0"/>
                </a:cxn>
              </a:cxnLst>
              <a:rect l="0" t="0" r="r" b="b"/>
              <a:pathLst>
                <a:path w="259" h="325">
                  <a:moveTo>
                    <a:pt x="251" y="50"/>
                  </a:moveTo>
                  <a:lnTo>
                    <a:pt x="250" y="53"/>
                  </a:lnTo>
                  <a:lnTo>
                    <a:pt x="250" y="51"/>
                  </a:lnTo>
                  <a:lnTo>
                    <a:pt x="251" y="50"/>
                  </a:lnTo>
                  <a:close/>
                  <a:moveTo>
                    <a:pt x="253" y="47"/>
                  </a:moveTo>
                  <a:lnTo>
                    <a:pt x="251" y="50"/>
                  </a:lnTo>
                  <a:lnTo>
                    <a:pt x="253" y="47"/>
                  </a:lnTo>
                  <a:close/>
                  <a:moveTo>
                    <a:pt x="221" y="0"/>
                  </a:moveTo>
                  <a:lnTo>
                    <a:pt x="230" y="0"/>
                  </a:lnTo>
                  <a:lnTo>
                    <a:pt x="240" y="4"/>
                  </a:lnTo>
                  <a:lnTo>
                    <a:pt x="253" y="12"/>
                  </a:lnTo>
                  <a:lnTo>
                    <a:pt x="258" y="21"/>
                  </a:lnTo>
                  <a:lnTo>
                    <a:pt x="259" y="30"/>
                  </a:lnTo>
                  <a:lnTo>
                    <a:pt x="255" y="40"/>
                  </a:lnTo>
                  <a:lnTo>
                    <a:pt x="253" y="47"/>
                  </a:lnTo>
                  <a:lnTo>
                    <a:pt x="251" y="47"/>
                  </a:lnTo>
                  <a:lnTo>
                    <a:pt x="249" y="53"/>
                  </a:lnTo>
                  <a:lnTo>
                    <a:pt x="243" y="60"/>
                  </a:lnTo>
                  <a:lnTo>
                    <a:pt x="234" y="73"/>
                  </a:lnTo>
                  <a:lnTo>
                    <a:pt x="225" y="96"/>
                  </a:lnTo>
                  <a:lnTo>
                    <a:pt x="211" y="120"/>
                  </a:lnTo>
                  <a:lnTo>
                    <a:pt x="194" y="143"/>
                  </a:lnTo>
                  <a:lnTo>
                    <a:pt x="175" y="166"/>
                  </a:lnTo>
                  <a:lnTo>
                    <a:pt x="155" y="188"/>
                  </a:lnTo>
                  <a:lnTo>
                    <a:pt x="118" y="225"/>
                  </a:lnTo>
                  <a:lnTo>
                    <a:pt x="101" y="239"/>
                  </a:lnTo>
                  <a:lnTo>
                    <a:pt x="88" y="249"/>
                  </a:lnTo>
                  <a:lnTo>
                    <a:pt x="81" y="256"/>
                  </a:lnTo>
                  <a:lnTo>
                    <a:pt x="69" y="269"/>
                  </a:lnTo>
                  <a:lnTo>
                    <a:pt x="62" y="279"/>
                  </a:lnTo>
                  <a:lnTo>
                    <a:pt x="59" y="287"/>
                  </a:lnTo>
                  <a:lnTo>
                    <a:pt x="58" y="290"/>
                  </a:lnTo>
                  <a:lnTo>
                    <a:pt x="56" y="325"/>
                  </a:lnTo>
                  <a:lnTo>
                    <a:pt x="0" y="310"/>
                  </a:lnTo>
                  <a:lnTo>
                    <a:pt x="0" y="273"/>
                  </a:lnTo>
                  <a:lnTo>
                    <a:pt x="6" y="259"/>
                  </a:lnTo>
                  <a:lnTo>
                    <a:pt x="13" y="249"/>
                  </a:lnTo>
                  <a:lnTo>
                    <a:pt x="34" y="228"/>
                  </a:lnTo>
                  <a:lnTo>
                    <a:pt x="58" y="208"/>
                  </a:lnTo>
                  <a:lnTo>
                    <a:pt x="82" y="190"/>
                  </a:lnTo>
                  <a:lnTo>
                    <a:pt x="106" y="175"/>
                  </a:lnTo>
                  <a:lnTo>
                    <a:pt x="129" y="158"/>
                  </a:lnTo>
                  <a:lnTo>
                    <a:pt x="152" y="140"/>
                  </a:lnTo>
                  <a:lnTo>
                    <a:pt x="174" y="120"/>
                  </a:lnTo>
                  <a:lnTo>
                    <a:pt x="193" y="96"/>
                  </a:lnTo>
                  <a:lnTo>
                    <a:pt x="211" y="67"/>
                  </a:lnTo>
                  <a:lnTo>
                    <a:pt x="207" y="55"/>
                  </a:lnTo>
                  <a:lnTo>
                    <a:pt x="206" y="46"/>
                  </a:lnTo>
                  <a:lnTo>
                    <a:pt x="204" y="39"/>
                  </a:lnTo>
                  <a:lnTo>
                    <a:pt x="204" y="22"/>
                  </a:lnTo>
                  <a:lnTo>
                    <a:pt x="207" y="10"/>
                  </a:lnTo>
                  <a:lnTo>
                    <a:pt x="213" y="4"/>
                  </a:lnTo>
                  <a:lnTo>
                    <a:pt x="221" y="0"/>
                  </a:lnTo>
                  <a:close/>
                </a:path>
              </a:pathLst>
            </a:custGeom>
            <a:solidFill>
              <a:srgbClr val="F9CCC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7" name="Freeform 313"/>
            <p:cNvSpPr>
              <a:spLocks/>
            </p:cNvSpPr>
            <p:nvPr/>
          </p:nvSpPr>
          <p:spPr bwMode="auto">
            <a:xfrm>
              <a:off x="2722563" y="2565401"/>
              <a:ext cx="476250" cy="512763"/>
            </a:xfrm>
            <a:custGeom>
              <a:avLst/>
              <a:gdLst/>
              <a:ahLst/>
              <a:cxnLst>
                <a:cxn ang="0">
                  <a:pos x="108" y="0"/>
                </a:cxn>
                <a:cxn ang="0">
                  <a:pos x="220" y="51"/>
                </a:cxn>
                <a:cxn ang="0">
                  <a:pos x="230" y="46"/>
                </a:cxn>
                <a:cxn ang="0">
                  <a:pos x="239" y="42"/>
                </a:cxn>
                <a:cxn ang="0">
                  <a:pos x="251" y="37"/>
                </a:cxn>
                <a:cxn ang="0">
                  <a:pos x="261" y="33"/>
                </a:cxn>
                <a:cxn ang="0">
                  <a:pos x="270" y="32"/>
                </a:cxn>
                <a:cxn ang="0">
                  <a:pos x="283" y="32"/>
                </a:cxn>
                <a:cxn ang="0">
                  <a:pos x="293" y="35"/>
                </a:cxn>
                <a:cxn ang="0">
                  <a:pos x="299" y="42"/>
                </a:cxn>
                <a:cxn ang="0">
                  <a:pos x="300" y="50"/>
                </a:cxn>
                <a:cxn ang="0">
                  <a:pos x="299" y="59"/>
                </a:cxn>
                <a:cxn ang="0">
                  <a:pos x="295" y="69"/>
                </a:cxn>
                <a:cxn ang="0">
                  <a:pos x="288" y="77"/>
                </a:cxn>
                <a:cxn ang="0">
                  <a:pos x="276" y="81"/>
                </a:cxn>
                <a:cxn ang="0">
                  <a:pos x="264" y="82"/>
                </a:cxn>
                <a:cxn ang="0">
                  <a:pos x="248" y="82"/>
                </a:cxn>
                <a:cxn ang="0">
                  <a:pos x="232" y="83"/>
                </a:cxn>
                <a:cxn ang="0">
                  <a:pos x="218" y="83"/>
                </a:cxn>
                <a:cxn ang="0">
                  <a:pos x="207" y="84"/>
                </a:cxn>
                <a:cxn ang="0">
                  <a:pos x="204" y="84"/>
                </a:cxn>
                <a:cxn ang="0">
                  <a:pos x="94" y="37"/>
                </a:cxn>
                <a:cxn ang="0">
                  <a:pos x="30" y="182"/>
                </a:cxn>
                <a:cxn ang="0">
                  <a:pos x="155" y="242"/>
                </a:cxn>
                <a:cxn ang="0">
                  <a:pos x="158" y="244"/>
                </a:cxn>
                <a:cxn ang="0">
                  <a:pos x="164" y="249"/>
                </a:cxn>
                <a:cxn ang="0">
                  <a:pos x="174" y="256"/>
                </a:cxn>
                <a:cxn ang="0">
                  <a:pos x="185" y="267"/>
                </a:cxn>
                <a:cxn ang="0">
                  <a:pos x="195" y="278"/>
                </a:cxn>
                <a:cxn ang="0">
                  <a:pos x="202" y="290"/>
                </a:cxn>
                <a:cxn ang="0">
                  <a:pos x="207" y="301"/>
                </a:cxn>
                <a:cxn ang="0">
                  <a:pos x="207" y="311"/>
                </a:cxn>
                <a:cxn ang="0">
                  <a:pos x="202" y="318"/>
                </a:cxn>
                <a:cxn ang="0">
                  <a:pos x="195" y="323"/>
                </a:cxn>
                <a:cxn ang="0">
                  <a:pos x="185" y="323"/>
                </a:cxn>
                <a:cxn ang="0">
                  <a:pos x="174" y="320"/>
                </a:cxn>
                <a:cxn ang="0">
                  <a:pos x="165" y="314"/>
                </a:cxn>
                <a:cxn ang="0">
                  <a:pos x="159" y="304"/>
                </a:cxn>
                <a:cxn ang="0">
                  <a:pos x="150" y="286"/>
                </a:cxn>
                <a:cxn ang="0">
                  <a:pos x="144" y="275"/>
                </a:cxn>
                <a:cxn ang="0">
                  <a:pos x="139" y="270"/>
                </a:cxn>
                <a:cxn ang="0">
                  <a:pos x="136" y="269"/>
                </a:cxn>
                <a:cxn ang="0">
                  <a:pos x="0" y="221"/>
                </a:cxn>
                <a:cxn ang="0">
                  <a:pos x="108" y="0"/>
                </a:cxn>
              </a:cxnLst>
              <a:rect l="0" t="0" r="r" b="b"/>
              <a:pathLst>
                <a:path w="300" h="323">
                  <a:moveTo>
                    <a:pt x="108" y="0"/>
                  </a:moveTo>
                  <a:lnTo>
                    <a:pt x="220" y="51"/>
                  </a:lnTo>
                  <a:lnTo>
                    <a:pt x="230" y="46"/>
                  </a:lnTo>
                  <a:lnTo>
                    <a:pt x="239" y="42"/>
                  </a:lnTo>
                  <a:lnTo>
                    <a:pt x="251" y="37"/>
                  </a:lnTo>
                  <a:lnTo>
                    <a:pt x="261" y="33"/>
                  </a:lnTo>
                  <a:lnTo>
                    <a:pt x="270" y="32"/>
                  </a:lnTo>
                  <a:lnTo>
                    <a:pt x="283" y="32"/>
                  </a:lnTo>
                  <a:lnTo>
                    <a:pt x="293" y="35"/>
                  </a:lnTo>
                  <a:lnTo>
                    <a:pt x="299" y="42"/>
                  </a:lnTo>
                  <a:lnTo>
                    <a:pt x="300" y="50"/>
                  </a:lnTo>
                  <a:lnTo>
                    <a:pt x="299" y="59"/>
                  </a:lnTo>
                  <a:lnTo>
                    <a:pt x="295" y="69"/>
                  </a:lnTo>
                  <a:lnTo>
                    <a:pt x="288" y="77"/>
                  </a:lnTo>
                  <a:lnTo>
                    <a:pt x="276" y="81"/>
                  </a:lnTo>
                  <a:lnTo>
                    <a:pt x="264" y="82"/>
                  </a:lnTo>
                  <a:lnTo>
                    <a:pt x="248" y="82"/>
                  </a:lnTo>
                  <a:lnTo>
                    <a:pt x="232" y="83"/>
                  </a:lnTo>
                  <a:lnTo>
                    <a:pt x="218" y="83"/>
                  </a:lnTo>
                  <a:lnTo>
                    <a:pt x="207" y="84"/>
                  </a:lnTo>
                  <a:lnTo>
                    <a:pt x="204" y="84"/>
                  </a:lnTo>
                  <a:lnTo>
                    <a:pt x="94" y="37"/>
                  </a:lnTo>
                  <a:lnTo>
                    <a:pt x="30" y="182"/>
                  </a:lnTo>
                  <a:lnTo>
                    <a:pt x="155" y="242"/>
                  </a:lnTo>
                  <a:lnTo>
                    <a:pt x="158" y="244"/>
                  </a:lnTo>
                  <a:lnTo>
                    <a:pt x="164" y="249"/>
                  </a:lnTo>
                  <a:lnTo>
                    <a:pt x="174" y="256"/>
                  </a:lnTo>
                  <a:lnTo>
                    <a:pt x="185" y="267"/>
                  </a:lnTo>
                  <a:lnTo>
                    <a:pt x="195" y="278"/>
                  </a:lnTo>
                  <a:lnTo>
                    <a:pt x="202" y="290"/>
                  </a:lnTo>
                  <a:lnTo>
                    <a:pt x="207" y="301"/>
                  </a:lnTo>
                  <a:lnTo>
                    <a:pt x="207" y="311"/>
                  </a:lnTo>
                  <a:lnTo>
                    <a:pt x="202" y="318"/>
                  </a:lnTo>
                  <a:lnTo>
                    <a:pt x="195" y="323"/>
                  </a:lnTo>
                  <a:lnTo>
                    <a:pt x="185" y="323"/>
                  </a:lnTo>
                  <a:lnTo>
                    <a:pt x="174" y="320"/>
                  </a:lnTo>
                  <a:lnTo>
                    <a:pt x="165" y="314"/>
                  </a:lnTo>
                  <a:lnTo>
                    <a:pt x="159" y="304"/>
                  </a:lnTo>
                  <a:lnTo>
                    <a:pt x="150" y="286"/>
                  </a:lnTo>
                  <a:lnTo>
                    <a:pt x="144" y="275"/>
                  </a:lnTo>
                  <a:lnTo>
                    <a:pt x="139" y="270"/>
                  </a:lnTo>
                  <a:lnTo>
                    <a:pt x="136" y="269"/>
                  </a:lnTo>
                  <a:lnTo>
                    <a:pt x="0" y="221"/>
                  </a:lnTo>
                  <a:lnTo>
                    <a:pt x="108" y="0"/>
                  </a:lnTo>
                  <a:close/>
                </a:path>
              </a:pathLst>
            </a:custGeom>
            <a:solidFill>
              <a:srgbClr val="F9CCC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8" name="Freeform 314"/>
            <p:cNvSpPr>
              <a:spLocks/>
            </p:cNvSpPr>
            <p:nvPr/>
          </p:nvSpPr>
          <p:spPr bwMode="auto">
            <a:xfrm>
              <a:off x="2162176" y="2352676"/>
              <a:ext cx="825500" cy="749300"/>
            </a:xfrm>
            <a:custGeom>
              <a:avLst/>
              <a:gdLst/>
              <a:ahLst/>
              <a:cxnLst>
                <a:cxn ang="0">
                  <a:pos x="69" y="0"/>
                </a:cxn>
                <a:cxn ang="0">
                  <a:pos x="72" y="2"/>
                </a:cxn>
                <a:cxn ang="0">
                  <a:pos x="85" y="2"/>
                </a:cxn>
                <a:cxn ang="0">
                  <a:pos x="106" y="3"/>
                </a:cxn>
                <a:cxn ang="0">
                  <a:pos x="131" y="4"/>
                </a:cxn>
                <a:cxn ang="0">
                  <a:pos x="162" y="7"/>
                </a:cxn>
                <a:cxn ang="0">
                  <a:pos x="197" y="8"/>
                </a:cxn>
                <a:cxn ang="0">
                  <a:pos x="234" y="9"/>
                </a:cxn>
                <a:cxn ang="0">
                  <a:pos x="274" y="11"/>
                </a:cxn>
                <a:cxn ang="0">
                  <a:pos x="313" y="13"/>
                </a:cxn>
                <a:cxn ang="0">
                  <a:pos x="353" y="14"/>
                </a:cxn>
                <a:cxn ang="0">
                  <a:pos x="391" y="16"/>
                </a:cxn>
                <a:cxn ang="0">
                  <a:pos x="425" y="17"/>
                </a:cxn>
                <a:cxn ang="0">
                  <a:pos x="456" y="18"/>
                </a:cxn>
                <a:cxn ang="0">
                  <a:pos x="483" y="20"/>
                </a:cxn>
                <a:cxn ang="0">
                  <a:pos x="502" y="20"/>
                </a:cxn>
                <a:cxn ang="0">
                  <a:pos x="515" y="21"/>
                </a:cxn>
                <a:cxn ang="0">
                  <a:pos x="520" y="21"/>
                </a:cxn>
                <a:cxn ang="0">
                  <a:pos x="316" y="472"/>
                </a:cxn>
                <a:cxn ang="0">
                  <a:pos x="0" y="141"/>
                </a:cxn>
                <a:cxn ang="0">
                  <a:pos x="69" y="0"/>
                </a:cxn>
              </a:cxnLst>
              <a:rect l="0" t="0" r="r" b="b"/>
              <a:pathLst>
                <a:path w="520" h="472">
                  <a:moveTo>
                    <a:pt x="69" y="0"/>
                  </a:moveTo>
                  <a:lnTo>
                    <a:pt x="72" y="2"/>
                  </a:lnTo>
                  <a:lnTo>
                    <a:pt x="85" y="2"/>
                  </a:lnTo>
                  <a:lnTo>
                    <a:pt x="106" y="3"/>
                  </a:lnTo>
                  <a:lnTo>
                    <a:pt x="131" y="4"/>
                  </a:lnTo>
                  <a:lnTo>
                    <a:pt x="162" y="7"/>
                  </a:lnTo>
                  <a:lnTo>
                    <a:pt x="197" y="8"/>
                  </a:lnTo>
                  <a:lnTo>
                    <a:pt x="234" y="9"/>
                  </a:lnTo>
                  <a:lnTo>
                    <a:pt x="274" y="11"/>
                  </a:lnTo>
                  <a:lnTo>
                    <a:pt x="313" y="13"/>
                  </a:lnTo>
                  <a:lnTo>
                    <a:pt x="353" y="14"/>
                  </a:lnTo>
                  <a:lnTo>
                    <a:pt x="391" y="16"/>
                  </a:lnTo>
                  <a:lnTo>
                    <a:pt x="425" y="17"/>
                  </a:lnTo>
                  <a:lnTo>
                    <a:pt x="456" y="18"/>
                  </a:lnTo>
                  <a:lnTo>
                    <a:pt x="483" y="20"/>
                  </a:lnTo>
                  <a:lnTo>
                    <a:pt x="502" y="20"/>
                  </a:lnTo>
                  <a:lnTo>
                    <a:pt x="515" y="21"/>
                  </a:lnTo>
                  <a:lnTo>
                    <a:pt x="520" y="21"/>
                  </a:lnTo>
                  <a:lnTo>
                    <a:pt x="316" y="472"/>
                  </a:lnTo>
                  <a:lnTo>
                    <a:pt x="0" y="141"/>
                  </a:lnTo>
                  <a:lnTo>
                    <a:pt x="69" y="0"/>
                  </a:lnTo>
                  <a:close/>
                </a:path>
              </a:pathLst>
            </a:custGeom>
            <a:solidFill>
              <a:srgbClr val="A0FC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9" name="Freeform 315"/>
            <p:cNvSpPr>
              <a:spLocks/>
            </p:cNvSpPr>
            <p:nvPr/>
          </p:nvSpPr>
          <p:spPr bwMode="auto">
            <a:xfrm>
              <a:off x="1493838" y="1905001"/>
              <a:ext cx="804863" cy="850900"/>
            </a:xfrm>
            <a:custGeom>
              <a:avLst/>
              <a:gdLst/>
              <a:ahLst/>
              <a:cxnLst>
                <a:cxn ang="0">
                  <a:pos x="310" y="10"/>
                </a:cxn>
                <a:cxn ang="0">
                  <a:pos x="395" y="49"/>
                </a:cxn>
                <a:cxn ang="0">
                  <a:pos x="462" y="110"/>
                </a:cxn>
                <a:cxn ang="0">
                  <a:pos x="501" y="178"/>
                </a:cxn>
                <a:cxn ang="0">
                  <a:pos x="504" y="239"/>
                </a:cxn>
                <a:cxn ang="0">
                  <a:pos x="478" y="200"/>
                </a:cxn>
                <a:cxn ang="0">
                  <a:pos x="434" y="144"/>
                </a:cxn>
                <a:cxn ang="0">
                  <a:pos x="381" y="118"/>
                </a:cxn>
                <a:cxn ang="0">
                  <a:pos x="416" y="146"/>
                </a:cxn>
                <a:cxn ang="0">
                  <a:pos x="470" y="203"/>
                </a:cxn>
                <a:cxn ang="0">
                  <a:pos x="479" y="252"/>
                </a:cxn>
                <a:cxn ang="0">
                  <a:pos x="476" y="244"/>
                </a:cxn>
                <a:cxn ang="0">
                  <a:pos x="450" y="198"/>
                </a:cxn>
                <a:cxn ang="0">
                  <a:pos x="385" y="149"/>
                </a:cxn>
                <a:cxn ang="0">
                  <a:pos x="319" y="123"/>
                </a:cxn>
                <a:cxn ang="0">
                  <a:pos x="283" y="122"/>
                </a:cxn>
                <a:cxn ang="0">
                  <a:pos x="253" y="128"/>
                </a:cxn>
                <a:cxn ang="0">
                  <a:pos x="254" y="224"/>
                </a:cxn>
                <a:cxn ang="0">
                  <a:pos x="227" y="266"/>
                </a:cxn>
                <a:cxn ang="0">
                  <a:pos x="209" y="296"/>
                </a:cxn>
                <a:cxn ang="0">
                  <a:pos x="158" y="388"/>
                </a:cxn>
                <a:cxn ang="0">
                  <a:pos x="199" y="416"/>
                </a:cxn>
                <a:cxn ang="0">
                  <a:pos x="270" y="456"/>
                </a:cxn>
                <a:cxn ang="0">
                  <a:pos x="353" y="483"/>
                </a:cxn>
                <a:cxn ang="0">
                  <a:pos x="402" y="483"/>
                </a:cxn>
                <a:cxn ang="0">
                  <a:pos x="360" y="491"/>
                </a:cxn>
                <a:cxn ang="0">
                  <a:pos x="283" y="477"/>
                </a:cxn>
                <a:cxn ang="0">
                  <a:pos x="188" y="426"/>
                </a:cxn>
                <a:cxn ang="0">
                  <a:pos x="152" y="402"/>
                </a:cxn>
                <a:cxn ang="0">
                  <a:pos x="161" y="412"/>
                </a:cxn>
                <a:cxn ang="0">
                  <a:pos x="198" y="439"/>
                </a:cxn>
                <a:cxn ang="0">
                  <a:pos x="274" y="481"/>
                </a:cxn>
                <a:cxn ang="0">
                  <a:pos x="346" y="497"/>
                </a:cxn>
                <a:cxn ang="0">
                  <a:pos x="391" y="495"/>
                </a:cxn>
                <a:cxn ang="0">
                  <a:pos x="398" y="500"/>
                </a:cxn>
                <a:cxn ang="0">
                  <a:pos x="346" y="525"/>
                </a:cxn>
                <a:cxn ang="0">
                  <a:pos x="253" y="536"/>
                </a:cxn>
                <a:cxn ang="0">
                  <a:pos x="162" y="507"/>
                </a:cxn>
                <a:cxn ang="0">
                  <a:pos x="88" y="448"/>
                </a:cxn>
                <a:cxn ang="0">
                  <a:pos x="27" y="360"/>
                </a:cxn>
                <a:cxn ang="0">
                  <a:pos x="0" y="253"/>
                </a:cxn>
                <a:cxn ang="0">
                  <a:pos x="33" y="137"/>
                </a:cxn>
                <a:cxn ang="0">
                  <a:pos x="120" y="40"/>
                </a:cxn>
                <a:cxn ang="0">
                  <a:pos x="216" y="2"/>
                </a:cxn>
              </a:cxnLst>
              <a:rect l="0" t="0" r="r" b="b"/>
              <a:pathLst>
                <a:path w="507" h="536">
                  <a:moveTo>
                    <a:pt x="247" y="0"/>
                  </a:moveTo>
                  <a:lnTo>
                    <a:pt x="279" y="2"/>
                  </a:lnTo>
                  <a:lnTo>
                    <a:pt x="310" y="10"/>
                  </a:lnTo>
                  <a:lnTo>
                    <a:pt x="341" y="20"/>
                  </a:lnTo>
                  <a:lnTo>
                    <a:pt x="369" y="34"/>
                  </a:lnTo>
                  <a:lnTo>
                    <a:pt x="395" y="49"/>
                  </a:lnTo>
                  <a:lnTo>
                    <a:pt x="420" y="68"/>
                  </a:lnTo>
                  <a:lnTo>
                    <a:pt x="442" y="89"/>
                  </a:lnTo>
                  <a:lnTo>
                    <a:pt x="462" y="110"/>
                  </a:lnTo>
                  <a:lnTo>
                    <a:pt x="478" y="132"/>
                  </a:lnTo>
                  <a:lnTo>
                    <a:pt x="491" y="155"/>
                  </a:lnTo>
                  <a:lnTo>
                    <a:pt x="501" y="178"/>
                  </a:lnTo>
                  <a:lnTo>
                    <a:pt x="506" y="200"/>
                  </a:lnTo>
                  <a:lnTo>
                    <a:pt x="507" y="220"/>
                  </a:lnTo>
                  <a:lnTo>
                    <a:pt x="504" y="239"/>
                  </a:lnTo>
                  <a:lnTo>
                    <a:pt x="495" y="256"/>
                  </a:lnTo>
                  <a:lnTo>
                    <a:pt x="488" y="225"/>
                  </a:lnTo>
                  <a:lnTo>
                    <a:pt x="478" y="200"/>
                  </a:lnTo>
                  <a:lnTo>
                    <a:pt x="465" y="178"/>
                  </a:lnTo>
                  <a:lnTo>
                    <a:pt x="450" y="159"/>
                  </a:lnTo>
                  <a:lnTo>
                    <a:pt x="434" y="144"/>
                  </a:lnTo>
                  <a:lnTo>
                    <a:pt x="416" y="132"/>
                  </a:lnTo>
                  <a:lnTo>
                    <a:pt x="398" y="124"/>
                  </a:lnTo>
                  <a:lnTo>
                    <a:pt x="381" y="118"/>
                  </a:lnTo>
                  <a:lnTo>
                    <a:pt x="366" y="116"/>
                  </a:lnTo>
                  <a:lnTo>
                    <a:pt x="390" y="130"/>
                  </a:lnTo>
                  <a:lnTo>
                    <a:pt x="416" y="146"/>
                  </a:lnTo>
                  <a:lnTo>
                    <a:pt x="441" y="166"/>
                  </a:lnTo>
                  <a:lnTo>
                    <a:pt x="459" y="186"/>
                  </a:lnTo>
                  <a:lnTo>
                    <a:pt x="470" y="203"/>
                  </a:lnTo>
                  <a:lnTo>
                    <a:pt x="477" y="223"/>
                  </a:lnTo>
                  <a:lnTo>
                    <a:pt x="479" y="238"/>
                  </a:lnTo>
                  <a:lnTo>
                    <a:pt x="479" y="252"/>
                  </a:lnTo>
                  <a:lnTo>
                    <a:pt x="478" y="261"/>
                  </a:lnTo>
                  <a:lnTo>
                    <a:pt x="478" y="254"/>
                  </a:lnTo>
                  <a:lnTo>
                    <a:pt x="476" y="244"/>
                  </a:lnTo>
                  <a:lnTo>
                    <a:pt x="470" y="231"/>
                  </a:lnTo>
                  <a:lnTo>
                    <a:pt x="463" y="216"/>
                  </a:lnTo>
                  <a:lnTo>
                    <a:pt x="450" y="198"/>
                  </a:lnTo>
                  <a:lnTo>
                    <a:pt x="431" y="179"/>
                  </a:lnTo>
                  <a:lnTo>
                    <a:pt x="409" y="163"/>
                  </a:lnTo>
                  <a:lnTo>
                    <a:pt x="385" y="149"/>
                  </a:lnTo>
                  <a:lnTo>
                    <a:pt x="361" y="138"/>
                  </a:lnTo>
                  <a:lnTo>
                    <a:pt x="338" y="130"/>
                  </a:lnTo>
                  <a:lnTo>
                    <a:pt x="319" y="123"/>
                  </a:lnTo>
                  <a:lnTo>
                    <a:pt x="315" y="130"/>
                  </a:lnTo>
                  <a:lnTo>
                    <a:pt x="310" y="137"/>
                  </a:lnTo>
                  <a:lnTo>
                    <a:pt x="283" y="122"/>
                  </a:lnTo>
                  <a:lnTo>
                    <a:pt x="302" y="147"/>
                  </a:lnTo>
                  <a:lnTo>
                    <a:pt x="298" y="154"/>
                  </a:lnTo>
                  <a:lnTo>
                    <a:pt x="253" y="128"/>
                  </a:lnTo>
                  <a:lnTo>
                    <a:pt x="290" y="166"/>
                  </a:lnTo>
                  <a:lnTo>
                    <a:pt x="272" y="193"/>
                  </a:lnTo>
                  <a:lnTo>
                    <a:pt x="254" y="224"/>
                  </a:lnTo>
                  <a:lnTo>
                    <a:pt x="235" y="256"/>
                  </a:lnTo>
                  <a:lnTo>
                    <a:pt x="191" y="228"/>
                  </a:lnTo>
                  <a:lnTo>
                    <a:pt x="227" y="266"/>
                  </a:lnTo>
                  <a:lnTo>
                    <a:pt x="216" y="286"/>
                  </a:lnTo>
                  <a:lnTo>
                    <a:pt x="179" y="258"/>
                  </a:lnTo>
                  <a:lnTo>
                    <a:pt x="209" y="296"/>
                  </a:lnTo>
                  <a:lnTo>
                    <a:pt x="190" y="330"/>
                  </a:lnTo>
                  <a:lnTo>
                    <a:pt x="172" y="360"/>
                  </a:lnTo>
                  <a:lnTo>
                    <a:pt x="158" y="388"/>
                  </a:lnTo>
                  <a:lnTo>
                    <a:pt x="167" y="395"/>
                  </a:lnTo>
                  <a:lnTo>
                    <a:pt x="181" y="405"/>
                  </a:lnTo>
                  <a:lnTo>
                    <a:pt x="199" y="416"/>
                  </a:lnTo>
                  <a:lnTo>
                    <a:pt x="221" y="429"/>
                  </a:lnTo>
                  <a:lnTo>
                    <a:pt x="245" y="443"/>
                  </a:lnTo>
                  <a:lnTo>
                    <a:pt x="270" y="456"/>
                  </a:lnTo>
                  <a:lnTo>
                    <a:pt x="298" y="467"/>
                  </a:lnTo>
                  <a:lnTo>
                    <a:pt x="325" y="476"/>
                  </a:lnTo>
                  <a:lnTo>
                    <a:pt x="353" y="483"/>
                  </a:lnTo>
                  <a:lnTo>
                    <a:pt x="380" y="484"/>
                  </a:lnTo>
                  <a:lnTo>
                    <a:pt x="404" y="481"/>
                  </a:lnTo>
                  <a:lnTo>
                    <a:pt x="402" y="483"/>
                  </a:lnTo>
                  <a:lnTo>
                    <a:pt x="393" y="485"/>
                  </a:lnTo>
                  <a:lnTo>
                    <a:pt x="379" y="489"/>
                  </a:lnTo>
                  <a:lnTo>
                    <a:pt x="360" y="491"/>
                  </a:lnTo>
                  <a:lnTo>
                    <a:pt x="337" y="491"/>
                  </a:lnTo>
                  <a:lnTo>
                    <a:pt x="311" y="486"/>
                  </a:lnTo>
                  <a:lnTo>
                    <a:pt x="283" y="477"/>
                  </a:lnTo>
                  <a:lnTo>
                    <a:pt x="245" y="460"/>
                  </a:lnTo>
                  <a:lnTo>
                    <a:pt x="213" y="442"/>
                  </a:lnTo>
                  <a:lnTo>
                    <a:pt x="188" y="426"/>
                  </a:lnTo>
                  <a:lnTo>
                    <a:pt x="167" y="412"/>
                  </a:lnTo>
                  <a:lnTo>
                    <a:pt x="152" y="401"/>
                  </a:lnTo>
                  <a:lnTo>
                    <a:pt x="152" y="402"/>
                  </a:lnTo>
                  <a:lnTo>
                    <a:pt x="153" y="404"/>
                  </a:lnTo>
                  <a:lnTo>
                    <a:pt x="156" y="407"/>
                  </a:lnTo>
                  <a:lnTo>
                    <a:pt x="161" y="412"/>
                  </a:lnTo>
                  <a:lnTo>
                    <a:pt x="168" y="419"/>
                  </a:lnTo>
                  <a:lnTo>
                    <a:pt x="181" y="428"/>
                  </a:lnTo>
                  <a:lnTo>
                    <a:pt x="198" y="439"/>
                  </a:lnTo>
                  <a:lnTo>
                    <a:pt x="218" y="452"/>
                  </a:lnTo>
                  <a:lnTo>
                    <a:pt x="246" y="468"/>
                  </a:lnTo>
                  <a:lnTo>
                    <a:pt x="274" y="481"/>
                  </a:lnTo>
                  <a:lnTo>
                    <a:pt x="300" y="490"/>
                  </a:lnTo>
                  <a:lnTo>
                    <a:pt x="324" y="495"/>
                  </a:lnTo>
                  <a:lnTo>
                    <a:pt x="346" y="497"/>
                  </a:lnTo>
                  <a:lnTo>
                    <a:pt x="365" y="498"/>
                  </a:lnTo>
                  <a:lnTo>
                    <a:pt x="380" y="497"/>
                  </a:lnTo>
                  <a:lnTo>
                    <a:pt x="391" y="495"/>
                  </a:lnTo>
                  <a:lnTo>
                    <a:pt x="399" y="495"/>
                  </a:lnTo>
                  <a:lnTo>
                    <a:pt x="402" y="497"/>
                  </a:lnTo>
                  <a:lnTo>
                    <a:pt x="398" y="500"/>
                  </a:lnTo>
                  <a:lnTo>
                    <a:pt x="386" y="508"/>
                  </a:lnTo>
                  <a:lnTo>
                    <a:pt x="369" y="516"/>
                  </a:lnTo>
                  <a:lnTo>
                    <a:pt x="346" y="525"/>
                  </a:lnTo>
                  <a:lnTo>
                    <a:pt x="318" y="531"/>
                  </a:lnTo>
                  <a:lnTo>
                    <a:pt x="287" y="535"/>
                  </a:lnTo>
                  <a:lnTo>
                    <a:pt x="253" y="536"/>
                  </a:lnTo>
                  <a:lnTo>
                    <a:pt x="218" y="530"/>
                  </a:lnTo>
                  <a:lnTo>
                    <a:pt x="184" y="518"/>
                  </a:lnTo>
                  <a:lnTo>
                    <a:pt x="162" y="507"/>
                  </a:lnTo>
                  <a:lnTo>
                    <a:pt x="138" y="490"/>
                  </a:lnTo>
                  <a:lnTo>
                    <a:pt x="112" y="471"/>
                  </a:lnTo>
                  <a:lnTo>
                    <a:pt x="88" y="448"/>
                  </a:lnTo>
                  <a:lnTo>
                    <a:pt x="65" y="421"/>
                  </a:lnTo>
                  <a:lnTo>
                    <a:pt x="45" y="392"/>
                  </a:lnTo>
                  <a:lnTo>
                    <a:pt x="27" y="360"/>
                  </a:lnTo>
                  <a:lnTo>
                    <a:pt x="12" y="326"/>
                  </a:lnTo>
                  <a:lnTo>
                    <a:pt x="3" y="290"/>
                  </a:lnTo>
                  <a:lnTo>
                    <a:pt x="0" y="253"/>
                  </a:lnTo>
                  <a:lnTo>
                    <a:pt x="3" y="215"/>
                  </a:lnTo>
                  <a:lnTo>
                    <a:pt x="14" y="177"/>
                  </a:lnTo>
                  <a:lnTo>
                    <a:pt x="33" y="137"/>
                  </a:lnTo>
                  <a:lnTo>
                    <a:pt x="61" y="98"/>
                  </a:lnTo>
                  <a:lnTo>
                    <a:pt x="91" y="66"/>
                  </a:lnTo>
                  <a:lnTo>
                    <a:pt x="120" y="40"/>
                  </a:lnTo>
                  <a:lnTo>
                    <a:pt x="152" y="21"/>
                  </a:lnTo>
                  <a:lnTo>
                    <a:pt x="184" y="8"/>
                  </a:lnTo>
                  <a:lnTo>
                    <a:pt x="216" y="2"/>
                  </a:lnTo>
                  <a:lnTo>
                    <a:pt x="24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0" name="Freeform 316"/>
            <p:cNvSpPr>
              <a:spLocks/>
            </p:cNvSpPr>
            <p:nvPr/>
          </p:nvSpPr>
          <p:spPr bwMode="auto">
            <a:xfrm>
              <a:off x="1531938" y="1965326"/>
              <a:ext cx="306388" cy="452438"/>
            </a:xfrm>
            <a:custGeom>
              <a:avLst/>
              <a:gdLst/>
              <a:ahLst/>
              <a:cxnLst>
                <a:cxn ang="0">
                  <a:pos x="193" y="0"/>
                </a:cxn>
                <a:cxn ang="0">
                  <a:pos x="155" y="27"/>
                </a:cxn>
                <a:cxn ang="0">
                  <a:pos x="119" y="58"/>
                </a:cxn>
                <a:cxn ang="0">
                  <a:pos x="87" y="95"/>
                </a:cxn>
                <a:cxn ang="0">
                  <a:pos x="59" y="136"/>
                </a:cxn>
                <a:cxn ang="0">
                  <a:pos x="35" y="181"/>
                </a:cxn>
                <a:cxn ang="0">
                  <a:pos x="16" y="230"/>
                </a:cxn>
                <a:cxn ang="0">
                  <a:pos x="0" y="285"/>
                </a:cxn>
                <a:cxn ang="0">
                  <a:pos x="0" y="270"/>
                </a:cxn>
                <a:cxn ang="0">
                  <a:pos x="2" y="251"/>
                </a:cxn>
                <a:cxn ang="0">
                  <a:pos x="4" y="228"/>
                </a:cxn>
                <a:cxn ang="0">
                  <a:pos x="11" y="200"/>
                </a:cxn>
                <a:cxn ang="0">
                  <a:pos x="20" y="169"/>
                </a:cxn>
                <a:cxn ang="0">
                  <a:pos x="34" y="137"/>
                </a:cxn>
                <a:cxn ang="0">
                  <a:pos x="54" y="104"/>
                </a:cxn>
                <a:cxn ang="0">
                  <a:pos x="79" y="71"/>
                </a:cxn>
                <a:cxn ang="0">
                  <a:pos x="105" y="46"/>
                </a:cxn>
                <a:cxn ang="0">
                  <a:pos x="127" y="27"/>
                </a:cxn>
                <a:cxn ang="0">
                  <a:pos x="148" y="13"/>
                </a:cxn>
                <a:cxn ang="0">
                  <a:pos x="166" y="5"/>
                </a:cxn>
                <a:cxn ang="0">
                  <a:pos x="181" y="1"/>
                </a:cxn>
                <a:cxn ang="0">
                  <a:pos x="193" y="0"/>
                </a:cxn>
              </a:cxnLst>
              <a:rect l="0" t="0" r="r" b="b"/>
              <a:pathLst>
                <a:path w="193" h="285">
                  <a:moveTo>
                    <a:pt x="193" y="0"/>
                  </a:moveTo>
                  <a:lnTo>
                    <a:pt x="155" y="27"/>
                  </a:lnTo>
                  <a:lnTo>
                    <a:pt x="119" y="58"/>
                  </a:lnTo>
                  <a:lnTo>
                    <a:pt x="87" y="95"/>
                  </a:lnTo>
                  <a:lnTo>
                    <a:pt x="59" y="136"/>
                  </a:lnTo>
                  <a:lnTo>
                    <a:pt x="35" y="181"/>
                  </a:lnTo>
                  <a:lnTo>
                    <a:pt x="16" y="230"/>
                  </a:lnTo>
                  <a:lnTo>
                    <a:pt x="0" y="285"/>
                  </a:lnTo>
                  <a:lnTo>
                    <a:pt x="0" y="270"/>
                  </a:lnTo>
                  <a:lnTo>
                    <a:pt x="2" y="251"/>
                  </a:lnTo>
                  <a:lnTo>
                    <a:pt x="4" y="228"/>
                  </a:lnTo>
                  <a:lnTo>
                    <a:pt x="11" y="200"/>
                  </a:lnTo>
                  <a:lnTo>
                    <a:pt x="20" y="169"/>
                  </a:lnTo>
                  <a:lnTo>
                    <a:pt x="34" y="137"/>
                  </a:lnTo>
                  <a:lnTo>
                    <a:pt x="54" y="104"/>
                  </a:lnTo>
                  <a:lnTo>
                    <a:pt x="79" y="71"/>
                  </a:lnTo>
                  <a:lnTo>
                    <a:pt x="105" y="46"/>
                  </a:lnTo>
                  <a:lnTo>
                    <a:pt x="127" y="27"/>
                  </a:lnTo>
                  <a:lnTo>
                    <a:pt x="148" y="13"/>
                  </a:lnTo>
                  <a:lnTo>
                    <a:pt x="166" y="5"/>
                  </a:lnTo>
                  <a:lnTo>
                    <a:pt x="181" y="1"/>
                  </a:lnTo>
                  <a:lnTo>
                    <a:pt x="193" y="0"/>
                  </a:lnTo>
                  <a:close/>
                </a:path>
              </a:pathLst>
            </a:custGeom>
            <a:solidFill>
              <a:srgbClr val="67FEC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1" name="Freeform 317"/>
            <p:cNvSpPr>
              <a:spLocks/>
            </p:cNvSpPr>
            <p:nvPr/>
          </p:nvSpPr>
          <p:spPr bwMode="auto">
            <a:xfrm>
              <a:off x="1722438" y="1879601"/>
              <a:ext cx="153988" cy="155575"/>
            </a:xfrm>
            <a:custGeom>
              <a:avLst/>
              <a:gdLst/>
              <a:ahLst/>
              <a:cxnLst>
                <a:cxn ang="0">
                  <a:pos x="79" y="4"/>
                </a:cxn>
                <a:cxn ang="0">
                  <a:pos x="83" y="12"/>
                </a:cxn>
                <a:cxn ang="0">
                  <a:pos x="84" y="17"/>
                </a:cxn>
                <a:cxn ang="0">
                  <a:pos x="89" y="23"/>
                </a:cxn>
                <a:cxn ang="0">
                  <a:pos x="91" y="32"/>
                </a:cxn>
                <a:cxn ang="0">
                  <a:pos x="84" y="38"/>
                </a:cxn>
                <a:cxn ang="0">
                  <a:pos x="72" y="42"/>
                </a:cxn>
                <a:cxn ang="0">
                  <a:pos x="70" y="44"/>
                </a:cxn>
                <a:cxn ang="0">
                  <a:pos x="75" y="42"/>
                </a:cxn>
                <a:cxn ang="0">
                  <a:pos x="86" y="41"/>
                </a:cxn>
                <a:cxn ang="0">
                  <a:pos x="92" y="47"/>
                </a:cxn>
                <a:cxn ang="0">
                  <a:pos x="97" y="60"/>
                </a:cxn>
                <a:cxn ang="0">
                  <a:pos x="92" y="68"/>
                </a:cxn>
                <a:cxn ang="0">
                  <a:pos x="87" y="74"/>
                </a:cxn>
                <a:cxn ang="0">
                  <a:pos x="84" y="78"/>
                </a:cxn>
                <a:cxn ang="0">
                  <a:pos x="82" y="79"/>
                </a:cxn>
                <a:cxn ang="0">
                  <a:pos x="75" y="81"/>
                </a:cxn>
                <a:cxn ang="0">
                  <a:pos x="65" y="75"/>
                </a:cxn>
                <a:cxn ang="0">
                  <a:pos x="60" y="69"/>
                </a:cxn>
                <a:cxn ang="0">
                  <a:pos x="64" y="75"/>
                </a:cxn>
                <a:cxn ang="0">
                  <a:pos x="65" y="83"/>
                </a:cxn>
                <a:cxn ang="0">
                  <a:pos x="45" y="98"/>
                </a:cxn>
                <a:cxn ang="0">
                  <a:pos x="31" y="96"/>
                </a:cxn>
                <a:cxn ang="0">
                  <a:pos x="22" y="83"/>
                </a:cxn>
                <a:cxn ang="0">
                  <a:pos x="27" y="74"/>
                </a:cxn>
                <a:cxn ang="0">
                  <a:pos x="30" y="70"/>
                </a:cxn>
                <a:cxn ang="0">
                  <a:pos x="33" y="67"/>
                </a:cxn>
                <a:cxn ang="0">
                  <a:pos x="33" y="65"/>
                </a:cxn>
                <a:cxn ang="0">
                  <a:pos x="27" y="68"/>
                </a:cxn>
                <a:cxn ang="0">
                  <a:pos x="18" y="79"/>
                </a:cxn>
                <a:cxn ang="0">
                  <a:pos x="7" y="75"/>
                </a:cxn>
                <a:cxn ang="0">
                  <a:pos x="0" y="61"/>
                </a:cxn>
                <a:cxn ang="0">
                  <a:pos x="4" y="51"/>
                </a:cxn>
                <a:cxn ang="0">
                  <a:pos x="16" y="49"/>
                </a:cxn>
                <a:cxn ang="0">
                  <a:pos x="22" y="46"/>
                </a:cxn>
                <a:cxn ang="0">
                  <a:pos x="31" y="45"/>
                </a:cxn>
                <a:cxn ang="0">
                  <a:pos x="22" y="46"/>
                </a:cxn>
                <a:cxn ang="0">
                  <a:pos x="8" y="42"/>
                </a:cxn>
                <a:cxn ang="0">
                  <a:pos x="3" y="30"/>
                </a:cxn>
                <a:cxn ang="0">
                  <a:pos x="12" y="21"/>
                </a:cxn>
                <a:cxn ang="0">
                  <a:pos x="26" y="8"/>
                </a:cxn>
                <a:cxn ang="0">
                  <a:pos x="27" y="5"/>
                </a:cxn>
                <a:cxn ang="0">
                  <a:pos x="33" y="4"/>
                </a:cxn>
                <a:cxn ang="0">
                  <a:pos x="46" y="7"/>
                </a:cxn>
                <a:cxn ang="0">
                  <a:pos x="51" y="19"/>
                </a:cxn>
                <a:cxn ang="0">
                  <a:pos x="50" y="32"/>
                </a:cxn>
                <a:cxn ang="0">
                  <a:pos x="51" y="19"/>
                </a:cxn>
                <a:cxn ang="0">
                  <a:pos x="58" y="5"/>
                </a:cxn>
                <a:cxn ang="0">
                  <a:pos x="70" y="0"/>
                </a:cxn>
              </a:cxnLst>
              <a:rect l="0" t="0" r="r" b="b"/>
              <a:pathLst>
                <a:path w="97" h="98">
                  <a:moveTo>
                    <a:pt x="70" y="0"/>
                  </a:moveTo>
                  <a:lnTo>
                    <a:pt x="79" y="4"/>
                  </a:lnTo>
                  <a:lnTo>
                    <a:pt x="82" y="8"/>
                  </a:lnTo>
                  <a:lnTo>
                    <a:pt x="83" y="12"/>
                  </a:lnTo>
                  <a:lnTo>
                    <a:pt x="84" y="14"/>
                  </a:lnTo>
                  <a:lnTo>
                    <a:pt x="84" y="17"/>
                  </a:lnTo>
                  <a:lnTo>
                    <a:pt x="86" y="19"/>
                  </a:lnTo>
                  <a:lnTo>
                    <a:pt x="89" y="23"/>
                  </a:lnTo>
                  <a:lnTo>
                    <a:pt x="92" y="28"/>
                  </a:lnTo>
                  <a:lnTo>
                    <a:pt x="91" y="32"/>
                  </a:lnTo>
                  <a:lnTo>
                    <a:pt x="89" y="35"/>
                  </a:lnTo>
                  <a:lnTo>
                    <a:pt x="84" y="38"/>
                  </a:lnTo>
                  <a:lnTo>
                    <a:pt x="78" y="41"/>
                  </a:lnTo>
                  <a:lnTo>
                    <a:pt x="72" y="42"/>
                  </a:lnTo>
                  <a:lnTo>
                    <a:pt x="69" y="44"/>
                  </a:lnTo>
                  <a:lnTo>
                    <a:pt x="70" y="44"/>
                  </a:lnTo>
                  <a:lnTo>
                    <a:pt x="72" y="42"/>
                  </a:lnTo>
                  <a:lnTo>
                    <a:pt x="75" y="42"/>
                  </a:lnTo>
                  <a:lnTo>
                    <a:pt x="78" y="41"/>
                  </a:lnTo>
                  <a:lnTo>
                    <a:pt x="86" y="41"/>
                  </a:lnTo>
                  <a:lnTo>
                    <a:pt x="88" y="42"/>
                  </a:lnTo>
                  <a:lnTo>
                    <a:pt x="92" y="47"/>
                  </a:lnTo>
                  <a:lnTo>
                    <a:pt x="96" y="54"/>
                  </a:lnTo>
                  <a:lnTo>
                    <a:pt x="97" y="60"/>
                  </a:lnTo>
                  <a:lnTo>
                    <a:pt x="95" y="65"/>
                  </a:lnTo>
                  <a:lnTo>
                    <a:pt x="92" y="68"/>
                  </a:lnTo>
                  <a:lnTo>
                    <a:pt x="89" y="72"/>
                  </a:lnTo>
                  <a:lnTo>
                    <a:pt x="87" y="74"/>
                  </a:lnTo>
                  <a:lnTo>
                    <a:pt x="86" y="77"/>
                  </a:lnTo>
                  <a:lnTo>
                    <a:pt x="84" y="78"/>
                  </a:lnTo>
                  <a:lnTo>
                    <a:pt x="84" y="79"/>
                  </a:lnTo>
                  <a:lnTo>
                    <a:pt x="82" y="79"/>
                  </a:lnTo>
                  <a:lnTo>
                    <a:pt x="79" y="81"/>
                  </a:lnTo>
                  <a:lnTo>
                    <a:pt x="75" y="81"/>
                  </a:lnTo>
                  <a:lnTo>
                    <a:pt x="68" y="78"/>
                  </a:lnTo>
                  <a:lnTo>
                    <a:pt x="65" y="75"/>
                  </a:lnTo>
                  <a:lnTo>
                    <a:pt x="63" y="72"/>
                  </a:lnTo>
                  <a:lnTo>
                    <a:pt x="60" y="69"/>
                  </a:lnTo>
                  <a:lnTo>
                    <a:pt x="63" y="73"/>
                  </a:lnTo>
                  <a:lnTo>
                    <a:pt x="64" y="75"/>
                  </a:lnTo>
                  <a:lnTo>
                    <a:pt x="65" y="79"/>
                  </a:lnTo>
                  <a:lnTo>
                    <a:pt x="65" y="83"/>
                  </a:lnTo>
                  <a:lnTo>
                    <a:pt x="63" y="89"/>
                  </a:lnTo>
                  <a:lnTo>
                    <a:pt x="45" y="98"/>
                  </a:lnTo>
                  <a:lnTo>
                    <a:pt x="38" y="98"/>
                  </a:lnTo>
                  <a:lnTo>
                    <a:pt x="31" y="96"/>
                  </a:lnTo>
                  <a:lnTo>
                    <a:pt x="26" y="89"/>
                  </a:lnTo>
                  <a:lnTo>
                    <a:pt x="22" y="83"/>
                  </a:lnTo>
                  <a:lnTo>
                    <a:pt x="22" y="79"/>
                  </a:lnTo>
                  <a:lnTo>
                    <a:pt x="27" y="74"/>
                  </a:lnTo>
                  <a:lnTo>
                    <a:pt x="28" y="72"/>
                  </a:lnTo>
                  <a:lnTo>
                    <a:pt x="30" y="70"/>
                  </a:lnTo>
                  <a:lnTo>
                    <a:pt x="31" y="68"/>
                  </a:lnTo>
                  <a:lnTo>
                    <a:pt x="33" y="67"/>
                  </a:lnTo>
                  <a:lnTo>
                    <a:pt x="37" y="65"/>
                  </a:lnTo>
                  <a:lnTo>
                    <a:pt x="33" y="65"/>
                  </a:lnTo>
                  <a:lnTo>
                    <a:pt x="30" y="67"/>
                  </a:lnTo>
                  <a:lnTo>
                    <a:pt x="27" y="68"/>
                  </a:lnTo>
                  <a:lnTo>
                    <a:pt x="22" y="75"/>
                  </a:lnTo>
                  <a:lnTo>
                    <a:pt x="18" y="79"/>
                  </a:lnTo>
                  <a:lnTo>
                    <a:pt x="12" y="79"/>
                  </a:lnTo>
                  <a:lnTo>
                    <a:pt x="7" y="75"/>
                  </a:lnTo>
                  <a:lnTo>
                    <a:pt x="2" y="70"/>
                  </a:lnTo>
                  <a:lnTo>
                    <a:pt x="0" y="61"/>
                  </a:lnTo>
                  <a:lnTo>
                    <a:pt x="2" y="56"/>
                  </a:lnTo>
                  <a:lnTo>
                    <a:pt x="4" y="51"/>
                  </a:lnTo>
                  <a:lnTo>
                    <a:pt x="9" y="49"/>
                  </a:lnTo>
                  <a:lnTo>
                    <a:pt x="16" y="49"/>
                  </a:lnTo>
                  <a:lnTo>
                    <a:pt x="18" y="47"/>
                  </a:lnTo>
                  <a:lnTo>
                    <a:pt x="22" y="46"/>
                  </a:lnTo>
                  <a:lnTo>
                    <a:pt x="28" y="46"/>
                  </a:lnTo>
                  <a:lnTo>
                    <a:pt x="31" y="45"/>
                  </a:lnTo>
                  <a:lnTo>
                    <a:pt x="24" y="45"/>
                  </a:lnTo>
                  <a:lnTo>
                    <a:pt x="22" y="46"/>
                  </a:lnTo>
                  <a:lnTo>
                    <a:pt x="14" y="46"/>
                  </a:lnTo>
                  <a:lnTo>
                    <a:pt x="8" y="42"/>
                  </a:lnTo>
                  <a:lnTo>
                    <a:pt x="3" y="37"/>
                  </a:lnTo>
                  <a:lnTo>
                    <a:pt x="3" y="30"/>
                  </a:lnTo>
                  <a:lnTo>
                    <a:pt x="5" y="24"/>
                  </a:lnTo>
                  <a:lnTo>
                    <a:pt x="12" y="21"/>
                  </a:lnTo>
                  <a:lnTo>
                    <a:pt x="23" y="13"/>
                  </a:lnTo>
                  <a:lnTo>
                    <a:pt x="26" y="8"/>
                  </a:lnTo>
                  <a:lnTo>
                    <a:pt x="27" y="7"/>
                  </a:lnTo>
                  <a:lnTo>
                    <a:pt x="27" y="5"/>
                  </a:lnTo>
                  <a:lnTo>
                    <a:pt x="30" y="5"/>
                  </a:lnTo>
                  <a:lnTo>
                    <a:pt x="33" y="4"/>
                  </a:lnTo>
                  <a:lnTo>
                    <a:pt x="40" y="4"/>
                  </a:lnTo>
                  <a:lnTo>
                    <a:pt x="46" y="7"/>
                  </a:lnTo>
                  <a:lnTo>
                    <a:pt x="50" y="12"/>
                  </a:lnTo>
                  <a:lnTo>
                    <a:pt x="51" y="19"/>
                  </a:lnTo>
                  <a:lnTo>
                    <a:pt x="50" y="23"/>
                  </a:lnTo>
                  <a:lnTo>
                    <a:pt x="50" y="32"/>
                  </a:lnTo>
                  <a:lnTo>
                    <a:pt x="51" y="30"/>
                  </a:lnTo>
                  <a:lnTo>
                    <a:pt x="51" y="19"/>
                  </a:lnTo>
                  <a:lnTo>
                    <a:pt x="53" y="13"/>
                  </a:lnTo>
                  <a:lnTo>
                    <a:pt x="58" y="5"/>
                  </a:lnTo>
                  <a:lnTo>
                    <a:pt x="64" y="2"/>
                  </a:lnTo>
                  <a:lnTo>
                    <a:pt x="70" y="0"/>
                  </a:lnTo>
                  <a:close/>
                </a:path>
              </a:pathLst>
            </a:custGeom>
            <a:solidFill>
              <a:srgbClr val="F9B8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2" name="Freeform 318"/>
            <p:cNvSpPr>
              <a:spLocks/>
            </p:cNvSpPr>
            <p:nvPr/>
          </p:nvSpPr>
          <p:spPr bwMode="auto">
            <a:xfrm>
              <a:off x="1751013" y="1909763"/>
              <a:ext cx="100013" cy="106363"/>
            </a:xfrm>
            <a:custGeom>
              <a:avLst/>
              <a:gdLst/>
              <a:ahLst/>
              <a:cxnLst>
                <a:cxn ang="0">
                  <a:pos x="49" y="2"/>
                </a:cxn>
                <a:cxn ang="0">
                  <a:pos x="55" y="5"/>
                </a:cxn>
                <a:cxn ang="0">
                  <a:pos x="59" y="8"/>
                </a:cxn>
                <a:cxn ang="0">
                  <a:pos x="59" y="14"/>
                </a:cxn>
                <a:cxn ang="0">
                  <a:pos x="55" y="19"/>
                </a:cxn>
                <a:cxn ang="0">
                  <a:pos x="49" y="22"/>
                </a:cxn>
                <a:cxn ang="0">
                  <a:pos x="50" y="26"/>
                </a:cxn>
                <a:cxn ang="0">
                  <a:pos x="56" y="27"/>
                </a:cxn>
                <a:cxn ang="0">
                  <a:pos x="60" y="30"/>
                </a:cxn>
                <a:cxn ang="0">
                  <a:pos x="63" y="33"/>
                </a:cxn>
                <a:cxn ang="0">
                  <a:pos x="61" y="45"/>
                </a:cxn>
                <a:cxn ang="0">
                  <a:pos x="56" y="49"/>
                </a:cxn>
                <a:cxn ang="0">
                  <a:pos x="47" y="46"/>
                </a:cxn>
                <a:cxn ang="0">
                  <a:pos x="40" y="42"/>
                </a:cxn>
                <a:cxn ang="0">
                  <a:pos x="40" y="51"/>
                </a:cxn>
                <a:cxn ang="0">
                  <a:pos x="38" y="58"/>
                </a:cxn>
                <a:cxn ang="0">
                  <a:pos x="37" y="63"/>
                </a:cxn>
                <a:cxn ang="0">
                  <a:pos x="32" y="67"/>
                </a:cxn>
                <a:cxn ang="0">
                  <a:pos x="22" y="65"/>
                </a:cxn>
                <a:cxn ang="0">
                  <a:pos x="17" y="62"/>
                </a:cxn>
                <a:cxn ang="0">
                  <a:pos x="18" y="50"/>
                </a:cxn>
                <a:cxn ang="0">
                  <a:pos x="20" y="42"/>
                </a:cxn>
                <a:cxn ang="0">
                  <a:pos x="15" y="44"/>
                </a:cxn>
                <a:cxn ang="0">
                  <a:pos x="13" y="45"/>
                </a:cxn>
                <a:cxn ang="0">
                  <a:pos x="3" y="46"/>
                </a:cxn>
                <a:cxn ang="0">
                  <a:pos x="0" y="40"/>
                </a:cxn>
                <a:cxn ang="0">
                  <a:pos x="4" y="33"/>
                </a:cxn>
                <a:cxn ang="0">
                  <a:pos x="10" y="31"/>
                </a:cxn>
                <a:cxn ang="0">
                  <a:pos x="15" y="26"/>
                </a:cxn>
                <a:cxn ang="0">
                  <a:pos x="3" y="22"/>
                </a:cxn>
                <a:cxn ang="0">
                  <a:pos x="1" y="18"/>
                </a:cxn>
                <a:cxn ang="0">
                  <a:pos x="6" y="8"/>
                </a:cxn>
                <a:cxn ang="0">
                  <a:pos x="13" y="4"/>
                </a:cxn>
                <a:cxn ang="0">
                  <a:pos x="24" y="8"/>
                </a:cxn>
                <a:cxn ang="0">
                  <a:pos x="27" y="12"/>
                </a:cxn>
                <a:cxn ang="0">
                  <a:pos x="31" y="14"/>
                </a:cxn>
                <a:cxn ang="0">
                  <a:pos x="37" y="12"/>
                </a:cxn>
                <a:cxn ang="0">
                  <a:pos x="38" y="8"/>
                </a:cxn>
                <a:cxn ang="0">
                  <a:pos x="43" y="2"/>
                </a:cxn>
              </a:cxnLst>
              <a:rect l="0" t="0" r="r" b="b"/>
              <a:pathLst>
                <a:path w="63" h="67">
                  <a:moveTo>
                    <a:pt x="46" y="0"/>
                  </a:moveTo>
                  <a:lnTo>
                    <a:pt x="49" y="2"/>
                  </a:lnTo>
                  <a:lnTo>
                    <a:pt x="52" y="3"/>
                  </a:lnTo>
                  <a:lnTo>
                    <a:pt x="55" y="5"/>
                  </a:lnTo>
                  <a:lnTo>
                    <a:pt x="57" y="7"/>
                  </a:lnTo>
                  <a:lnTo>
                    <a:pt x="59" y="8"/>
                  </a:lnTo>
                  <a:lnTo>
                    <a:pt x="60" y="11"/>
                  </a:lnTo>
                  <a:lnTo>
                    <a:pt x="59" y="14"/>
                  </a:lnTo>
                  <a:lnTo>
                    <a:pt x="56" y="17"/>
                  </a:lnTo>
                  <a:lnTo>
                    <a:pt x="55" y="19"/>
                  </a:lnTo>
                  <a:lnTo>
                    <a:pt x="50" y="22"/>
                  </a:lnTo>
                  <a:lnTo>
                    <a:pt x="49" y="22"/>
                  </a:lnTo>
                  <a:lnTo>
                    <a:pt x="49" y="25"/>
                  </a:lnTo>
                  <a:lnTo>
                    <a:pt x="50" y="26"/>
                  </a:lnTo>
                  <a:lnTo>
                    <a:pt x="52" y="27"/>
                  </a:lnTo>
                  <a:lnTo>
                    <a:pt x="56" y="27"/>
                  </a:lnTo>
                  <a:lnTo>
                    <a:pt x="57" y="28"/>
                  </a:lnTo>
                  <a:lnTo>
                    <a:pt x="60" y="30"/>
                  </a:lnTo>
                  <a:lnTo>
                    <a:pt x="61" y="31"/>
                  </a:lnTo>
                  <a:lnTo>
                    <a:pt x="63" y="33"/>
                  </a:lnTo>
                  <a:lnTo>
                    <a:pt x="63" y="42"/>
                  </a:lnTo>
                  <a:lnTo>
                    <a:pt x="61" y="45"/>
                  </a:lnTo>
                  <a:lnTo>
                    <a:pt x="59" y="48"/>
                  </a:lnTo>
                  <a:lnTo>
                    <a:pt x="56" y="49"/>
                  </a:lnTo>
                  <a:lnTo>
                    <a:pt x="52" y="49"/>
                  </a:lnTo>
                  <a:lnTo>
                    <a:pt x="47" y="46"/>
                  </a:lnTo>
                  <a:lnTo>
                    <a:pt x="43" y="42"/>
                  </a:lnTo>
                  <a:lnTo>
                    <a:pt x="40" y="42"/>
                  </a:lnTo>
                  <a:lnTo>
                    <a:pt x="37" y="48"/>
                  </a:lnTo>
                  <a:lnTo>
                    <a:pt x="40" y="51"/>
                  </a:lnTo>
                  <a:lnTo>
                    <a:pt x="40" y="55"/>
                  </a:lnTo>
                  <a:lnTo>
                    <a:pt x="38" y="58"/>
                  </a:lnTo>
                  <a:lnTo>
                    <a:pt x="38" y="60"/>
                  </a:lnTo>
                  <a:lnTo>
                    <a:pt x="37" y="63"/>
                  </a:lnTo>
                  <a:lnTo>
                    <a:pt x="35" y="65"/>
                  </a:lnTo>
                  <a:lnTo>
                    <a:pt x="32" y="67"/>
                  </a:lnTo>
                  <a:lnTo>
                    <a:pt x="26" y="67"/>
                  </a:lnTo>
                  <a:lnTo>
                    <a:pt x="22" y="65"/>
                  </a:lnTo>
                  <a:lnTo>
                    <a:pt x="19" y="64"/>
                  </a:lnTo>
                  <a:lnTo>
                    <a:pt x="17" y="62"/>
                  </a:lnTo>
                  <a:lnTo>
                    <a:pt x="17" y="54"/>
                  </a:lnTo>
                  <a:lnTo>
                    <a:pt x="18" y="50"/>
                  </a:lnTo>
                  <a:lnTo>
                    <a:pt x="20" y="45"/>
                  </a:lnTo>
                  <a:lnTo>
                    <a:pt x="20" y="42"/>
                  </a:lnTo>
                  <a:lnTo>
                    <a:pt x="18" y="42"/>
                  </a:lnTo>
                  <a:lnTo>
                    <a:pt x="15" y="44"/>
                  </a:lnTo>
                  <a:lnTo>
                    <a:pt x="14" y="44"/>
                  </a:lnTo>
                  <a:lnTo>
                    <a:pt x="13" y="45"/>
                  </a:lnTo>
                  <a:lnTo>
                    <a:pt x="10" y="46"/>
                  </a:lnTo>
                  <a:lnTo>
                    <a:pt x="3" y="46"/>
                  </a:lnTo>
                  <a:lnTo>
                    <a:pt x="0" y="44"/>
                  </a:lnTo>
                  <a:lnTo>
                    <a:pt x="0" y="40"/>
                  </a:lnTo>
                  <a:lnTo>
                    <a:pt x="1" y="36"/>
                  </a:lnTo>
                  <a:lnTo>
                    <a:pt x="4" y="33"/>
                  </a:lnTo>
                  <a:lnTo>
                    <a:pt x="6" y="32"/>
                  </a:lnTo>
                  <a:lnTo>
                    <a:pt x="10" y="31"/>
                  </a:lnTo>
                  <a:lnTo>
                    <a:pt x="15" y="28"/>
                  </a:lnTo>
                  <a:lnTo>
                    <a:pt x="15" y="26"/>
                  </a:lnTo>
                  <a:lnTo>
                    <a:pt x="10" y="26"/>
                  </a:lnTo>
                  <a:lnTo>
                    <a:pt x="3" y="22"/>
                  </a:lnTo>
                  <a:lnTo>
                    <a:pt x="1" y="21"/>
                  </a:lnTo>
                  <a:lnTo>
                    <a:pt x="1" y="18"/>
                  </a:lnTo>
                  <a:lnTo>
                    <a:pt x="4" y="11"/>
                  </a:lnTo>
                  <a:lnTo>
                    <a:pt x="6" y="8"/>
                  </a:lnTo>
                  <a:lnTo>
                    <a:pt x="10" y="5"/>
                  </a:lnTo>
                  <a:lnTo>
                    <a:pt x="13" y="4"/>
                  </a:lnTo>
                  <a:lnTo>
                    <a:pt x="20" y="4"/>
                  </a:lnTo>
                  <a:lnTo>
                    <a:pt x="24" y="8"/>
                  </a:lnTo>
                  <a:lnTo>
                    <a:pt x="26" y="11"/>
                  </a:lnTo>
                  <a:lnTo>
                    <a:pt x="27" y="12"/>
                  </a:lnTo>
                  <a:lnTo>
                    <a:pt x="27" y="13"/>
                  </a:lnTo>
                  <a:lnTo>
                    <a:pt x="31" y="14"/>
                  </a:lnTo>
                  <a:lnTo>
                    <a:pt x="36" y="16"/>
                  </a:lnTo>
                  <a:lnTo>
                    <a:pt x="37" y="12"/>
                  </a:lnTo>
                  <a:lnTo>
                    <a:pt x="38" y="9"/>
                  </a:lnTo>
                  <a:lnTo>
                    <a:pt x="38" y="8"/>
                  </a:lnTo>
                  <a:lnTo>
                    <a:pt x="40" y="5"/>
                  </a:lnTo>
                  <a:lnTo>
                    <a:pt x="43" y="2"/>
                  </a:lnTo>
                  <a:lnTo>
                    <a:pt x="46" y="0"/>
                  </a:lnTo>
                  <a:close/>
                </a:path>
              </a:pathLst>
            </a:custGeom>
            <a:solidFill>
              <a:srgbClr val="F995D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3" name="Freeform 319"/>
            <p:cNvSpPr>
              <a:spLocks/>
            </p:cNvSpPr>
            <p:nvPr/>
          </p:nvSpPr>
          <p:spPr bwMode="auto">
            <a:xfrm>
              <a:off x="1770063" y="1928813"/>
              <a:ext cx="60325" cy="60325"/>
            </a:xfrm>
            <a:custGeom>
              <a:avLst/>
              <a:gdLst/>
              <a:ahLst/>
              <a:cxnLst>
                <a:cxn ang="0">
                  <a:pos x="17" y="0"/>
                </a:cxn>
                <a:cxn ang="0">
                  <a:pos x="26" y="1"/>
                </a:cxn>
                <a:cxn ang="0">
                  <a:pos x="35" y="7"/>
                </a:cxn>
                <a:cxn ang="0">
                  <a:pos x="38" y="16"/>
                </a:cxn>
                <a:cxn ang="0">
                  <a:pos x="37" y="27"/>
                </a:cxn>
                <a:cxn ang="0">
                  <a:pos x="30" y="36"/>
                </a:cxn>
                <a:cxn ang="0">
                  <a:pos x="21" y="38"/>
                </a:cxn>
                <a:cxn ang="0">
                  <a:pos x="11" y="37"/>
                </a:cxn>
                <a:cxn ang="0">
                  <a:pos x="5" y="33"/>
                </a:cxn>
                <a:cxn ang="0">
                  <a:pos x="1" y="25"/>
                </a:cxn>
                <a:cxn ang="0">
                  <a:pos x="0" y="19"/>
                </a:cxn>
                <a:cxn ang="0">
                  <a:pos x="1" y="11"/>
                </a:cxn>
                <a:cxn ang="0">
                  <a:pos x="7" y="4"/>
                </a:cxn>
                <a:cxn ang="0">
                  <a:pos x="17" y="0"/>
                </a:cxn>
              </a:cxnLst>
              <a:rect l="0" t="0" r="r" b="b"/>
              <a:pathLst>
                <a:path w="38" h="38">
                  <a:moveTo>
                    <a:pt x="17" y="0"/>
                  </a:moveTo>
                  <a:lnTo>
                    <a:pt x="26" y="1"/>
                  </a:lnTo>
                  <a:lnTo>
                    <a:pt x="35" y="7"/>
                  </a:lnTo>
                  <a:lnTo>
                    <a:pt x="38" y="16"/>
                  </a:lnTo>
                  <a:lnTo>
                    <a:pt x="37" y="27"/>
                  </a:lnTo>
                  <a:lnTo>
                    <a:pt x="30" y="36"/>
                  </a:lnTo>
                  <a:lnTo>
                    <a:pt x="21" y="38"/>
                  </a:lnTo>
                  <a:lnTo>
                    <a:pt x="11" y="37"/>
                  </a:lnTo>
                  <a:lnTo>
                    <a:pt x="5" y="33"/>
                  </a:lnTo>
                  <a:lnTo>
                    <a:pt x="1" y="25"/>
                  </a:lnTo>
                  <a:lnTo>
                    <a:pt x="0" y="19"/>
                  </a:lnTo>
                  <a:lnTo>
                    <a:pt x="1" y="11"/>
                  </a:lnTo>
                  <a:lnTo>
                    <a:pt x="7" y="4"/>
                  </a:lnTo>
                  <a:lnTo>
                    <a:pt x="17" y="0"/>
                  </a:lnTo>
                  <a:close/>
                </a:path>
              </a:pathLst>
            </a:custGeom>
            <a:solidFill>
              <a:srgbClr val="9B21D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4" name="Freeform 320"/>
            <p:cNvSpPr>
              <a:spLocks/>
            </p:cNvSpPr>
            <p:nvPr/>
          </p:nvSpPr>
          <p:spPr bwMode="auto">
            <a:xfrm>
              <a:off x="1779588" y="1960563"/>
              <a:ext cx="15875" cy="19050"/>
            </a:xfrm>
            <a:custGeom>
              <a:avLst/>
              <a:gdLst/>
              <a:ahLst/>
              <a:cxnLst>
                <a:cxn ang="0">
                  <a:pos x="5" y="0"/>
                </a:cxn>
                <a:cxn ang="0">
                  <a:pos x="8" y="1"/>
                </a:cxn>
                <a:cxn ang="0">
                  <a:pos x="10" y="4"/>
                </a:cxn>
                <a:cxn ang="0">
                  <a:pos x="10" y="8"/>
                </a:cxn>
                <a:cxn ang="0">
                  <a:pos x="9" y="10"/>
                </a:cxn>
                <a:cxn ang="0">
                  <a:pos x="8" y="12"/>
                </a:cxn>
                <a:cxn ang="0">
                  <a:pos x="4" y="12"/>
                </a:cxn>
                <a:cxn ang="0">
                  <a:pos x="1" y="10"/>
                </a:cxn>
                <a:cxn ang="0">
                  <a:pos x="0" y="7"/>
                </a:cxn>
                <a:cxn ang="0">
                  <a:pos x="1" y="3"/>
                </a:cxn>
                <a:cxn ang="0">
                  <a:pos x="4" y="1"/>
                </a:cxn>
                <a:cxn ang="0">
                  <a:pos x="5" y="0"/>
                </a:cxn>
              </a:cxnLst>
              <a:rect l="0" t="0" r="r" b="b"/>
              <a:pathLst>
                <a:path w="10" h="12">
                  <a:moveTo>
                    <a:pt x="5" y="0"/>
                  </a:moveTo>
                  <a:lnTo>
                    <a:pt x="8" y="1"/>
                  </a:lnTo>
                  <a:lnTo>
                    <a:pt x="10" y="4"/>
                  </a:lnTo>
                  <a:lnTo>
                    <a:pt x="10" y="8"/>
                  </a:lnTo>
                  <a:lnTo>
                    <a:pt x="9" y="10"/>
                  </a:lnTo>
                  <a:lnTo>
                    <a:pt x="8" y="12"/>
                  </a:lnTo>
                  <a:lnTo>
                    <a:pt x="4" y="12"/>
                  </a:lnTo>
                  <a:lnTo>
                    <a:pt x="1" y="10"/>
                  </a:lnTo>
                  <a:lnTo>
                    <a:pt x="0" y="7"/>
                  </a:lnTo>
                  <a:lnTo>
                    <a:pt x="1" y="3"/>
                  </a:lnTo>
                  <a:lnTo>
                    <a:pt x="4" y="1"/>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5" name="Freeform 321"/>
            <p:cNvSpPr>
              <a:spLocks/>
            </p:cNvSpPr>
            <p:nvPr/>
          </p:nvSpPr>
          <p:spPr bwMode="auto">
            <a:xfrm>
              <a:off x="1773238" y="2397126"/>
              <a:ext cx="138113" cy="165100"/>
            </a:xfrm>
            <a:custGeom>
              <a:avLst/>
              <a:gdLst/>
              <a:ahLst/>
              <a:cxnLst>
                <a:cxn ang="0">
                  <a:pos x="86" y="0"/>
                </a:cxn>
                <a:cxn ang="0">
                  <a:pos x="87" y="0"/>
                </a:cxn>
                <a:cxn ang="0">
                  <a:pos x="86" y="7"/>
                </a:cxn>
                <a:cxn ang="0">
                  <a:pos x="73" y="32"/>
                </a:cxn>
                <a:cxn ang="0">
                  <a:pos x="63" y="50"/>
                </a:cxn>
                <a:cxn ang="0">
                  <a:pos x="52" y="63"/>
                </a:cxn>
                <a:cxn ang="0">
                  <a:pos x="42" y="74"/>
                </a:cxn>
                <a:cxn ang="0">
                  <a:pos x="31" y="85"/>
                </a:cxn>
                <a:cxn ang="0">
                  <a:pos x="19" y="92"/>
                </a:cxn>
                <a:cxn ang="0">
                  <a:pos x="12" y="99"/>
                </a:cxn>
                <a:cxn ang="0">
                  <a:pos x="5" y="102"/>
                </a:cxn>
                <a:cxn ang="0">
                  <a:pos x="3" y="104"/>
                </a:cxn>
                <a:cxn ang="0">
                  <a:pos x="0" y="90"/>
                </a:cxn>
                <a:cxn ang="0">
                  <a:pos x="3" y="76"/>
                </a:cxn>
                <a:cxn ang="0">
                  <a:pos x="9" y="62"/>
                </a:cxn>
                <a:cxn ang="0">
                  <a:pos x="19" y="48"/>
                </a:cxn>
                <a:cxn ang="0">
                  <a:pos x="31" y="34"/>
                </a:cxn>
                <a:cxn ang="0">
                  <a:pos x="43" y="22"/>
                </a:cxn>
                <a:cxn ang="0">
                  <a:pos x="55" y="13"/>
                </a:cxn>
                <a:cxn ang="0">
                  <a:pos x="65" y="7"/>
                </a:cxn>
                <a:cxn ang="0">
                  <a:pos x="74" y="4"/>
                </a:cxn>
                <a:cxn ang="0">
                  <a:pos x="79" y="3"/>
                </a:cxn>
                <a:cxn ang="0">
                  <a:pos x="83" y="2"/>
                </a:cxn>
                <a:cxn ang="0">
                  <a:pos x="86" y="0"/>
                </a:cxn>
              </a:cxnLst>
              <a:rect l="0" t="0" r="r" b="b"/>
              <a:pathLst>
                <a:path w="87" h="104">
                  <a:moveTo>
                    <a:pt x="86" y="0"/>
                  </a:moveTo>
                  <a:lnTo>
                    <a:pt x="87" y="0"/>
                  </a:lnTo>
                  <a:lnTo>
                    <a:pt x="86" y="7"/>
                  </a:lnTo>
                  <a:lnTo>
                    <a:pt x="73" y="32"/>
                  </a:lnTo>
                  <a:lnTo>
                    <a:pt x="63" y="50"/>
                  </a:lnTo>
                  <a:lnTo>
                    <a:pt x="52" y="63"/>
                  </a:lnTo>
                  <a:lnTo>
                    <a:pt x="42" y="74"/>
                  </a:lnTo>
                  <a:lnTo>
                    <a:pt x="31" y="85"/>
                  </a:lnTo>
                  <a:lnTo>
                    <a:pt x="19" y="92"/>
                  </a:lnTo>
                  <a:lnTo>
                    <a:pt x="12" y="99"/>
                  </a:lnTo>
                  <a:lnTo>
                    <a:pt x="5" y="102"/>
                  </a:lnTo>
                  <a:lnTo>
                    <a:pt x="3" y="104"/>
                  </a:lnTo>
                  <a:lnTo>
                    <a:pt x="0" y="90"/>
                  </a:lnTo>
                  <a:lnTo>
                    <a:pt x="3" y="76"/>
                  </a:lnTo>
                  <a:lnTo>
                    <a:pt x="9" y="62"/>
                  </a:lnTo>
                  <a:lnTo>
                    <a:pt x="19" y="48"/>
                  </a:lnTo>
                  <a:lnTo>
                    <a:pt x="31" y="34"/>
                  </a:lnTo>
                  <a:lnTo>
                    <a:pt x="43" y="22"/>
                  </a:lnTo>
                  <a:lnTo>
                    <a:pt x="55" y="13"/>
                  </a:lnTo>
                  <a:lnTo>
                    <a:pt x="65" y="7"/>
                  </a:lnTo>
                  <a:lnTo>
                    <a:pt x="74" y="4"/>
                  </a:lnTo>
                  <a:lnTo>
                    <a:pt x="79" y="3"/>
                  </a:lnTo>
                  <a:lnTo>
                    <a:pt x="83" y="2"/>
                  </a:lnTo>
                  <a:lnTo>
                    <a:pt x="86"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6" name="Freeform 322"/>
            <p:cNvSpPr>
              <a:spLocks/>
            </p:cNvSpPr>
            <p:nvPr/>
          </p:nvSpPr>
          <p:spPr bwMode="auto">
            <a:xfrm>
              <a:off x="1782763" y="2414588"/>
              <a:ext cx="112713" cy="134938"/>
            </a:xfrm>
            <a:custGeom>
              <a:avLst/>
              <a:gdLst/>
              <a:ahLst/>
              <a:cxnLst>
                <a:cxn ang="0">
                  <a:pos x="71" y="0"/>
                </a:cxn>
                <a:cxn ang="0">
                  <a:pos x="69" y="5"/>
                </a:cxn>
                <a:cxn ang="0">
                  <a:pos x="65" y="14"/>
                </a:cxn>
                <a:cxn ang="0">
                  <a:pos x="60" y="26"/>
                </a:cxn>
                <a:cxn ang="0">
                  <a:pos x="51" y="40"/>
                </a:cxn>
                <a:cxn ang="0">
                  <a:pos x="43" y="53"/>
                </a:cxn>
                <a:cxn ang="0">
                  <a:pos x="31" y="63"/>
                </a:cxn>
                <a:cxn ang="0">
                  <a:pos x="21" y="72"/>
                </a:cxn>
                <a:cxn ang="0">
                  <a:pos x="11" y="79"/>
                </a:cxn>
                <a:cxn ang="0">
                  <a:pos x="4" y="84"/>
                </a:cxn>
                <a:cxn ang="0">
                  <a:pos x="2" y="85"/>
                </a:cxn>
                <a:cxn ang="0">
                  <a:pos x="0" y="72"/>
                </a:cxn>
                <a:cxn ang="0">
                  <a:pos x="3" y="58"/>
                </a:cxn>
                <a:cxn ang="0">
                  <a:pos x="12" y="44"/>
                </a:cxn>
                <a:cxn ang="0">
                  <a:pos x="22" y="32"/>
                </a:cxn>
                <a:cxn ang="0">
                  <a:pos x="34" y="20"/>
                </a:cxn>
                <a:cxn ang="0">
                  <a:pos x="45" y="10"/>
                </a:cxn>
                <a:cxn ang="0">
                  <a:pos x="55" y="3"/>
                </a:cxn>
                <a:cxn ang="0">
                  <a:pos x="63" y="1"/>
                </a:cxn>
                <a:cxn ang="0">
                  <a:pos x="68" y="1"/>
                </a:cxn>
                <a:cxn ang="0">
                  <a:pos x="71" y="0"/>
                </a:cxn>
              </a:cxnLst>
              <a:rect l="0" t="0" r="r" b="b"/>
              <a:pathLst>
                <a:path w="71" h="85">
                  <a:moveTo>
                    <a:pt x="71" y="0"/>
                  </a:moveTo>
                  <a:lnTo>
                    <a:pt x="69" y="5"/>
                  </a:lnTo>
                  <a:lnTo>
                    <a:pt x="65" y="14"/>
                  </a:lnTo>
                  <a:lnTo>
                    <a:pt x="60" y="26"/>
                  </a:lnTo>
                  <a:lnTo>
                    <a:pt x="51" y="40"/>
                  </a:lnTo>
                  <a:lnTo>
                    <a:pt x="43" y="53"/>
                  </a:lnTo>
                  <a:lnTo>
                    <a:pt x="31" y="63"/>
                  </a:lnTo>
                  <a:lnTo>
                    <a:pt x="21" y="72"/>
                  </a:lnTo>
                  <a:lnTo>
                    <a:pt x="11" y="79"/>
                  </a:lnTo>
                  <a:lnTo>
                    <a:pt x="4" y="84"/>
                  </a:lnTo>
                  <a:lnTo>
                    <a:pt x="2" y="85"/>
                  </a:lnTo>
                  <a:lnTo>
                    <a:pt x="0" y="72"/>
                  </a:lnTo>
                  <a:lnTo>
                    <a:pt x="3" y="58"/>
                  </a:lnTo>
                  <a:lnTo>
                    <a:pt x="12" y="44"/>
                  </a:lnTo>
                  <a:lnTo>
                    <a:pt x="22" y="32"/>
                  </a:lnTo>
                  <a:lnTo>
                    <a:pt x="34" y="20"/>
                  </a:lnTo>
                  <a:lnTo>
                    <a:pt x="45" y="10"/>
                  </a:lnTo>
                  <a:lnTo>
                    <a:pt x="55" y="3"/>
                  </a:lnTo>
                  <a:lnTo>
                    <a:pt x="63" y="1"/>
                  </a:lnTo>
                  <a:lnTo>
                    <a:pt x="68" y="1"/>
                  </a:lnTo>
                  <a:lnTo>
                    <a:pt x="7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7" name="Freeform 323"/>
            <p:cNvSpPr>
              <a:spLocks/>
            </p:cNvSpPr>
            <p:nvPr/>
          </p:nvSpPr>
          <p:spPr bwMode="auto">
            <a:xfrm>
              <a:off x="1787526" y="2433638"/>
              <a:ext cx="90488" cy="98425"/>
            </a:xfrm>
            <a:custGeom>
              <a:avLst/>
              <a:gdLst/>
              <a:ahLst/>
              <a:cxnLst>
                <a:cxn ang="0">
                  <a:pos x="40" y="0"/>
                </a:cxn>
                <a:cxn ang="0">
                  <a:pos x="45" y="2"/>
                </a:cxn>
                <a:cxn ang="0">
                  <a:pos x="50" y="4"/>
                </a:cxn>
                <a:cxn ang="0">
                  <a:pos x="54" y="8"/>
                </a:cxn>
                <a:cxn ang="0">
                  <a:pos x="55" y="11"/>
                </a:cxn>
                <a:cxn ang="0">
                  <a:pos x="57" y="13"/>
                </a:cxn>
                <a:cxn ang="0">
                  <a:pos x="54" y="21"/>
                </a:cxn>
                <a:cxn ang="0">
                  <a:pos x="48" y="28"/>
                </a:cxn>
                <a:cxn ang="0">
                  <a:pos x="33" y="48"/>
                </a:cxn>
                <a:cxn ang="0">
                  <a:pos x="15" y="62"/>
                </a:cxn>
                <a:cxn ang="0">
                  <a:pos x="8" y="56"/>
                </a:cxn>
                <a:cxn ang="0">
                  <a:pos x="5" y="54"/>
                </a:cxn>
                <a:cxn ang="0">
                  <a:pos x="4" y="51"/>
                </a:cxn>
                <a:cxn ang="0">
                  <a:pos x="1" y="49"/>
                </a:cxn>
                <a:cxn ang="0">
                  <a:pos x="0" y="46"/>
                </a:cxn>
                <a:cxn ang="0">
                  <a:pos x="10" y="28"/>
                </a:cxn>
                <a:cxn ang="0">
                  <a:pos x="24" y="13"/>
                </a:cxn>
                <a:cxn ang="0">
                  <a:pos x="40" y="0"/>
                </a:cxn>
              </a:cxnLst>
              <a:rect l="0" t="0" r="r" b="b"/>
              <a:pathLst>
                <a:path w="57" h="62">
                  <a:moveTo>
                    <a:pt x="40" y="0"/>
                  </a:moveTo>
                  <a:lnTo>
                    <a:pt x="45" y="2"/>
                  </a:lnTo>
                  <a:lnTo>
                    <a:pt x="50" y="4"/>
                  </a:lnTo>
                  <a:lnTo>
                    <a:pt x="54" y="8"/>
                  </a:lnTo>
                  <a:lnTo>
                    <a:pt x="55" y="11"/>
                  </a:lnTo>
                  <a:lnTo>
                    <a:pt x="57" y="13"/>
                  </a:lnTo>
                  <a:lnTo>
                    <a:pt x="54" y="21"/>
                  </a:lnTo>
                  <a:lnTo>
                    <a:pt x="48" y="28"/>
                  </a:lnTo>
                  <a:lnTo>
                    <a:pt x="33" y="48"/>
                  </a:lnTo>
                  <a:lnTo>
                    <a:pt x="15" y="62"/>
                  </a:lnTo>
                  <a:lnTo>
                    <a:pt x="8" y="56"/>
                  </a:lnTo>
                  <a:lnTo>
                    <a:pt x="5" y="54"/>
                  </a:lnTo>
                  <a:lnTo>
                    <a:pt x="4" y="51"/>
                  </a:lnTo>
                  <a:lnTo>
                    <a:pt x="1" y="49"/>
                  </a:lnTo>
                  <a:lnTo>
                    <a:pt x="0" y="46"/>
                  </a:lnTo>
                  <a:lnTo>
                    <a:pt x="10" y="28"/>
                  </a:lnTo>
                  <a:lnTo>
                    <a:pt x="24" y="13"/>
                  </a:lnTo>
                  <a:lnTo>
                    <a:pt x="4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8" name="Freeform 324"/>
            <p:cNvSpPr>
              <a:spLocks/>
            </p:cNvSpPr>
            <p:nvPr/>
          </p:nvSpPr>
          <p:spPr bwMode="auto">
            <a:xfrm>
              <a:off x="1828801" y="2459038"/>
              <a:ext cx="19050" cy="19050"/>
            </a:xfrm>
            <a:custGeom>
              <a:avLst/>
              <a:gdLst/>
              <a:ahLst/>
              <a:cxnLst>
                <a:cxn ang="0">
                  <a:pos x="6" y="0"/>
                </a:cxn>
                <a:cxn ang="0">
                  <a:pos x="11" y="2"/>
                </a:cxn>
                <a:cxn ang="0">
                  <a:pos x="12" y="5"/>
                </a:cxn>
                <a:cxn ang="0">
                  <a:pos x="12" y="9"/>
                </a:cxn>
                <a:cxn ang="0">
                  <a:pos x="11" y="11"/>
                </a:cxn>
                <a:cxn ang="0">
                  <a:pos x="8" y="12"/>
                </a:cxn>
                <a:cxn ang="0">
                  <a:pos x="5" y="12"/>
                </a:cxn>
                <a:cxn ang="0">
                  <a:pos x="2" y="11"/>
                </a:cxn>
                <a:cxn ang="0">
                  <a:pos x="0" y="6"/>
                </a:cxn>
                <a:cxn ang="0">
                  <a:pos x="0" y="5"/>
                </a:cxn>
                <a:cxn ang="0">
                  <a:pos x="1" y="2"/>
                </a:cxn>
                <a:cxn ang="0">
                  <a:pos x="6" y="0"/>
                </a:cxn>
              </a:cxnLst>
              <a:rect l="0" t="0" r="r" b="b"/>
              <a:pathLst>
                <a:path w="12" h="12">
                  <a:moveTo>
                    <a:pt x="6" y="0"/>
                  </a:moveTo>
                  <a:lnTo>
                    <a:pt x="11" y="2"/>
                  </a:lnTo>
                  <a:lnTo>
                    <a:pt x="12" y="5"/>
                  </a:lnTo>
                  <a:lnTo>
                    <a:pt x="12" y="9"/>
                  </a:lnTo>
                  <a:lnTo>
                    <a:pt x="11" y="11"/>
                  </a:lnTo>
                  <a:lnTo>
                    <a:pt x="8" y="12"/>
                  </a:lnTo>
                  <a:lnTo>
                    <a:pt x="5" y="12"/>
                  </a:lnTo>
                  <a:lnTo>
                    <a:pt x="2" y="11"/>
                  </a:lnTo>
                  <a:lnTo>
                    <a:pt x="0" y="6"/>
                  </a:lnTo>
                  <a:lnTo>
                    <a:pt x="0" y="5"/>
                  </a:lnTo>
                  <a:lnTo>
                    <a:pt x="1" y="2"/>
                  </a:lnTo>
                  <a:lnTo>
                    <a:pt x="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9" name="Freeform 325"/>
            <p:cNvSpPr>
              <a:spLocks/>
            </p:cNvSpPr>
            <p:nvPr/>
          </p:nvSpPr>
          <p:spPr bwMode="auto">
            <a:xfrm>
              <a:off x="1828801" y="2482851"/>
              <a:ext cx="9525" cy="12700"/>
            </a:xfrm>
            <a:custGeom>
              <a:avLst/>
              <a:gdLst/>
              <a:ahLst/>
              <a:cxnLst>
                <a:cxn ang="0">
                  <a:pos x="2" y="0"/>
                </a:cxn>
                <a:cxn ang="0">
                  <a:pos x="5" y="1"/>
                </a:cxn>
                <a:cxn ang="0">
                  <a:pos x="6" y="3"/>
                </a:cxn>
                <a:cxn ang="0">
                  <a:pos x="6" y="6"/>
                </a:cxn>
                <a:cxn ang="0">
                  <a:pos x="3" y="8"/>
                </a:cxn>
                <a:cxn ang="0">
                  <a:pos x="2" y="8"/>
                </a:cxn>
                <a:cxn ang="0">
                  <a:pos x="0" y="5"/>
                </a:cxn>
                <a:cxn ang="0">
                  <a:pos x="0" y="3"/>
                </a:cxn>
                <a:cxn ang="0">
                  <a:pos x="2" y="0"/>
                </a:cxn>
              </a:cxnLst>
              <a:rect l="0" t="0" r="r" b="b"/>
              <a:pathLst>
                <a:path w="6" h="8">
                  <a:moveTo>
                    <a:pt x="2" y="0"/>
                  </a:moveTo>
                  <a:lnTo>
                    <a:pt x="5" y="1"/>
                  </a:lnTo>
                  <a:lnTo>
                    <a:pt x="6" y="3"/>
                  </a:lnTo>
                  <a:lnTo>
                    <a:pt x="6" y="6"/>
                  </a:lnTo>
                  <a:lnTo>
                    <a:pt x="3" y="8"/>
                  </a:lnTo>
                  <a:lnTo>
                    <a:pt x="2" y="8"/>
                  </a:lnTo>
                  <a:lnTo>
                    <a:pt x="0" y="5"/>
                  </a:lnTo>
                  <a:lnTo>
                    <a:pt x="0" y="3"/>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0" name="Freeform 326"/>
            <p:cNvSpPr>
              <a:spLocks/>
            </p:cNvSpPr>
            <p:nvPr/>
          </p:nvSpPr>
          <p:spPr bwMode="auto">
            <a:xfrm>
              <a:off x="1962151" y="2116138"/>
              <a:ext cx="104775" cy="187325"/>
            </a:xfrm>
            <a:custGeom>
              <a:avLst/>
              <a:gdLst/>
              <a:ahLst/>
              <a:cxnLst>
                <a:cxn ang="0">
                  <a:pos x="66" y="0"/>
                </a:cxn>
                <a:cxn ang="0">
                  <a:pos x="66" y="4"/>
                </a:cxn>
                <a:cxn ang="0">
                  <a:pos x="63" y="13"/>
                </a:cxn>
                <a:cxn ang="0">
                  <a:pos x="60" y="27"/>
                </a:cxn>
                <a:cxn ang="0">
                  <a:pos x="56" y="44"/>
                </a:cxn>
                <a:cxn ang="0">
                  <a:pos x="48" y="60"/>
                </a:cxn>
                <a:cxn ang="0">
                  <a:pos x="39" y="77"/>
                </a:cxn>
                <a:cxn ang="0">
                  <a:pos x="29" y="91"/>
                </a:cxn>
                <a:cxn ang="0">
                  <a:pos x="19" y="101"/>
                </a:cxn>
                <a:cxn ang="0">
                  <a:pos x="11" y="110"/>
                </a:cxn>
                <a:cxn ang="0">
                  <a:pos x="5" y="115"/>
                </a:cxn>
                <a:cxn ang="0">
                  <a:pos x="1" y="118"/>
                </a:cxn>
                <a:cxn ang="0">
                  <a:pos x="1" y="110"/>
                </a:cxn>
                <a:cxn ang="0">
                  <a:pos x="0" y="104"/>
                </a:cxn>
                <a:cxn ang="0">
                  <a:pos x="0" y="96"/>
                </a:cxn>
                <a:cxn ang="0">
                  <a:pos x="2" y="83"/>
                </a:cxn>
                <a:cxn ang="0">
                  <a:pos x="6" y="69"/>
                </a:cxn>
                <a:cxn ang="0">
                  <a:pos x="12" y="54"/>
                </a:cxn>
                <a:cxn ang="0">
                  <a:pos x="20" y="37"/>
                </a:cxn>
                <a:cxn ang="0">
                  <a:pos x="29" y="23"/>
                </a:cxn>
                <a:cxn ang="0">
                  <a:pos x="40" y="12"/>
                </a:cxn>
                <a:cxn ang="0">
                  <a:pos x="52" y="3"/>
                </a:cxn>
                <a:cxn ang="0">
                  <a:pos x="66" y="0"/>
                </a:cxn>
              </a:cxnLst>
              <a:rect l="0" t="0" r="r" b="b"/>
              <a:pathLst>
                <a:path w="66" h="118">
                  <a:moveTo>
                    <a:pt x="66" y="0"/>
                  </a:moveTo>
                  <a:lnTo>
                    <a:pt x="66" y="4"/>
                  </a:lnTo>
                  <a:lnTo>
                    <a:pt x="63" y="13"/>
                  </a:lnTo>
                  <a:lnTo>
                    <a:pt x="60" y="27"/>
                  </a:lnTo>
                  <a:lnTo>
                    <a:pt x="56" y="44"/>
                  </a:lnTo>
                  <a:lnTo>
                    <a:pt x="48" y="60"/>
                  </a:lnTo>
                  <a:lnTo>
                    <a:pt x="39" y="77"/>
                  </a:lnTo>
                  <a:lnTo>
                    <a:pt x="29" y="91"/>
                  </a:lnTo>
                  <a:lnTo>
                    <a:pt x="19" y="101"/>
                  </a:lnTo>
                  <a:lnTo>
                    <a:pt x="11" y="110"/>
                  </a:lnTo>
                  <a:lnTo>
                    <a:pt x="5" y="115"/>
                  </a:lnTo>
                  <a:lnTo>
                    <a:pt x="1" y="118"/>
                  </a:lnTo>
                  <a:lnTo>
                    <a:pt x="1" y="110"/>
                  </a:lnTo>
                  <a:lnTo>
                    <a:pt x="0" y="104"/>
                  </a:lnTo>
                  <a:lnTo>
                    <a:pt x="0" y="96"/>
                  </a:lnTo>
                  <a:lnTo>
                    <a:pt x="2" y="83"/>
                  </a:lnTo>
                  <a:lnTo>
                    <a:pt x="6" y="69"/>
                  </a:lnTo>
                  <a:lnTo>
                    <a:pt x="12" y="54"/>
                  </a:lnTo>
                  <a:lnTo>
                    <a:pt x="20" y="37"/>
                  </a:lnTo>
                  <a:lnTo>
                    <a:pt x="29" y="23"/>
                  </a:lnTo>
                  <a:lnTo>
                    <a:pt x="40" y="12"/>
                  </a:lnTo>
                  <a:lnTo>
                    <a:pt x="52" y="3"/>
                  </a:lnTo>
                  <a:lnTo>
                    <a:pt x="66"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1" name="Freeform 327"/>
            <p:cNvSpPr>
              <a:spLocks/>
            </p:cNvSpPr>
            <p:nvPr/>
          </p:nvSpPr>
          <p:spPr bwMode="auto">
            <a:xfrm>
              <a:off x="1971676" y="2128838"/>
              <a:ext cx="87313" cy="153988"/>
            </a:xfrm>
            <a:custGeom>
              <a:avLst/>
              <a:gdLst/>
              <a:ahLst/>
              <a:cxnLst>
                <a:cxn ang="0">
                  <a:pos x="55" y="0"/>
                </a:cxn>
                <a:cxn ang="0">
                  <a:pos x="55" y="3"/>
                </a:cxn>
                <a:cxn ang="0">
                  <a:pos x="52" y="11"/>
                </a:cxn>
                <a:cxn ang="0">
                  <a:pos x="50" y="22"/>
                </a:cxn>
                <a:cxn ang="0">
                  <a:pos x="46" y="36"/>
                </a:cxn>
                <a:cxn ang="0">
                  <a:pos x="41" y="50"/>
                </a:cxn>
                <a:cxn ang="0">
                  <a:pos x="33" y="64"/>
                </a:cxn>
                <a:cxn ang="0">
                  <a:pos x="23" y="76"/>
                </a:cxn>
                <a:cxn ang="0">
                  <a:pos x="13" y="87"/>
                </a:cxn>
                <a:cxn ang="0">
                  <a:pos x="5" y="93"/>
                </a:cxn>
                <a:cxn ang="0">
                  <a:pos x="1" y="97"/>
                </a:cxn>
                <a:cxn ang="0">
                  <a:pos x="1" y="89"/>
                </a:cxn>
                <a:cxn ang="0">
                  <a:pos x="0" y="82"/>
                </a:cxn>
                <a:cxn ang="0">
                  <a:pos x="1" y="69"/>
                </a:cxn>
                <a:cxn ang="0">
                  <a:pos x="5" y="55"/>
                </a:cxn>
                <a:cxn ang="0">
                  <a:pos x="11" y="39"/>
                </a:cxn>
                <a:cxn ang="0">
                  <a:pos x="20" y="24"/>
                </a:cxn>
                <a:cxn ang="0">
                  <a:pos x="31" y="13"/>
                </a:cxn>
                <a:cxn ang="0">
                  <a:pos x="42" y="4"/>
                </a:cxn>
                <a:cxn ang="0">
                  <a:pos x="55" y="0"/>
                </a:cxn>
              </a:cxnLst>
              <a:rect l="0" t="0" r="r" b="b"/>
              <a:pathLst>
                <a:path w="55" h="97">
                  <a:moveTo>
                    <a:pt x="55" y="0"/>
                  </a:moveTo>
                  <a:lnTo>
                    <a:pt x="55" y="3"/>
                  </a:lnTo>
                  <a:lnTo>
                    <a:pt x="52" y="11"/>
                  </a:lnTo>
                  <a:lnTo>
                    <a:pt x="50" y="22"/>
                  </a:lnTo>
                  <a:lnTo>
                    <a:pt x="46" y="36"/>
                  </a:lnTo>
                  <a:lnTo>
                    <a:pt x="41" y="50"/>
                  </a:lnTo>
                  <a:lnTo>
                    <a:pt x="33" y="64"/>
                  </a:lnTo>
                  <a:lnTo>
                    <a:pt x="23" y="76"/>
                  </a:lnTo>
                  <a:lnTo>
                    <a:pt x="13" y="87"/>
                  </a:lnTo>
                  <a:lnTo>
                    <a:pt x="5" y="93"/>
                  </a:lnTo>
                  <a:lnTo>
                    <a:pt x="1" y="97"/>
                  </a:lnTo>
                  <a:lnTo>
                    <a:pt x="1" y="89"/>
                  </a:lnTo>
                  <a:lnTo>
                    <a:pt x="0" y="82"/>
                  </a:lnTo>
                  <a:lnTo>
                    <a:pt x="1" y="69"/>
                  </a:lnTo>
                  <a:lnTo>
                    <a:pt x="5" y="55"/>
                  </a:lnTo>
                  <a:lnTo>
                    <a:pt x="11" y="39"/>
                  </a:lnTo>
                  <a:lnTo>
                    <a:pt x="20" y="24"/>
                  </a:lnTo>
                  <a:lnTo>
                    <a:pt x="31" y="13"/>
                  </a:lnTo>
                  <a:lnTo>
                    <a:pt x="42" y="4"/>
                  </a:lnTo>
                  <a:lnTo>
                    <a:pt x="5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2" name="Freeform 328"/>
            <p:cNvSpPr>
              <a:spLocks/>
            </p:cNvSpPr>
            <p:nvPr/>
          </p:nvSpPr>
          <p:spPr bwMode="auto">
            <a:xfrm>
              <a:off x="1976438" y="2146301"/>
              <a:ext cx="76200" cy="106363"/>
            </a:xfrm>
            <a:custGeom>
              <a:avLst/>
              <a:gdLst/>
              <a:ahLst/>
              <a:cxnLst>
                <a:cxn ang="0">
                  <a:pos x="28" y="0"/>
                </a:cxn>
                <a:cxn ang="0">
                  <a:pos x="39" y="4"/>
                </a:cxn>
                <a:cxn ang="0">
                  <a:pos x="44" y="7"/>
                </a:cxn>
                <a:cxn ang="0">
                  <a:pos x="48" y="9"/>
                </a:cxn>
                <a:cxn ang="0">
                  <a:pos x="40" y="31"/>
                </a:cxn>
                <a:cxn ang="0">
                  <a:pos x="30" y="53"/>
                </a:cxn>
                <a:cxn ang="0">
                  <a:pos x="24" y="60"/>
                </a:cxn>
                <a:cxn ang="0">
                  <a:pos x="19" y="67"/>
                </a:cxn>
                <a:cxn ang="0">
                  <a:pos x="16" y="67"/>
                </a:cxn>
                <a:cxn ang="0">
                  <a:pos x="14" y="65"/>
                </a:cxn>
                <a:cxn ang="0">
                  <a:pos x="12" y="65"/>
                </a:cxn>
                <a:cxn ang="0">
                  <a:pos x="7" y="63"/>
                </a:cxn>
                <a:cxn ang="0">
                  <a:pos x="0" y="55"/>
                </a:cxn>
                <a:cxn ang="0">
                  <a:pos x="6" y="36"/>
                </a:cxn>
                <a:cxn ang="0">
                  <a:pos x="15" y="17"/>
                </a:cxn>
                <a:cxn ang="0">
                  <a:pos x="28" y="0"/>
                </a:cxn>
              </a:cxnLst>
              <a:rect l="0" t="0" r="r" b="b"/>
              <a:pathLst>
                <a:path w="48" h="67">
                  <a:moveTo>
                    <a:pt x="28" y="0"/>
                  </a:moveTo>
                  <a:lnTo>
                    <a:pt x="39" y="4"/>
                  </a:lnTo>
                  <a:lnTo>
                    <a:pt x="44" y="7"/>
                  </a:lnTo>
                  <a:lnTo>
                    <a:pt x="48" y="9"/>
                  </a:lnTo>
                  <a:lnTo>
                    <a:pt x="40" y="31"/>
                  </a:lnTo>
                  <a:lnTo>
                    <a:pt x="30" y="53"/>
                  </a:lnTo>
                  <a:lnTo>
                    <a:pt x="24" y="60"/>
                  </a:lnTo>
                  <a:lnTo>
                    <a:pt x="19" y="67"/>
                  </a:lnTo>
                  <a:lnTo>
                    <a:pt x="16" y="67"/>
                  </a:lnTo>
                  <a:lnTo>
                    <a:pt x="14" y="65"/>
                  </a:lnTo>
                  <a:lnTo>
                    <a:pt x="12" y="65"/>
                  </a:lnTo>
                  <a:lnTo>
                    <a:pt x="7" y="63"/>
                  </a:lnTo>
                  <a:lnTo>
                    <a:pt x="0" y="55"/>
                  </a:lnTo>
                  <a:lnTo>
                    <a:pt x="6" y="36"/>
                  </a:lnTo>
                  <a:lnTo>
                    <a:pt x="15" y="17"/>
                  </a:lnTo>
                  <a:lnTo>
                    <a:pt x="28"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3" name="Freeform 329"/>
            <p:cNvSpPr>
              <a:spLocks/>
            </p:cNvSpPr>
            <p:nvPr/>
          </p:nvSpPr>
          <p:spPr bwMode="auto">
            <a:xfrm>
              <a:off x="2001838" y="2174876"/>
              <a:ext cx="20638" cy="20638"/>
            </a:xfrm>
            <a:custGeom>
              <a:avLst/>
              <a:gdLst/>
              <a:ahLst/>
              <a:cxnLst>
                <a:cxn ang="0">
                  <a:pos x="5" y="0"/>
                </a:cxn>
                <a:cxn ang="0">
                  <a:pos x="9" y="0"/>
                </a:cxn>
                <a:cxn ang="0">
                  <a:pos x="12" y="2"/>
                </a:cxn>
                <a:cxn ang="0">
                  <a:pos x="13" y="4"/>
                </a:cxn>
                <a:cxn ang="0">
                  <a:pos x="13" y="9"/>
                </a:cxn>
                <a:cxn ang="0">
                  <a:pos x="12" y="12"/>
                </a:cxn>
                <a:cxn ang="0">
                  <a:pos x="9" y="13"/>
                </a:cxn>
                <a:cxn ang="0">
                  <a:pos x="4" y="13"/>
                </a:cxn>
                <a:cxn ang="0">
                  <a:pos x="1" y="10"/>
                </a:cxn>
                <a:cxn ang="0">
                  <a:pos x="0" y="8"/>
                </a:cxn>
                <a:cxn ang="0">
                  <a:pos x="0" y="7"/>
                </a:cxn>
                <a:cxn ang="0">
                  <a:pos x="3" y="2"/>
                </a:cxn>
                <a:cxn ang="0">
                  <a:pos x="5" y="0"/>
                </a:cxn>
              </a:cxnLst>
              <a:rect l="0" t="0" r="r" b="b"/>
              <a:pathLst>
                <a:path w="13" h="13">
                  <a:moveTo>
                    <a:pt x="5" y="0"/>
                  </a:moveTo>
                  <a:lnTo>
                    <a:pt x="9" y="0"/>
                  </a:lnTo>
                  <a:lnTo>
                    <a:pt x="12" y="2"/>
                  </a:lnTo>
                  <a:lnTo>
                    <a:pt x="13" y="4"/>
                  </a:lnTo>
                  <a:lnTo>
                    <a:pt x="13" y="9"/>
                  </a:lnTo>
                  <a:lnTo>
                    <a:pt x="12" y="12"/>
                  </a:lnTo>
                  <a:lnTo>
                    <a:pt x="9" y="13"/>
                  </a:lnTo>
                  <a:lnTo>
                    <a:pt x="4" y="13"/>
                  </a:lnTo>
                  <a:lnTo>
                    <a:pt x="1" y="10"/>
                  </a:lnTo>
                  <a:lnTo>
                    <a:pt x="0" y="8"/>
                  </a:lnTo>
                  <a:lnTo>
                    <a:pt x="0" y="7"/>
                  </a:lnTo>
                  <a:lnTo>
                    <a:pt x="3" y="2"/>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4" name="Freeform 330"/>
            <p:cNvSpPr>
              <a:spLocks/>
            </p:cNvSpPr>
            <p:nvPr/>
          </p:nvSpPr>
          <p:spPr bwMode="auto">
            <a:xfrm>
              <a:off x="2009776" y="2200276"/>
              <a:ext cx="11113" cy="9525"/>
            </a:xfrm>
            <a:custGeom>
              <a:avLst/>
              <a:gdLst/>
              <a:ahLst/>
              <a:cxnLst>
                <a:cxn ang="0">
                  <a:pos x="3" y="0"/>
                </a:cxn>
                <a:cxn ang="0">
                  <a:pos x="5" y="0"/>
                </a:cxn>
                <a:cxn ang="0">
                  <a:pos x="7" y="1"/>
                </a:cxn>
                <a:cxn ang="0">
                  <a:pos x="7" y="5"/>
                </a:cxn>
                <a:cxn ang="0">
                  <a:pos x="5" y="6"/>
                </a:cxn>
                <a:cxn ang="0">
                  <a:pos x="0" y="6"/>
                </a:cxn>
                <a:cxn ang="0">
                  <a:pos x="0" y="2"/>
                </a:cxn>
                <a:cxn ang="0">
                  <a:pos x="3" y="0"/>
                </a:cxn>
              </a:cxnLst>
              <a:rect l="0" t="0" r="r" b="b"/>
              <a:pathLst>
                <a:path w="7" h="6">
                  <a:moveTo>
                    <a:pt x="3" y="0"/>
                  </a:moveTo>
                  <a:lnTo>
                    <a:pt x="5" y="0"/>
                  </a:lnTo>
                  <a:lnTo>
                    <a:pt x="7" y="1"/>
                  </a:lnTo>
                  <a:lnTo>
                    <a:pt x="7" y="5"/>
                  </a:lnTo>
                  <a:lnTo>
                    <a:pt x="5" y="6"/>
                  </a:lnTo>
                  <a:lnTo>
                    <a:pt x="0" y="6"/>
                  </a:lnTo>
                  <a:lnTo>
                    <a:pt x="0" y="2"/>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5" name="Freeform 331"/>
            <p:cNvSpPr>
              <a:spLocks/>
            </p:cNvSpPr>
            <p:nvPr/>
          </p:nvSpPr>
          <p:spPr bwMode="auto">
            <a:xfrm>
              <a:off x="2459038" y="2628901"/>
              <a:ext cx="292100" cy="303213"/>
            </a:xfrm>
            <a:custGeom>
              <a:avLst/>
              <a:gdLst/>
              <a:ahLst/>
              <a:cxnLst>
                <a:cxn ang="0">
                  <a:pos x="138" y="1"/>
                </a:cxn>
                <a:cxn ang="0">
                  <a:pos x="157" y="16"/>
                </a:cxn>
                <a:cxn ang="0">
                  <a:pos x="162" y="33"/>
                </a:cxn>
                <a:cxn ang="0">
                  <a:pos x="168" y="43"/>
                </a:cxn>
                <a:cxn ang="0">
                  <a:pos x="175" y="57"/>
                </a:cxn>
                <a:cxn ang="0">
                  <a:pos x="164" y="72"/>
                </a:cxn>
                <a:cxn ang="0">
                  <a:pos x="136" y="83"/>
                </a:cxn>
                <a:cxn ang="0">
                  <a:pos x="131" y="84"/>
                </a:cxn>
                <a:cxn ang="0">
                  <a:pos x="150" y="80"/>
                </a:cxn>
                <a:cxn ang="0">
                  <a:pos x="170" y="83"/>
                </a:cxn>
                <a:cxn ang="0">
                  <a:pos x="181" y="98"/>
                </a:cxn>
                <a:cxn ang="0">
                  <a:pos x="184" y="118"/>
                </a:cxn>
                <a:cxn ang="0">
                  <a:pos x="171" y="135"/>
                </a:cxn>
                <a:cxn ang="0">
                  <a:pos x="159" y="153"/>
                </a:cxn>
                <a:cxn ang="0">
                  <a:pos x="142" y="154"/>
                </a:cxn>
                <a:cxn ang="0">
                  <a:pos x="124" y="144"/>
                </a:cxn>
                <a:cxn ang="0">
                  <a:pos x="115" y="132"/>
                </a:cxn>
                <a:cxn ang="0">
                  <a:pos x="114" y="130"/>
                </a:cxn>
                <a:cxn ang="0">
                  <a:pos x="110" y="123"/>
                </a:cxn>
                <a:cxn ang="0">
                  <a:pos x="110" y="125"/>
                </a:cxn>
                <a:cxn ang="0">
                  <a:pos x="119" y="140"/>
                </a:cxn>
                <a:cxn ang="0">
                  <a:pos x="124" y="159"/>
                </a:cxn>
                <a:cxn ang="0">
                  <a:pos x="112" y="176"/>
                </a:cxn>
                <a:cxn ang="0">
                  <a:pos x="77" y="191"/>
                </a:cxn>
                <a:cxn ang="0">
                  <a:pos x="57" y="181"/>
                </a:cxn>
                <a:cxn ang="0">
                  <a:pos x="43" y="164"/>
                </a:cxn>
                <a:cxn ang="0">
                  <a:pos x="42" y="151"/>
                </a:cxn>
                <a:cxn ang="0">
                  <a:pos x="56" y="134"/>
                </a:cxn>
                <a:cxn ang="0">
                  <a:pos x="70" y="123"/>
                </a:cxn>
                <a:cxn ang="0">
                  <a:pos x="63" y="125"/>
                </a:cxn>
                <a:cxn ang="0">
                  <a:pos x="49" y="134"/>
                </a:cxn>
                <a:cxn ang="0">
                  <a:pos x="33" y="151"/>
                </a:cxn>
                <a:cxn ang="0">
                  <a:pos x="15" y="149"/>
                </a:cxn>
                <a:cxn ang="0">
                  <a:pos x="1" y="131"/>
                </a:cxn>
                <a:cxn ang="0">
                  <a:pos x="1" y="106"/>
                </a:cxn>
                <a:cxn ang="0">
                  <a:pos x="10" y="95"/>
                </a:cxn>
                <a:cxn ang="0">
                  <a:pos x="23" y="94"/>
                </a:cxn>
                <a:cxn ang="0">
                  <a:pos x="37" y="90"/>
                </a:cxn>
                <a:cxn ang="0">
                  <a:pos x="49" y="89"/>
                </a:cxn>
                <a:cxn ang="0">
                  <a:pos x="59" y="86"/>
                </a:cxn>
                <a:cxn ang="0">
                  <a:pos x="47" y="88"/>
                </a:cxn>
                <a:cxn ang="0">
                  <a:pos x="37" y="89"/>
                </a:cxn>
                <a:cxn ang="0">
                  <a:pos x="13" y="81"/>
                </a:cxn>
                <a:cxn ang="0">
                  <a:pos x="4" y="63"/>
                </a:cxn>
                <a:cxn ang="0">
                  <a:pos x="12" y="44"/>
                </a:cxn>
                <a:cxn ang="0">
                  <a:pos x="41" y="27"/>
                </a:cxn>
                <a:cxn ang="0">
                  <a:pos x="49" y="12"/>
                </a:cxn>
                <a:cxn ang="0">
                  <a:pos x="52" y="10"/>
                </a:cxn>
                <a:cxn ang="0">
                  <a:pos x="74" y="9"/>
                </a:cxn>
                <a:cxn ang="0">
                  <a:pos x="89" y="15"/>
                </a:cxn>
                <a:cxn ang="0">
                  <a:pos x="97" y="33"/>
                </a:cxn>
                <a:cxn ang="0">
                  <a:pos x="96" y="61"/>
                </a:cxn>
                <a:cxn ang="0">
                  <a:pos x="98" y="49"/>
                </a:cxn>
                <a:cxn ang="0">
                  <a:pos x="97" y="33"/>
                </a:cxn>
                <a:cxn ang="0">
                  <a:pos x="110" y="9"/>
                </a:cxn>
                <a:cxn ang="0">
                  <a:pos x="128" y="0"/>
                </a:cxn>
              </a:cxnLst>
              <a:rect l="0" t="0" r="r" b="b"/>
              <a:pathLst>
                <a:path w="184" h="191">
                  <a:moveTo>
                    <a:pt x="128" y="0"/>
                  </a:moveTo>
                  <a:lnTo>
                    <a:pt x="138" y="1"/>
                  </a:lnTo>
                  <a:lnTo>
                    <a:pt x="150" y="7"/>
                  </a:lnTo>
                  <a:lnTo>
                    <a:pt x="157" y="16"/>
                  </a:lnTo>
                  <a:lnTo>
                    <a:pt x="159" y="25"/>
                  </a:lnTo>
                  <a:lnTo>
                    <a:pt x="162" y="33"/>
                  </a:lnTo>
                  <a:lnTo>
                    <a:pt x="164" y="38"/>
                  </a:lnTo>
                  <a:lnTo>
                    <a:pt x="168" y="43"/>
                  </a:lnTo>
                  <a:lnTo>
                    <a:pt x="173" y="49"/>
                  </a:lnTo>
                  <a:lnTo>
                    <a:pt x="175" y="57"/>
                  </a:lnTo>
                  <a:lnTo>
                    <a:pt x="172" y="66"/>
                  </a:lnTo>
                  <a:lnTo>
                    <a:pt x="164" y="72"/>
                  </a:lnTo>
                  <a:lnTo>
                    <a:pt x="154" y="76"/>
                  </a:lnTo>
                  <a:lnTo>
                    <a:pt x="136" y="83"/>
                  </a:lnTo>
                  <a:lnTo>
                    <a:pt x="134" y="83"/>
                  </a:lnTo>
                  <a:lnTo>
                    <a:pt x="131" y="84"/>
                  </a:lnTo>
                  <a:lnTo>
                    <a:pt x="142" y="81"/>
                  </a:lnTo>
                  <a:lnTo>
                    <a:pt x="150" y="80"/>
                  </a:lnTo>
                  <a:lnTo>
                    <a:pt x="161" y="80"/>
                  </a:lnTo>
                  <a:lnTo>
                    <a:pt x="170" y="83"/>
                  </a:lnTo>
                  <a:lnTo>
                    <a:pt x="176" y="89"/>
                  </a:lnTo>
                  <a:lnTo>
                    <a:pt x="181" y="98"/>
                  </a:lnTo>
                  <a:lnTo>
                    <a:pt x="184" y="108"/>
                  </a:lnTo>
                  <a:lnTo>
                    <a:pt x="184" y="118"/>
                  </a:lnTo>
                  <a:lnTo>
                    <a:pt x="178" y="126"/>
                  </a:lnTo>
                  <a:lnTo>
                    <a:pt x="171" y="135"/>
                  </a:lnTo>
                  <a:lnTo>
                    <a:pt x="164" y="142"/>
                  </a:lnTo>
                  <a:lnTo>
                    <a:pt x="159" y="153"/>
                  </a:lnTo>
                  <a:lnTo>
                    <a:pt x="157" y="154"/>
                  </a:lnTo>
                  <a:lnTo>
                    <a:pt x="142" y="154"/>
                  </a:lnTo>
                  <a:lnTo>
                    <a:pt x="131" y="151"/>
                  </a:lnTo>
                  <a:lnTo>
                    <a:pt x="124" y="144"/>
                  </a:lnTo>
                  <a:lnTo>
                    <a:pt x="116" y="134"/>
                  </a:lnTo>
                  <a:lnTo>
                    <a:pt x="115" y="132"/>
                  </a:lnTo>
                  <a:lnTo>
                    <a:pt x="115" y="131"/>
                  </a:lnTo>
                  <a:lnTo>
                    <a:pt x="114" y="130"/>
                  </a:lnTo>
                  <a:lnTo>
                    <a:pt x="112" y="127"/>
                  </a:lnTo>
                  <a:lnTo>
                    <a:pt x="110" y="123"/>
                  </a:lnTo>
                  <a:lnTo>
                    <a:pt x="108" y="122"/>
                  </a:lnTo>
                  <a:lnTo>
                    <a:pt x="110" y="125"/>
                  </a:lnTo>
                  <a:lnTo>
                    <a:pt x="114" y="130"/>
                  </a:lnTo>
                  <a:lnTo>
                    <a:pt x="119" y="140"/>
                  </a:lnTo>
                  <a:lnTo>
                    <a:pt x="122" y="150"/>
                  </a:lnTo>
                  <a:lnTo>
                    <a:pt x="124" y="159"/>
                  </a:lnTo>
                  <a:lnTo>
                    <a:pt x="121" y="168"/>
                  </a:lnTo>
                  <a:lnTo>
                    <a:pt x="112" y="176"/>
                  </a:lnTo>
                  <a:lnTo>
                    <a:pt x="84" y="190"/>
                  </a:lnTo>
                  <a:lnTo>
                    <a:pt x="77" y="191"/>
                  </a:lnTo>
                  <a:lnTo>
                    <a:pt x="66" y="187"/>
                  </a:lnTo>
                  <a:lnTo>
                    <a:pt x="57" y="181"/>
                  </a:lnTo>
                  <a:lnTo>
                    <a:pt x="50" y="173"/>
                  </a:lnTo>
                  <a:lnTo>
                    <a:pt x="43" y="164"/>
                  </a:lnTo>
                  <a:lnTo>
                    <a:pt x="41" y="156"/>
                  </a:lnTo>
                  <a:lnTo>
                    <a:pt x="42" y="151"/>
                  </a:lnTo>
                  <a:lnTo>
                    <a:pt x="49" y="144"/>
                  </a:lnTo>
                  <a:lnTo>
                    <a:pt x="56" y="134"/>
                  </a:lnTo>
                  <a:lnTo>
                    <a:pt x="61" y="128"/>
                  </a:lnTo>
                  <a:lnTo>
                    <a:pt x="70" y="123"/>
                  </a:lnTo>
                  <a:lnTo>
                    <a:pt x="68" y="123"/>
                  </a:lnTo>
                  <a:lnTo>
                    <a:pt x="63" y="125"/>
                  </a:lnTo>
                  <a:lnTo>
                    <a:pt x="56" y="127"/>
                  </a:lnTo>
                  <a:lnTo>
                    <a:pt x="49" y="134"/>
                  </a:lnTo>
                  <a:lnTo>
                    <a:pt x="41" y="144"/>
                  </a:lnTo>
                  <a:lnTo>
                    <a:pt x="33" y="151"/>
                  </a:lnTo>
                  <a:lnTo>
                    <a:pt x="24" y="153"/>
                  </a:lnTo>
                  <a:lnTo>
                    <a:pt x="15" y="149"/>
                  </a:lnTo>
                  <a:lnTo>
                    <a:pt x="8" y="141"/>
                  </a:lnTo>
                  <a:lnTo>
                    <a:pt x="1" y="131"/>
                  </a:lnTo>
                  <a:lnTo>
                    <a:pt x="0" y="117"/>
                  </a:lnTo>
                  <a:lnTo>
                    <a:pt x="1" y="106"/>
                  </a:lnTo>
                  <a:lnTo>
                    <a:pt x="5" y="98"/>
                  </a:lnTo>
                  <a:lnTo>
                    <a:pt x="10" y="95"/>
                  </a:lnTo>
                  <a:lnTo>
                    <a:pt x="17" y="94"/>
                  </a:lnTo>
                  <a:lnTo>
                    <a:pt x="23" y="94"/>
                  </a:lnTo>
                  <a:lnTo>
                    <a:pt x="28" y="93"/>
                  </a:lnTo>
                  <a:lnTo>
                    <a:pt x="37" y="90"/>
                  </a:lnTo>
                  <a:lnTo>
                    <a:pt x="42" y="89"/>
                  </a:lnTo>
                  <a:lnTo>
                    <a:pt x="49" y="89"/>
                  </a:lnTo>
                  <a:lnTo>
                    <a:pt x="56" y="88"/>
                  </a:lnTo>
                  <a:lnTo>
                    <a:pt x="59" y="86"/>
                  </a:lnTo>
                  <a:lnTo>
                    <a:pt x="55" y="86"/>
                  </a:lnTo>
                  <a:lnTo>
                    <a:pt x="47" y="88"/>
                  </a:lnTo>
                  <a:lnTo>
                    <a:pt x="42" y="89"/>
                  </a:lnTo>
                  <a:lnTo>
                    <a:pt x="37" y="89"/>
                  </a:lnTo>
                  <a:lnTo>
                    <a:pt x="24" y="86"/>
                  </a:lnTo>
                  <a:lnTo>
                    <a:pt x="13" y="81"/>
                  </a:lnTo>
                  <a:lnTo>
                    <a:pt x="6" y="72"/>
                  </a:lnTo>
                  <a:lnTo>
                    <a:pt x="4" y="63"/>
                  </a:lnTo>
                  <a:lnTo>
                    <a:pt x="5" y="53"/>
                  </a:lnTo>
                  <a:lnTo>
                    <a:pt x="12" y="44"/>
                  </a:lnTo>
                  <a:lnTo>
                    <a:pt x="32" y="34"/>
                  </a:lnTo>
                  <a:lnTo>
                    <a:pt x="41" y="27"/>
                  </a:lnTo>
                  <a:lnTo>
                    <a:pt x="46" y="19"/>
                  </a:lnTo>
                  <a:lnTo>
                    <a:pt x="49" y="12"/>
                  </a:lnTo>
                  <a:lnTo>
                    <a:pt x="50" y="10"/>
                  </a:lnTo>
                  <a:lnTo>
                    <a:pt x="52" y="10"/>
                  </a:lnTo>
                  <a:lnTo>
                    <a:pt x="57" y="9"/>
                  </a:lnTo>
                  <a:lnTo>
                    <a:pt x="74" y="9"/>
                  </a:lnTo>
                  <a:lnTo>
                    <a:pt x="83" y="11"/>
                  </a:lnTo>
                  <a:lnTo>
                    <a:pt x="89" y="15"/>
                  </a:lnTo>
                  <a:lnTo>
                    <a:pt x="94" y="23"/>
                  </a:lnTo>
                  <a:lnTo>
                    <a:pt x="97" y="33"/>
                  </a:lnTo>
                  <a:lnTo>
                    <a:pt x="96" y="48"/>
                  </a:lnTo>
                  <a:lnTo>
                    <a:pt x="96" y="61"/>
                  </a:lnTo>
                  <a:lnTo>
                    <a:pt x="97" y="58"/>
                  </a:lnTo>
                  <a:lnTo>
                    <a:pt x="98" y="49"/>
                  </a:lnTo>
                  <a:lnTo>
                    <a:pt x="98" y="38"/>
                  </a:lnTo>
                  <a:lnTo>
                    <a:pt x="97" y="33"/>
                  </a:lnTo>
                  <a:lnTo>
                    <a:pt x="102" y="20"/>
                  </a:lnTo>
                  <a:lnTo>
                    <a:pt x="110" y="9"/>
                  </a:lnTo>
                  <a:lnTo>
                    <a:pt x="117" y="2"/>
                  </a:lnTo>
                  <a:lnTo>
                    <a:pt x="12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6" name="Freeform 332"/>
            <p:cNvSpPr>
              <a:spLocks/>
            </p:cNvSpPr>
            <p:nvPr/>
          </p:nvSpPr>
          <p:spPr bwMode="auto">
            <a:xfrm>
              <a:off x="2511426" y="2689226"/>
              <a:ext cx="192088" cy="201613"/>
            </a:xfrm>
            <a:custGeom>
              <a:avLst/>
              <a:gdLst/>
              <a:ahLst/>
              <a:cxnLst>
                <a:cxn ang="0">
                  <a:pos x="93" y="1"/>
                </a:cxn>
                <a:cxn ang="0">
                  <a:pos x="107" y="9"/>
                </a:cxn>
                <a:cxn ang="0">
                  <a:pos x="114" y="18"/>
                </a:cxn>
                <a:cxn ang="0">
                  <a:pos x="110" y="31"/>
                </a:cxn>
                <a:cxn ang="0">
                  <a:pos x="103" y="36"/>
                </a:cxn>
                <a:cxn ang="0">
                  <a:pos x="93" y="43"/>
                </a:cxn>
                <a:cxn ang="0">
                  <a:pos x="100" y="51"/>
                </a:cxn>
                <a:cxn ang="0">
                  <a:pos x="109" y="52"/>
                </a:cxn>
                <a:cxn ang="0">
                  <a:pos x="120" y="60"/>
                </a:cxn>
                <a:cxn ang="0">
                  <a:pos x="119" y="82"/>
                </a:cxn>
                <a:cxn ang="0">
                  <a:pos x="110" y="93"/>
                </a:cxn>
                <a:cxn ang="0">
                  <a:pos x="97" y="90"/>
                </a:cxn>
                <a:cxn ang="0">
                  <a:pos x="89" y="87"/>
                </a:cxn>
                <a:cxn ang="0">
                  <a:pos x="77" y="82"/>
                </a:cxn>
                <a:cxn ang="0">
                  <a:pos x="75" y="97"/>
                </a:cxn>
                <a:cxn ang="0">
                  <a:pos x="73" y="111"/>
                </a:cxn>
                <a:cxn ang="0">
                  <a:pos x="66" y="124"/>
                </a:cxn>
                <a:cxn ang="0">
                  <a:pos x="50" y="127"/>
                </a:cxn>
                <a:cxn ang="0">
                  <a:pos x="32" y="115"/>
                </a:cxn>
                <a:cxn ang="0">
                  <a:pos x="32" y="98"/>
                </a:cxn>
                <a:cxn ang="0">
                  <a:pos x="38" y="87"/>
                </a:cxn>
                <a:cxn ang="0">
                  <a:pos x="40" y="82"/>
                </a:cxn>
                <a:cxn ang="0">
                  <a:pos x="38" y="80"/>
                </a:cxn>
                <a:cxn ang="0">
                  <a:pos x="31" y="82"/>
                </a:cxn>
                <a:cxn ang="0">
                  <a:pos x="24" y="84"/>
                </a:cxn>
                <a:cxn ang="0">
                  <a:pos x="12" y="88"/>
                </a:cxn>
                <a:cxn ang="0">
                  <a:pos x="2" y="83"/>
                </a:cxn>
                <a:cxn ang="0">
                  <a:pos x="5" y="66"/>
                </a:cxn>
                <a:cxn ang="0">
                  <a:pos x="24" y="56"/>
                </a:cxn>
                <a:cxn ang="0">
                  <a:pos x="30" y="50"/>
                </a:cxn>
                <a:cxn ang="0">
                  <a:pos x="26" y="48"/>
                </a:cxn>
                <a:cxn ang="0">
                  <a:pos x="22" y="47"/>
                </a:cxn>
                <a:cxn ang="0">
                  <a:pos x="13" y="46"/>
                </a:cxn>
                <a:cxn ang="0">
                  <a:pos x="4" y="38"/>
                </a:cxn>
                <a:cxn ang="0">
                  <a:pos x="9" y="19"/>
                </a:cxn>
                <a:cxn ang="0">
                  <a:pos x="26" y="8"/>
                </a:cxn>
                <a:cxn ang="0">
                  <a:pos x="42" y="8"/>
                </a:cxn>
                <a:cxn ang="0">
                  <a:pos x="47" y="13"/>
                </a:cxn>
                <a:cxn ang="0">
                  <a:pos x="51" y="22"/>
                </a:cxn>
                <a:cxn ang="0">
                  <a:pos x="52" y="24"/>
                </a:cxn>
                <a:cxn ang="0">
                  <a:pos x="69" y="28"/>
                </a:cxn>
                <a:cxn ang="0">
                  <a:pos x="72" y="18"/>
                </a:cxn>
                <a:cxn ang="0">
                  <a:pos x="77" y="8"/>
                </a:cxn>
                <a:cxn ang="0">
                  <a:pos x="87" y="0"/>
                </a:cxn>
              </a:cxnLst>
              <a:rect l="0" t="0" r="r" b="b"/>
              <a:pathLst>
                <a:path w="121" h="127">
                  <a:moveTo>
                    <a:pt x="87" y="0"/>
                  </a:moveTo>
                  <a:lnTo>
                    <a:pt x="93" y="1"/>
                  </a:lnTo>
                  <a:lnTo>
                    <a:pt x="101" y="5"/>
                  </a:lnTo>
                  <a:lnTo>
                    <a:pt x="107" y="9"/>
                  </a:lnTo>
                  <a:lnTo>
                    <a:pt x="112" y="13"/>
                  </a:lnTo>
                  <a:lnTo>
                    <a:pt x="114" y="18"/>
                  </a:lnTo>
                  <a:lnTo>
                    <a:pt x="112" y="25"/>
                  </a:lnTo>
                  <a:lnTo>
                    <a:pt x="110" y="31"/>
                  </a:lnTo>
                  <a:lnTo>
                    <a:pt x="107" y="33"/>
                  </a:lnTo>
                  <a:lnTo>
                    <a:pt x="103" y="36"/>
                  </a:lnTo>
                  <a:lnTo>
                    <a:pt x="93" y="41"/>
                  </a:lnTo>
                  <a:lnTo>
                    <a:pt x="93" y="43"/>
                  </a:lnTo>
                  <a:lnTo>
                    <a:pt x="95" y="46"/>
                  </a:lnTo>
                  <a:lnTo>
                    <a:pt x="100" y="51"/>
                  </a:lnTo>
                  <a:lnTo>
                    <a:pt x="103" y="51"/>
                  </a:lnTo>
                  <a:lnTo>
                    <a:pt x="109" y="52"/>
                  </a:lnTo>
                  <a:lnTo>
                    <a:pt x="115" y="55"/>
                  </a:lnTo>
                  <a:lnTo>
                    <a:pt x="120" y="60"/>
                  </a:lnTo>
                  <a:lnTo>
                    <a:pt x="121" y="69"/>
                  </a:lnTo>
                  <a:lnTo>
                    <a:pt x="119" y="82"/>
                  </a:lnTo>
                  <a:lnTo>
                    <a:pt x="115" y="89"/>
                  </a:lnTo>
                  <a:lnTo>
                    <a:pt x="110" y="93"/>
                  </a:lnTo>
                  <a:lnTo>
                    <a:pt x="102" y="92"/>
                  </a:lnTo>
                  <a:lnTo>
                    <a:pt x="97" y="90"/>
                  </a:lnTo>
                  <a:lnTo>
                    <a:pt x="93" y="88"/>
                  </a:lnTo>
                  <a:lnTo>
                    <a:pt x="89" y="87"/>
                  </a:lnTo>
                  <a:lnTo>
                    <a:pt x="83" y="80"/>
                  </a:lnTo>
                  <a:lnTo>
                    <a:pt x="77" y="82"/>
                  </a:lnTo>
                  <a:lnTo>
                    <a:pt x="73" y="89"/>
                  </a:lnTo>
                  <a:lnTo>
                    <a:pt x="75" y="97"/>
                  </a:lnTo>
                  <a:lnTo>
                    <a:pt x="75" y="104"/>
                  </a:lnTo>
                  <a:lnTo>
                    <a:pt x="73" y="111"/>
                  </a:lnTo>
                  <a:lnTo>
                    <a:pt x="70" y="118"/>
                  </a:lnTo>
                  <a:lnTo>
                    <a:pt x="66" y="124"/>
                  </a:lnTo>
                  <a:lnTo>
                    <a:pt x="59" y="127"/>
                  </a:lnTo>
                  <a:lnTo>
                    <a:pt x="50" y="127"/>
                  </a:lnTo>
                  <a:lnTo>
                    <a:pt x="38" y="122"/>
                  </a:lnTo>
                  <a:lnTo>
                    <a:pt x="32" y="115"/>
                  </a:lnTo>
                  <a:lnTo>
                    <a:pt x="31" y="107"/>
                  </a:lnTo>
                  <a:lnTo>
                    <a:pt x="32" y="98"/>
                  </a:lnTo>
                  <a:lnTo>
                    <a:pt x="36" y="90"/>
                  </a:lnTo>
                  <a:lnTo>
                    <a:pt x="38" y="87"/>
                  </a:lnTo>
                  <a:lnTo>
                    <a:pt x="38" y="84"/>
                  </a:lnTo>
                  <a:lnTo>
                    <a:pt x="40" y="82"/>
                  </a:lnTo>
                  <a:lnTo>
                    <a:pt x="38" y="82"/>
                  </a:lnTo>
                  <a:lnTo>
                    <a:pt x="38" y="80"/>
                  </a:lnTo>
                  <a:lnTo>
                    <a:pt x="36" y="80"/>
                  </a:lnTo>
                  <a:lnTo>
                    <a:pt x="31" y="82"/>
                  </a:lnTo>
                  <a:lnTo>
                    <a:pt x="30" y="83"/>
                  </a:lnTo>
                  <a:lnTo>
                    <a:pt x="24" y="84"/>
                  </a:lnTo>
                  <a:lnTo>
                    <a:pt x="18" y="87"/>
                  </a:lnTo>
                  <a:lnTo>
                    <a:pt x="12" y="88"/>
                  </a:lnTo>
                  <a:lnTo>
                    <a:pt x="5" y="87"/>
                  </a:lnTo>
                  <a:lnTo>
                    <a:pt x="2" y="83"/>
                  </a:lnTo>
                  <a:lnTo>
                    <a:pt x="0" y="74"/>
                  </a:lnTo>
                  <a:lnTo>
                    <a:pt x="5" y="66"/>
                  </a:lnTo>
                  <a:lnTo>
                    <a:pt x="13" y="60"/>
                  </a:lnTo>
                  <a:lnTo>
                    <a:pt x="24" y="56"/>
                  </a:lnTo>
                  <a:lnTo>
                    <a:pt x="30" y="53"/>
                  </a:lnTo>
                  <a:lnTo>
                    <a:pt x="30" y="50"/>
                  </a:lnTo>
                  <a:lnTo>
                    <a:pt x="28" y="48"/>
                  </a:lnTo>
                  <a:lnTo>
                    <a:pt x="26" y="48"/>
                  </a:lnTo>
                  <a:lnTo>
                    <a:pt x="26" y="47"/>
                  </a:lnTo>
                  <a:lnTo>
                    <a:pt x="22" y="47"/>
                  </a:lnTo>
                  <a:lnTo>
                    <a:pt x="21" y="48"/>
                  </a:lnTo>
                  <a:lnTo>
                    <a:pt x="13" y="46"/>
                  </a:lnTo>
                  <a:lnTo>
                    <a:pt x="5" y="41"/>
                  </a:lnTo>
                  <a:lnTo>
                    <a:pt x="4" y="38"/>
                  </a:lnTo>
                  <a:lnTo>
                    <a:pt x="4" y="29"/>
                  </a:lnTo>
                  <a:lnTo>
                    <a:pt x="9" y="19"/>
                  </a:lnTo>
                  <a:lnTo>
                    <a:pt x="16" y="11"/>
                  </a:lnTo>
                  <a:lnTo>
                    <a:pt x="26" y="8"/>
                  </a:lnTo>
                  <a:lnTo>
                    <a:pt x="36" y="6"/>
                  </a:lnTo>
                  <a:lnTo>
                    <a:pt x="42" y="8"/>
                  </a:lnTo>
                  <a:lnTo>
                    <a:pt x="46" y="10"/>
                  </a:lnTo>
                  <a:lnTo>
                    <a:pt x="47" y="13"/>
                  </a:lnTo>
                  <a:lnTo>
                    <a:pt x="49" y="17"/>
                  </a:lnTo>
                  <a:lnTo>
                    <a:pt x="51" y="22"/>
                  </a:lnTo>
                  <a:lnTo>
                    <a:pt x="52" y="23"/>
                  </a:lnTo>
                  <a:lnTo>
                    <a:pt x="52" y="24"/>
                  </a:lnTo>
                  <a:lnTo>
                    <a:pt x="59" y="27"/>
                  </a:lnTo>
                  <a:lnTo>
                    <a:pt x="69" y="28"/>
                  </a:lnTo>
                  <a:lnTo>
                    <a:pt x="72" y="20"/>
                  </a:lnTo>
                  <a:lnTo>
                    <a:pt x="72" y="18"/>
                  </a:lnTo>
                  <a:lnTo>
                    <a:pt x="74" y="14"/>
                  </a:lnTo>
                  <a:lnTo>
                    <a:pt x="77" y="8"/>
                  </a:lnTo>
                  <a:lnTo>
                    <a:pt x="81" y="3"/>
                  </a:lnTo>
                  <a:lnTo>
                    <a:pt x="87" y="0"/>
                  </a:lnTo>
                  <a:close/>
                </a:path>
              </a:pathLst>
            </a:custGeom>
            <a:solidFill>
              <a:srgbClr val="A1FFD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7" name="Freeform 333"/>
            <p:cNvSpPr>
              <a:spLocks/>
            </p:cNvSpPr>
            <p:nvPr/>
          </p:nvSpPr>
          <p:spPr bwMode="auto">
            <a:xfrm>
              <a:off x="2546351" y="2720976"/>
              <a:ext cx="119063" cy="120650"/>
            </a:xfrm>
            <a:custGeom>
              <a:avLst/>
              <a:gdLst/>
              <a:ahLst/>
              <a:cxnLst>
                <a:cxn ang="0">
                  <a:pos x="38" y="0"/>
                </a:cxn>
                <a:cxn ang="0">
                  <a:pos x="53" y="4"/>
                </a:cxn>
                <a:cxn ang="0">
                  <a:pos x="65" y="13"/>
                </a:cxn>
                <a:cxn ang="0">
                  <a:pos x="73" y="25"/>
                </a:cxn>
                <a:cxn ang="0">
                  <a:pos x="75" y="39"/>
                </a:cxn>
                <a:cxn ang="0">
                  <a:pos x="71" y="54"/>
                </a:cxn>
                <a:cxn ang="0">
                  <a:pos x="62" y="65"/>
                </a:cxn>
                <a:cxn ang="0">
                  <a:pos x="51" y="73"/>
                </a:cxn>
                <a:cxn ang="0">
                  <a:pos x="37" y="76"/>
                </a:cxn>
                <a:cxn ang="0">
                  <a:pos x="22" y="72"/>
                </a:cxn>
                <a:cxn ang="0">
                  <a:pos x="10" y="63"/>
                </a:cxn>
                <a:cxn ang="0">
                  <a:pos x="2" y="51"/>
                </a:cxn>
                <a:cxn ang="0">
                  <a:pos x="0" y="37"/>
                </a:cxn>
                <a:cxn ang="0">
                  <a:pos x="4" y="22"/>
                </a:cxn>
                <a:cxn ang="0">
                  <a:pos x="13" y="9"/>
                </a:cxn>
                <a:cxn ang="0">
                  <a:pos x="24" y="3"/>
                </a:cxn>
                <a:cxn ang="0">
                  <a:pos x="38" y="0"/>
                </a:cxn>
              </a:cxnLst>
              <a:rect l="0" t="0" r="r" b="b"/>
              <a:pathLst>
                <a:path w="75" h="76">
                  <a:moveTo>
                    <a:pt x="38" y="0"/>
                  </a:moveTo>
                  <a:lnTo>
                    <a:pt x="53" y="4"/>
                  </a:lnTo>
                  <a:lnTo>
                    <a:pt x="65" y="13"/>
                  </a:lnTo>
                  <a:lnTo>
                    <a:pt x="73" y="25"/>
                  </a:lnTo>
                  <a:lnTo>
                    <a:pt x="75" y="39"/>
                  </a:lnTo>
                  <a:lnTo>
                    <a:pt x="71" y="54"/>
                  </a:lnTo>
                  <a:lnTo>
                    <a:pt x="62" y="65"/>
                  </a:lnTo>
                  <a:lnTo>
                    <a:pt x="51" y="73"/>
                  </a:lnTo>
                  <a:lnTo>
                    <a:pt x="37" y="76"/>
                  </a:lnTo>
                  <a:lnTo>
                    <a:pt x="22" y="72"/>
                  </a:lnTo>
                  <a:lnTo>
                    <a:pt x="10" y="63"/>
                  </a:lnTo>
                  <a:lnTo>
                    <a:pt x="2" y="51"/>
                  </a:lnTo>
                  <a:lnTo>
                    <a:pt x="0" y="37"/>
                  </a:lnTo>
                  <a:lnTo>
                    <a:pt x="4" y="22"/>
                  </a:lnTo>
                  <a:lnTo>
                    <a:pt x="13" y="9"/>
                  </a:lnTo>
                  <a:lnTo>
                    <a:pt x="24" y="3"/>
                  </a:lnTo>
                  <a:lnTo>
                    <a:pt x="38" y="0"/>
                  </a:lnTo>
                  <a:close/>
                </a:path>
              </a:pathLst>
            </a:custGeom>
            <a:solidFill>
              <a:srgbClr val="67FEC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8" name="Freeform 334"/>
            <p:cNvSpPr>
              <a:spLocks/>
            </p:cNvSpPr>
            <p:nvPr/>
          </p:nvSpPr>
          <p:spPr bwMode="auto">
            <a:xfrm>
              <a:off x="2597151" y="2720976"/>
              <a:ext cx="68263" cy="117475"/>
            </a:xfrm>
            <a:custGeom>
              <a:avLst/>
              <a:gdLst/>
              <a:ahLst/>
              <a:cxnLst>
                <a:cxn ang="0">
                  <a:pos x="10" y="0"/>
                </a:cxn>
                <a:cxn ang="0">
                  <a:pos x="21" y="4"/>
                </a:cxn>
                <a:cxn ang="0">
                  <a:pos x="33" y="13"/>
                </a:cxn>
                <a:cxn ang="0">
                  <a:pos x="41" y="25"/>
                </a:cxn>
                <a:cxn ang="0">
                  <a:pos x="43" y="39"/>
                </a:cxn>
                <a:cxn ang="0">
                  <a:pos x="39" y="54"/>
                </a:cxn>
                <a:cxn ang="0">
                  <a:pos x="33" y="64"/>
                </a:cxn>
                <a:cxn ang="0">
                  <a:pos x="23" y="72"/>
                </a:cxn>
                <a:cxn ang="0">
                  <a:pos x="12" y="74"/>
                </a:cxn>
                <a:cxn ang="0">
                  <a:pos x="0" y="74"/>
                </a:cxn>
                <a:cxn ang="0">
                  <a:pos x="7" y="68"/>
                </a:cxn>
                <a:cxn ang="0">
                  <a:pos x="12" y="58"/>
                </a:cxn>
                <a:cxn ang="0">
                  <a:pos x="15" y="45"/>
                </a:cxn>
                <a:cxn ang="0">
                  <a:pos x="11" y="30"/>
                </a:cxn>
                <a:cxn ang="0">
                  <a:pos x="9" y="17"/>
                </a:cxn>
                <a:cxn ang="0">
                  <a:pos x="9" y="8"/>
                </a:cxn>
                <a:cxn ang="0">
                  <a:pos x="10" y="0"/>
                </a:cxn>
              </a:cxnLst>
              <a:rect l="0" t="0" r="r" b="b"/>
              <a:pathLst>
                <a:path w="43" h="74">
                  <a:moveTo>
                    <a:pt x="10" y="0"/>
                  </a:moveTo>
                  <a:lnTo>
                    <a:pt x="21" y="4"/>
                  </a:lnTo>
                  <a:lnTo>
                    <a:pt x="33" y="13"/>
                  </a:lnTo>
                  <a:lnTo>
                    <a:pt x="41" y="25"/>
                  </a:lnTo>
                  <a:lnTo>
                    <a:pt x="43" y="39"/>
                  </a:lnTo>
                  <a:lnTo>
                    <a:pt x="39" y="54"/>
                  </a:lnTo>
                  <a:lnTo>
                    <a:pt x="33" y="64"/>
                  </a:lnTo>
                  <a:lnTo>
                    <a:pt x="23" y="72"/>
                  </a:lnTo>
                  <a:lnTo>
                    <a:pt x="12" y="74"/>
                  </a:lnTo>
                  <a:lnTo>
                    <a:pt x="0" y="74"/>
                  </a:lnTo>
                  <a:lnTo>
                    <a:pt x="7" y="68"/>
                  </a:lnTo>
                  <a:lnTo>
                    <a:pt x="12" y="58"/>
                  </a:lnTo>
                  <a:lnTo>
                    <a:pt x="15" y="45"/>
                  </a:lnTo>
                  <a:lnTo>
                    <a:pt x="11" y="30"/>
                  </a:lnTo>
                  <a:lnTo>
                    <a:pt x="9" y="17"/>
                  </a:lnTo>
                  <a:lnTo>
                    <a:pt x="9" y="8"/>
                  </a:lnTo>
                  <a:lnTo>
                    <a:pt x="10" y="0"/>
                  </a:lnTo>
                  <a:close/>
                </a:path>
              </a:pathLst>
            </a:custGeom>
            <a:solidFill>
              <a:srgbClr val="369A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9" name="Freeform 335"/>
            <p:cNvSpPr>
              <a:spLocks/>
            </p:cNvSpPr>
            <p:nvPr/>
          </p:nvSpPr>
          <p:spPr bwMode="auto">
            <a:xfrm>
              <a:off x="2568576" y="2787651"/>
              <a:ext cx="30163" cy="31750"/>
            </a:xfrm>
            <a:custGeom>
              <a:avLst/>
              <a:gdLst/>
              <a:ahLst/>
              <a:cxnLst>
                <a:cxn ang="0">
                  <a:pos x="6" y="0"/>
                </a:cxn>
                <a:cxn ang="0">
                  <a:pos x="13" y="0"/>
                </a:cxn>
                <a:cxn ang="0">
                  <a:pos x="16" y="3"/>
                </a:cxn>
                <a:cxn ang="0">
                  <a:pos x="19" y="7"/>
                </a:cxn>
                <a:cxn ang="0">
                  <a:pos x="19" y="13"/>
                </a:cxn>
                <a:cxn ang="0">
                  <a:pos x="16" y="17"/>
                </a:cxn>
                <a:cxn ang="0">
                  <a:pos x="13" y="20"/>
                </a:cxn>
                <a:cxn ang="0">
                  <a:pos x="6" y="20"/>
                </a:cxn>
                <a:cxn ang="0">
                  <a:pos x="2" y="17"/>
                </a:cxn>
                <a:cxn ang="0">
                  <a:pos x="0" y="13"/>
                </a:cxn>
                <a:cxn ang="0">
                  <a:pos x="0" y="7"/>
                </a:cxn>
                <a:cxn ang="0">
                  <a:pos x="2" y="3"/>
                </a:cxn>
                <a:cxn ang="0">
                  <a:pos x="6" y="0"/>
                </a:cxn>
              </a:cxnLst>
              <a:rect l="0" t="0" r="r" b="b"/>
              <a:pathLst>
                <a:path w="19" h="20">
                  <a:moveTo>
                    <a:pt x="6" y="0"/>
                  </a:moveTo>
                  <a:lnTo>
                    <a:pt x="13" y="0"/>
                  </a:lnTo>
                  <a:lnTo>
                    <a:pt x="16" y="3"/>
                  </a:lnTo>
                  <a:lnTo>
                    <a:pt x="19" y="7"/>
                  </a:lnTo>
                  <a:lnTo>
                    <a:pt x="19" y="13"/>
                  </a:lnTo>
                  <a:lnTo>
                    <a:pt x="16" y="17"/>
                  </a:lnTo>
                  <a:lnTo>
                    <a:pt x="13" y="20"/>
                  </a:lnTo>
                  <a:lnTo>
                    <a:pt x="6" y="20"/>
                  </a:lnTo>
                  <a:lnTo>
                    <a:pt x="2" y="17"/>
                  </a:lnTo>
                  <a:lnTo>
                    <a:pt x="0" y="13"/>
                  </a:lnTo>
                  <a:lnTo>
                    <a:pt x="0" y="7"/>
                  </a:lnTo>
                  <a:lnTo>
                    <a:pt x="2" y="3"/>
                  </a:lnTo>
                  <a:lnTo>
                    <a:pt x="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0" name="Freeform 336"/>
            <p:cNvSpPr>
              <a:spLocks noEditPoints="1"/>
            </p:cNvSpPr>
            <p:nvPr/>
          </p:nvSpPr>
          <p:spPr bwMode="auto">
            <a:xfrm>
              <a:off x="2332038" y="2570163"/>
              <a:ext cx="96838" cy="101600"/>
            </a:xfrm>
            <a:custGeom>
              <a:avLst/>
              <a:gdLst/>
              <a:ahLst/>
              <a:cxnLst>
                <a:cxn ang="0">
                  <a:pos x="37" y="43"/>
                </a:cxn>
                <a:cxn ang="0">
                  <a:pos x="35" y="41"/>
                </a:cxn>
                <a:cxn ang="0">
                  <a:pos x="11" y="30"/>
                </a:cxn>
                <a:cxn ang="0">
                  <a:pos x="18" y="29"/>
                </a:cxn>
                <a:cxn ang="0">
                  <a:pos x="46" y="27"/>
                </a:cxn>
                <a:cxn ang="0">
                  <a:pos x="46" y="28"/>
                </a:cxn>
                <a:cxn ang="0">
                  <a:pos x="46" y="27"/>
                </a:cxn>
                <a:cxn ang="0">
                  <a:pos x="47" y="0"/>
                </a:cxn>
                <a:cxn ang="0">
                  <a:pos x="53" y="7"/>
                </a:cxn>
                <a:cxn ang="0">
                  <a:pos x="55" y="13"/>
                </a:cxn>
                <a:cxn ang="0">
                  <a:pos x="57" y="16"/>
                </a:cxn>
                <a:cxn ang="0">
                  <a:pos x="57" y="21"/>
                </a:cxn>
                <a:cxn ang="0">
                  <a:pos x="52" y="25"/>
                </a:cxn>
                <a:cxn ang="0">
                  <a:pos x="53" y="27"/>
                </a:cxn>
                <a:cxn ang="0">
                  <a:pos x="60" y="32"/>
                </a:cxn>
                <a:cxn ang="0">
                  <a:pos x="61" y="41"/>
                </a:cxn>
                <a:cxn ang="0">
                  <a:pos x="56" y="47"/>
                </a:cxn>
                <a:cxn ang="0">
                  <a:pos x="53" y="51"/>
                </a:cxn>
                <a:cxn ang="0">
                  <a:pos x="41" y="48"/>
                </a:cxn>
                <a:cxn ang="0">
                  <a:pos x="39" y="48"/>
                </a:cxn>
                <a:cxn ang="0">
                  <a:pos x="41" y="56"/>
                </a:cxn>
                <a:cxn ang="0">
                  <a:pos x="35" y="60"/>
                </a:cxn>
                <a:cxn ang="0">
                  <a:pos x="28" y="64"/>
                </a:cxn>
                <a:cxn ang="0">
                  <a:pos x="18" y="58"/>
                </a:cxn>
                <a:cxn ang="0">
                  <a:pos x="13" y="52"/>
                </a:cxn>
                <a:cxn ang="0">
                  <a:pos x="16" y="47"/>
                </a:cxn>
                <a:cxn ang="0">
                  <a:pos x="23" y="42"/>
                </a:cxn>
                <a:cxn ang="0">
                  <a:pos x="15" y="46"/>
                </a:cxn>
                <a:cxn ang="0">
                  <a:pos x="10" y="52"/>
                </a:cxn>
                <a:cxn ang="0">
                  <a:pos x="5" y="51"/>
                </a:cxn>
                <a:cxn ang="0">
                  <a:pos x="0" y="43"/>
                </a:cxn>
                <a:cxn ang="0">
                  <a:pos x="1" y="33"/>
                </a:cxn>
                <a:cxn ang="0">
                  <a:pos x="4" y="32"/>
                </a:cxn>
                <a:cxn ang="0">
                  <a:pos x="9" y="30"/>
                </a:cxn>
                <a:cxn ang="0">
                  <a:pos x="1" y="24"/>
                </a:cxn>
                <a:cxn ang="0">
                  <a:pos x="2" y="15"/>
                </a:cxn>
                <a:cxn ang="0">
                  <a:pos x="10" y="11"/>
                </a:cxn>
                <a:cxn ang="0">
                  <a:pos x="14" y="7"/>
                </a:cxn>
                <a:cxn ang="0">
                  <a:pos x="16" y="4"/>
                </a:cxn>
                <a:cxn ang="0">
                  <a:pos x="20" y="2"/>
                </a:cxn>
                <a:cxn ang="0">
                  <a:pos x="30" y="5"/>
                </a:cxn>
                <a:cxn ang="0">
                  <a:pos x="32" y="13"/>
                </a:cxn>
                <a:cxn ang="0">
                  <a:pos x="33" y="18"/>
                </a:cxn>
                <a:cxn ang="0">
                  <a:pos x="34" y="6"/>
                </a:cxn>
                <a:cxn ang="0">
                  <a:pos x="38" y="1"/>
                </a:cxn>
              </a:cxnLst>
              <a:rect l="0" t="0" r="r" b="b"/>
              <a:pathLst>
                <a:path w="61" h="64">
                  <a:moveTo>
                    <a:pt x="35" y="41"/>
                  </a:moveTo>
                  <a:lnTo>
                    <a:pt x="37" y="43"/>
                  </a:lnTo>
                  <a:lnTo>
                    <a:pt x="37" y="42"/>
                  </a:lnTo>
                  <a:lnTo>
                    <a:pt x="35" y="41"/>
                  </a:lnTo>
                  <a:close/>
                  <a:moveTo>
                    <a:pt x="14" y="29"/>
                  </a:moveTo>
                  <a:lnTo>
                    <a:pt x="11" y="30"/>
                  </a:lnTo>
                  <a:lnTo>
                    <a:pt x="15" y="30"/>
                  </a:lnTo>
                  <a:lnTo>
                    <a:pt x="18" y="29"/>
                  </a:lnTo>
                  <a:lnTo>
                    <a:pt x="14" y="29"/>
                  </a:lnTo>
                  <a:close/>
                  <a:moveTo>
                    <a:pt x="46" y="27"/>
                  </a:moveTo>
                  <a:lnTo>
                    <a:pt x="44" y="28"/>
                  </a:lnTo>
                  <a:lnTo>
                    <a:pt x="46" y="28"/>
                  </a:lnTo>
                  <a:lnTo>
                    <a:pt x="48" y="27"/>
                  </a:lnTo>
                  <a:lnTo>
                    <a:pt x="46" y="27"/>
                  </a:lnTo>
                  <a:close/>
                  <a:moveTo>
                    <a:pt x="41" y="0"/>
                  </a:moveTo>
                  <a:lnTo>
                    <a:pt x="47" y="0"/>
                  </a:lnTo>
                  <a:lnTo>
                    <a:pt x="52" y="5"/>
                  </a:lnTo>
                  <a:lnTo>
                    <a:pt x="53" y="7"/>
                  </a:lnTo>
                  <a:lnTo>
                    <a:pt x="53" y="11"/>
                  </a:lnTo>
                  <a:lnTo>
                    <a:pt x="55" y="13"/>
                  </a:lnTo>
                  <a:lnTo>
                    <a:pt x="56" y="15"/>
                  </a:lnTo>
                  <a:lnTo>
                    <a:pt x="57" y="16"/>
                  </a:lnTo>
                  <a:lnTo>
                    <a:pt x="58" y="19"/>
                  </a:lnTo>
                  <a:lnTo>
                    <a:pt x="57" y="21"/>
                  </a:lnTo>
                  <a:lnTo>
                    <a:pt x="55" y="23"/>
                  </a:lnTo>
                  <a:lnTo>
                    <a:pt x="52" y="25"/>
                  </a:lnTo>
                  <a:lnTo>
                    <a:pt x="50" y="27"/>
                  </a:lnTo>
                  <a:lnTo>
                    <a:pt x="53" y="27"/>
                  </a:lnTo>
                  <a:lnTo>
                    <a:pt x="56" y="28"/>
                  </a:lnTo>
                  <a:lnTo>
                    <a:pt x="60" y="32"/>
                  </a:lnTo>
                  <a:lnTo>
                    <a:pt x="61" y="34"/>
                  </a:lnTo>
                  <a:lnTo>
                    <a:pt x="61" y="41"/>
                  </a:lnTo>
                  <a:lnTo>
                    <a:pt x="57" y="44"/>
                  </a:lnTo>
                  <a:lnTo>
                    <a:pt x="56" y="47"/>
                  </a:lnTo>
                  <a:lnTo>
                    <a:pt x="55" y="48"/>
                  </a:lnTo>
                  <a:lnTo>
                    <a:pt x="53" y="51"/>
                  </a:lnTo>
                  <a:lnTo>
                    <a:pt x="43" y="51"/>
                  </a:lnTo>
                  <a:lnTo>
                    <a:pt x="41" y="48"/>
                  </a:lnTo>
                  <a:lnTo>
                    <a:pt x="38" y="44"/>
                  </a:lnTo>
                  <a:lnTo>
                    <a:pt x="39" y="48"/>
                  </a:lnTo>
                  <a:lnTo>
                    <a:pt x="41" y="51"/>
                  </a:lnTo>
                  <a:lnTo>
                    <a:pt x="41" y="56"/>
                  </a:lnTo>
                  <a:lnTo>
                    <a:pt x="38" y="58"/>
                  </a:lnTo>
                  <a:lnTo>
                    <a:pt x="35" y="60"/>
                  </a:lnTo>
                  <a:lnTo>
                    <a:pt x="32" y="61"/>
                  </a:lnTo>
                  <a:lnTo>
                    <a:pt x="28" y="64"/>
                  </a:lnTo>
                  <a:lnTo>
                    <a:pt x="23" y="64"/>
                  </a:lnTo>
                  <a:lnTo>
                    <a:pt x="18" y="58"/>
                  </a:lnTo>
                  <a:lnTo>
                    <a:pt x="15" y="57"/>
                  </a:lnTo>
                  <a:lnTo>
                    <a:pt x="13" y="52"/>
                  </a:lnTo>
                  <a:lnTo>
                    <a:pt x="16" y="48"/>
                  </a:lnTo>
                  <a:lnTo>
                    <a:pt x="16" y="47"/>
                  </a:lnTo>
                  <a:lnTo>
                    <a:pt x="20" y="43"/>
                  </a:lnTo>
                  <a:lnTo>
                    <a:pt x="23" y="42"/>
                  </a:lnTo>
                  <a:lnTo>
                    <a:pt x="19" y="42"/>
                  </a:lnTo>
                  <a:lnTo>
                    <a:pt x="15" y="46"/>
                  </a:lnTo>
                  <a:lnTo>
                    <a:pt x="13" y="51"/>
                  </a:lnTo>
                  <a:lnTo>
                    <a:pt x="10" y="52"/>
                  </a:lnTo>
                  <a:lnTo>
                    <a:pt x="7" y="52"/>
                  </a:lnTo>
                  <a:lnTo>
                    <a:pt x="5" y="51"/>
                  </a:lnTo>
                  <a:lnTo>
                    <a:pt x="2" y="48"/>
                  </a:lnTo>
                  <a:lnTo>
                    <a:pt x="0" y="43"/>
                  </a:lnTo>
                  <a:lnTo>
                    <a:pt x="0" y="35"/>
                  </a:lnTo>
                  <a:lnTo>
                    <a:pt x="1" y="33"/>
                  </a:lnTo>
                  <a:lnTo>
                    <a:pt x="2" y="32"/>
                  </a:lnTo>
                  <a:lnTo>
                    <a:pt x="4" y="32"/>
                  </a:lnTo>
                  <a:lnTo>
                    <a:pt x="6" y="30"/>
                  </a:lnTo>
                  <a:lnTo>
                    <a:pt x="9" y="30"/>
                  </a:lnTo>
                  <a:lnTo>
                    <a:pt x="4" y="28"/>
                  </a:lnTo>
                  <a:lnTo>
                    <a:pt x="1" y="24"/>
                  </a:lnTo>
                  <a:lnTo>
                    <a:pt x="1" y="18"/>
                  </a:lnTo>
                  <a:lnTo>
                    <a:pt x="2" y="15"/>
                  </a:lnTo>
                  <a:lnTo>
                    <a:pt x="6" y="13"/>
                  </a:lnTo>
                  <a:lnTo>
                    <a:pt x="10" y="11"/>
                  </a:lnTo>
                  <a:lnTo>
                    <a:pt x="13" y="10"/>
                  </a:lnTo>
                  <a:lnTo>
                    <a:pt x="14" y="7"/>
                  </a:lnTo>
                  <a:lnTo>
                    <a:pt x="15" y="6"/>
                  </a:lnTo>
                  <a:lnTo>
                    <a:pt x="16" y="4"/>
                  </a:lnTo>
                  <a:lnTo>
                    <a:pt x="19" y="4"/>
                  </a:lnTo>
                  <a:lnTo>
                    <a:pt x="20" y="2"/>
                  </a:lnTo>
                  <a:lnTo>
                    <a:pt x="25" y="2"/>
                  </a:lnTo>
                  <a:lnTo>
                    <a:pt x="30" y="5"/>
                  </a:lnTo>
                  <a:lnTo>
                    <a:pt x="33" y="10"/>
                  </a:lnTo>
                  <a:lnTo>
                    <a:pt x="32" y="13"/>
                  </a:lnTo>
                  <a:lnTo>
                    <a:pt x="32" y="20"/>
                  </a:lnTo>
                  <a:lnTo>
                    <a:pt x="33" y="18"/>
                  </a:lnTo>
                  <a:lnTo>
                    <a:pt x="33" y="10"/>
                  </a:lnTo>
                  <a:lnTo>
                    <a:pt x="34" y="6"/>
                  </a:lnTo>
                  <a:lnTo>
                    <a:pt x="37" y="2"/>
                  </a:lnTo>
                  <a:lnTo>
                    <a:pt x="38" y="1"/>
                  </a:lnTo>
                  <a:lnTo>
                    <a:pt x="4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1" name="Freeform 337"/>
            <p:cNvSpPr>
              <a:spLocks/>
            </p:cNvSpPr>
            <p:nvPr/>
          </p:nvSpPr>
          <p:spPr bwMode="auto">
            <a:xfrm>
              <a:off x="2347913" y="2590801"/>
              <a:ext cx="65088" cy="68263"/>
            </a:xfrm>
            <a:custGeom>
              <a:avLst/>
              <a:gdLst/>
              <a:ahLst/>
              <a:cxnLst>
                <a:cxn ang="0">
                  <a:pos x="28" y="0"/>
                </a:cxn>
                <a:cxn ang="0">
                  <a:pos x="32" y="0"/>
                </a:cxn>
                <a:cxn ang="0">
                  <a:pos x="37" y="2"/>
                </a:cxn>
                <a:cxn ang="0">
                  <a:pos x="38" y="3"/>
                </a:cxn>
                <a:cxn ang="0">
                  <a:pos x="40" y="6"/>
                </a:cxn>
                <a:cxn ang="0">
                  <a:pos x="37" y="11"/>
                </a:cxn>
                <a:cxn ang="0">
                  <a:pos x="36" y="12"/>
                </a:cxn>
                <a:cxn ang="0">
                  <a:pos x="33" y="14"/>
                </a:cxn>
                <a:cxn ang="0">
                  <a:pos x="32" y="14"/>
                </a:cxn>
                <a:cxn ang="0">
                  <a:pos x="32" y="16"/>
                </a:cxn>
                <a:cxn ang="0">
                  <a:pos x="33" y="16"/>
                </a:cxn>
                <a:cxn ang="0">
                  <a:pos x="34" y="17"/>
                </a:cxn>
                <a:cxn ang="0">
                  <a:pos x="38" y="17"/>
                </a:cxn>
                <a:cxn ang="0">
                  <a:pos x="41" y="20"/>
                </a:cxn>
                <a:cxn ang="0">
                  <a:pos x="41" y="26"/>
                </a:cxn>
                <a:cxn ang="0">
                  <a:pos x="40" y="29"/>
                </a:cxn>
                <a:cxn ang="0">
                  <a:pos x="37" y="30"/>
                </a:cxn>
                <a:cxn ang="0">
                  <a:pos x="32" y="30"/>
                </a:cxn>
                <a:cxn ang="0">
                  <a:pos x="28" y="26"/>
                </a:cxn>
                <a:cxn ang="0">
                  <a:pos x="25" y="26"/>
                </a:cxn>
                <a:cxn ang="0">
                  <a:pos x="25" y="36"/>
                </a:cxn>
                <a:cxn ang="0">
                  <a:pos x="23" y="42"/>
                </a:cxn>
                <a:cxn ang="0">
                  <a:pos x="20" y="43"/>
                </a:cxn>
                <a:cxn ang="0">
                  <a:pos x="18" y="43"/>
                </a:cxn>
                <a:cxn ang="0">
                  <a:pos x="14" y="42"/>
                </a:cxn>
                <a:cxn ang="0">
                  <a:pos x="11" y="39"/>
                </a:cxn>
                <a:cxn ang="0">
                  <a:pos x="11" y="33"/>
                </a:cxn>
                <a:cxn ang="0">
                  <a:pos x="13" y="30"/>
                </a:cxn>
                <a:cxn ang="0">
                  <a:pos x="14" y="29"/>
                </a:cxn>
                <a:cxn ang="0">
                  <a:pos x="14" y="26"/>
                </a:cxn>
                <a:cxn ang="0">
                  <a:pos x="13" y="26"/>
                </a:cxn>
                <a:cxn ang="0">
                  <a:pos x="11" y="28"/>
                </a:cxn>
                <a:cxn ang="0">
                  <a:pos x="9" y="29"/>
                </a:cxn>
                <a:cxn ang="0">
                  <a:pos x="3" y="29"/>
                </a:cxn>
                <a:cxn ang="0">
                  <a:pos x="1" y="28"/>
                </a:cxn>
                <a:cxn ang="0">
                  <a:pos x="0" y="25"/>
                </a:cxn>
                <a:cxn ang="0">
                  <a:pos x="1" y="22"/>
                </a:cxn>
                <a:cxn ang="0">
                  <a:pos x="5" y="19"/>
                </a:cxn>
                <a:cxn ang="0">
                  <a:pos x="9" y="19"/>
                </a:cxn>
                <a:cxn ang="0">
                  <a:pos x="10" y="17"/>
                </a:cxn>
                <a:cxn ang="0">
                  <a:pos x="10" y="16"/>
                </a:cxn>
                <a:cxn ang="0">
                  <a:pos x="8" y="16"/>
                </a:cxn>
                <a:cxn ang="0">
                  <a:pos x="6" y="15"/>
                </a:cxn>
                <a:cxn ang="0">
                  <a:pos x="4" y="15"/>
                </a:cxn>
                <a:cxn ang="0">
                  <a:pos x="1" y="12"/>
                </a:cxn>
                <a:cxn ang="0">
                  <a:pos x="3" y="8"/>
                </a:cxn>
                <a:cxn ang="0">
                  <a:pos x="4" y="6"/>
                </a:cxn>
                <a:cxn ang="0">
                  <a:pos x="6" y="3"/>
                </a:cxn>
                <a:cxn ang="0">
                  <a:pos x="9" y="2"/>
                </a:cxn>
                <a:cxn ang="0">
                  <a:pos x="15" y="2"/>
                </a:cxn>
                <a:cxn ang="0">
                  <a:pos x="15" y="3"/>
                </a:cxn>
                <a:cxn ang="0">
                  <a:pos x="17" y="5"/>
                </a:cxn>
                <a:cxn ang="0">
                  <a:pos x="17" y="6"/>
                </a:cxn>
                <a:cxn ang="0">
                  <a:pos x="18" y="7"/>
                </a:cxn>
                <a:cxn ang="0">
                  <a:pos x="20" y="8"/>
                </a:cxn>
                <a:cxn ang="0">
                  <a:pos x="24" y="8"/>
                </a:cxn>
                <a:cxn ang="0">
                  <a:pos x="24" y="5"/>
                </a:cxn>
                <a:cxn ang="0">
                  <a:pos x="27" y="2"/>
                </a:cxn>
                <a:cxn ang="0">
                  <a:pos x="28" y="0"/>
                </a:cxn>
              </a:cxnLst>
              <a:rect l="0" t="0" r="r" b="b"/>
              <a:pathLst>
                <a:path w="41" h="43">
                  <a:moveTo>
                    <a:pt x="28" y="0"/>
                  </a:moveTo>
                  <a:lnTo>
                    <a:pt x="32" y="0"/>
                  </a:lnTo>
                  <a:lnTo>
                    <a:pt x="37" y="2"/>
                  </a:lnTo>
                  <a:lnTo>
                    <a:pt x="38" y="3"/>
                  </a:lnTo>
                  <a:lnTo>
                    <a:pt x="40" y="6"/>
                  </a:lnTo>
                  <a:lnTo>
                    <a:pt x="37" y="11"/>
                  </a:lnTo>
                  <a:lnTo>
                    <a:pt x="36" y="12"/>
                  </a:lnTo>
                  <a:lnTo>
                    <a:pt x="33" y="14"/>
                  </a:lnTo>
                  <a:lnTo>
                    <a:pt x="32" y="14"/>
                  </a:lnTo>
                  <a:lnTo>
                    <a:pt x="32" y="16"/>
                  </a:lnTo>
                  <a:lnTo>
                    <a:pt x="33" y="16"/>
                  </a:lnTo>
                  <a:lnTo>
                    <a:pt x="34" y="17"/>
                  </a:lnTo>
                  <a:lnTo>
                    <a:pt x="38" y="17"/>
                  </a:lnTo>
                  <a:lnTo>
                    <a:pt x="41" y="20"/>
                  </a:lnTo>
                  <a:lnTo>
                    <a:pt x="41" y="26"/>
                  </a:lnTo>
                  <a:lnTo>
                    <a:pt x="40" y="29"/>
                  </a:lnTo>
                  <a:lnTo>
                    <a:pt x="37" y="30"/>
                  </a:lnTo>
                  <a:lnTo>
                    <a:pt x="32" y="30"/>
                  </a:lnTo>
                  <a:lnTo>
                    <a:pt x="28" y="26"/>
                  </a:lnTo>
                  <a:lnTo>
                    <a:pt x="25" y="26"/>
                  </a:lnTo>
                  <a:lnTo>
                    <a:pt x="25" y="36"/>
                  </a:lnTo>
                  <a:lnTo>
                    <a:pt x="23" y="42"/>
                  </a:lnTo>
                  <a:lnTo>
                    <a:pt x="20" y="43"/>
                  </a:lnTo>
                  <a:lnTo>
                    <a:pt x="18" y="43"/>
                  </a:lnTo>
                  <a:lnTo>
                    <a:pt x="14" y="42"/>
                  </a:lnTo>
                  <a:lnTo>
                    <a:pt x="11" y="39"/>
                  </a:lnTo>
                  <a:lnTo>
                    <a:pt x="11" y="33"/>
                  </a:lnTo>
                  <a:lnTo>
                    <a:pt x="13" y="30"/>
                  </a:lnTo>
                  <a:lnTo>
                    <a:pt x="14" y="29"/>
                  </a:lnTo>
                  <a:lnTo>
                    <a:pt x="14" y="26"/>
                  </a:lnTo>
                  <a:lnTo>
                    <a:pt x="13" y="26"/>
                  </a:lnTo>
                  <a:lnTo>
                    <a:pt x="11" y="28"/>
                  </a:lnTo>
                  <a:lnTo>
                    <a:pt x="9" y="29"/>
                  </a:lnTo>
                  <a:lnTo>
                    <a:pt x="3" y="29"/>
                  </a:lnTo>
                  <a:lnTo>
                    <a:pt x="1" y="28"/>
                  </a:lnTo>
                  <a:lnTo>
                    <a:pt x="0" y="25"/>
                  </a:lnTo>
                  <a:lnTo>
                    <a:pt x="1" y="22"/>
                  </a:lnTo>
                  <a:lnTo>
                    <a:pt x="5" y="19"/>
                  </a:lnTo>
                  <a:lnTo>
                    <a:pt x="9" y="19"/>
                  </a:lnTo>
                  <a:lnTo>
                    <a:pt x="10" y="17"/>
                  </a:lnTo>
                  <a:lnTo>
                    <a:pt x="10" y="16"/>
                  </a:lnTo>
                  <a:lnTo>
                    <a:pt x="8" y="16"/>
                  </a:lnTo>
                  <a:lnTo>
                    <a:pt x="6" y="15"/>
                  </a:lnTo>
                  <a:lnTo>
                    <a:pt x="4" y="15"/>
                  </a:lnTo>
                  <a:lnTo>
                    <a:pt x="1" y="12"/>
                  </a:lnTo>
                  <a:lnTo>
                    <a:pt x="3" y="8"/>
                  </a:lnTo>
                  <a:lnTo>
                    <a:pt x="4" y="6"/>
                  </a:lnTo>
                  <a:lnTo>
                    <a:pt x="6" y="3"/>
                  </a:lnTo>
                  <a:lnTo>
                    <a:pt x="9" y="2"/>
                  </a:lnTo>
                  <a:lnTo>
                    <a:pt x="15" y="2"/>
                  </a:lnTo>
                  <a:lnTo>
                    <a:pt x="15" y="3"/>
                  </a:lnTo>
                  <a:lnTo>
                    <a:pt x="17" y="5"/>
                  </a:lnTo>
                  <a:lnTo>
                    <a:pt x="17" y="6"/>
                  </a:lnTo>
                  <a:lnTo>
                    <a:pt x="18" y="7"/>
                  </a:lnTo>
                  <a:lnTo>
                    <a:pt x="20" y="8"/>
                  </a:lnTo>
                  <a:lnTo>
                    <a:pt x="24" y="8"/>
                  </a:lnTo>
                  <a:lnTo>
                    <a:pt x="24" y="5"/>
                  </a:lnTo>
                  <a:lnTo>
                    <a:pt x="27" y="2"/>
                  </a:lnTo>
                  <a:lnTo>
                    <a:pt x="28" y="0"/>
                  </a:lnTo>
                  <a:close/>
                </a:path>
              </a:pathLst>
            </a:custGeom>
            <a:solidFill>
              <a:srgbClr val="A1FFD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2" name="Freeform 338"/>
            <p:cNvSpPr>
              <a:spLocks/>
            </p:cNvSpPr>
            <p:nvPr/>
          </p:nvSpPr>
          <p:spPr bwMode="auto">
            <a:xfrm>
              <a:off x="2360613" y="2600326"/>
              <a:ext cx="39688" cy="39688"/>
            </a:xfrm>
            <a:custGeom>
              <a:avLst/>
              <a:gdLst/>
              <a:ahLst/>
              <a:cxnLst>
                <a:cxn ang="0">
                  <a:pos x="10" y="0"/>
                </a:cxn>
                <a:cxn ang="0">
                  <a:pos x="14" y="0"/>
                </a:cxn>
                <a:cxn ang="0">
                  <a:pos x="17" y="1"/>
                </a:cxn>
                <a:cxn ang="0">
                  <a:pos x="21" y="5"/>
                </a:cxn>
                <a:cxn ang="0">
                  <a:pos x="24" y="9"/>
                </a:cxn>
                <a:cxn ang="0">
                  <a:pos x="25" y="13"/>
                </a:cxn>
                <a:cxn ang="0">
                  <a:pos x="24" y="18"/>
                </a:cxn>
                <a:cxn ang="0">
                  <a:pos x="21" y="22"/>
                </a:cxn>
                <a:cxn ang="0">
                  <a:pos x="19" y="24"/>
                </a:cxn>
                <a:cxn ang="0">
                  <a:pos x="15" y="25"/>
                </a:cxn>
                <a:cxn ang="0">
                  <a:pos x="11" y="25"/>
                </a:cxn>
                <a:cxn ang="0">
                  <a:pos x="7" y="24"/>
                </a:cxn>
                <a:cxn ang="0">
                  <a:pos x="3" y="22"/>
                </a:cxn>
                <a:cxn ang="0">
                  <a:pos x="2" y="19"/>
                </a:cxn>
                <a:cxn ang="0">
                  <a:pos x="0" y="15"/>
                </a:cxn>
                <a:cxn ang="0">
                  <a:pos x="0" y="11"/>
                </a:cxn>
                <a:cxn ang="0">
                  <a:pos x="1" y="8"/>
                </a:cxn>
                <a:cxn ang="0">
                  <a:pos x="3" y="4"/>
                </a:cxn>
                <a:cxn ang="0">
                  <a:pos x="6" y="2"/>
                </a:cxn>
                <a:cxn ang="0">
                  <a:pos x="10" y="0"/>
                </a:cxn>
              </a:cxnLst>
              <a:rect l="0" t="0" r="r" b="b"/>
              <a:pathLst>
                <a:path w="25" h="25">
                  <a:moveTo>
                    <a:pt x="10" y="0"/>
                  </a:moveTo>
                  <a:lnTo>
                    <a:pt x="14" y="0"/>
                  </a:lnTo>
                  <a:lnTo>
                    <a:pt x="17" y="1"/>
                  </a:lnTo>
                  <a:lnTo>
                    <a:pt x="21" y="5"/>
                  </a:lnTo>
                  <a:lnTo>
                    <a:pt x="24" y="9"/>
                  </a:lnTo>
                  <a:lnTo>
                    <a:pt x="25" y="13"/>
                  </a:lnTo>
                  <a:lnTo>
                    <a:pt x="24" y="18"/>
                  </a:lnTo>
                  <a:lnTo>
                    <a:pt x="21" y="22"/>
                  </a:lnTo>
                  <a:lnTo>
                    <a:pt x="19" y="24"/>
                  </a:lnTo>
                  <a:lnTo>
                    <a:pt x="15" y="25"/>
                  </a:lnTo>
                  <a:lnTo>
                    <a:pt x="11" y="25"/>
                  </a:lnTo>
                  <a:lnTo>
                    <a:pt x="7" y="24"/>
                  </a:lnTo>
                  <a:lnTo>
                    <a:pt x="3" y="22"/>
                  </a:lnTo>
                  <a:lnTo>
                    <a:pt x="2" y="19"/>
                  </a:lnTo>
                  <a:lnTo>
                    <a:pt x="0" y="15"/>
                  </a:lnTo>
                  <a:lnTo>
                    <a:pt x="0" y="11"/>
                  </a:lnTo>
                  <a:lnTo>
                    <a:pt x="1" y="8"/>
                  </a:lnTo>
                  <a:lnTo>
                    <a:pt x="3" y="4"/>
                  </a:lnTo>
                  <a:lnTo>
                    <a:pt x="6" y="2"/>
                  </a:lnTo>
                  <a:lnTo>
                    <a:pt x="10" y="0"/>
                  </a:lnTo>
                  <a:close/>
                </a:path>
              </a:pathLst>
            </a:custGeom>
            <a:solidFill>
              <a:srgbClr val="67FEC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3" name="Freeform 339"/>
            <p:cNvSpPr>
              <a:spLocks/>
            </p:cNvSpPr>
            <p:nvPr/>
          </p:nvSpPr>
          <p:spPr bwMode="auto">
            <a:xfrm>
              <a:off x="2378076" y="2601913"/>
              <a:ext cx="22225" cy="38100"/>
            </a:xfrm>
            <a:custGeom>
              <a:avLst/>
              <a:gdLst/>
              <a:ahLst/>
              <a:cxnLst>
                <a:cxn ang="0">
                  <a:pos x="3" y="0"/>
                </a:cxn>
                <a:cxn ang="0">
                  <a:pos x="6" y="0"/>
                </a:cxn>
                <a:cxn ang="0">
                  <a:pos x="10" y="4"/>
                </a:cxn>
                <a:cxn ang="0">
                  <a:pos x="13" y="8"/>
                </a:cxn>
                <a:cxn ang="0">
                  <a:pos x="14" y="12"/>
                </a:cxn>
                <a:cxn ang="0">
                  <a:pos x="13" y="17"/>
                </a:cxn>
                <a:cxn ang="0">
                  <a:pos x="10" y="21"/>
                </a:cxn>
                <a:cxn ang="0">
                  <a:pos x="8" y="23"/>
                </a:cxn>
                <a:cxn ang="0">
                  <a:pos x="4" y="24"/>
                </a:cxn>
                <a:cxn ang="0">
                  <a:pos x="0" y="24"/>
                </a:cxn>
                <a:cxn ang="0">
                  <a:pos x="3" y="23"/>
                </a:cxn>
                <a:cxn ang="0">
                  <a:pos x="4" y="21"/>
                </a:cxn>
                <a:cxn ang="0">
                  <a:pos x="5" y="17"/>
                </a:cxn>
                <a:cxn ang="0">
                  <a:pos x="5" y="13"/>
                </a:cxn>
                <a:cxn ang="0">
                  <a:pos x="3" y="5"/>
                </a:cxn>
                <a:cxn ang="0">
                  <a:pos x="3" y="0"/>
                </a:cxn>
              </a:cxnLst>
              <a:rect l="0" t="0" r="r" b="b"/>
              <a:pathLst>
                <a:path w="14" h="24">
                  <a:moveTo>
                    <a:pt x="3" y="0"/>
                  </a:moveTo>
                  <a:lnTo>
                    <a:pt x="6" y="0"/>
                  </a:lnTo>
                  <a:lnTo>
                    <a:pt x="10" y="4"/>
                  </a:lnTo>
                  <a:lnTo>
                    <a:pt x="13" y="8"/>
                  </a:lnTo>
                  <a:lnTo>
                    <a:pt x="14" y="12"/>
                  </a:lnTo>
                  <a:lnTo>
                    <a:pt x="13" y="17"/>
                  </a:lnTo>
                  <a:lnTo>
                    <a:pt x="10" y="21"/>
                  </a:lnTo>
                  <a:lnTo>
                    <a:pt x="8" y="23"/>
                  </a:lnTo>
                  <a:lnTo>
                    <a:pt x="4" y="24"/>
                  </a:lnTo>
                  <a:lnTo>
                    <a:pt x="0" y="24"/>
                  </a:lnTo>
                  <a:lnTo>
                    <a:pt x="3" y="23"/>
                  </a:lnTo>
                  <a:lnTo>
                    <a:pt x="4" y="21"/>
                  </a:lnTo>
                  <a:lnTo>
                    <a:pt x="5" y="17"/>
                  </a:lnTo>
                  <a:lnTo>
                    <a:pt x="5" y="13"/>
                  </a:lnTo>
                  <a:lnTo>
                    <a:pt x="3" y="5"/>
                  </a:lnTo>
                  <a:lnTo>
                    <a:pt x="3" y="0"/>
                  </a:lnTo>
                  <a:close/>
                </a:path>
              </a:pathLst>
            </a:custGeom>
            <a:solidFill>
              <a:srgbClr val="369A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4" name="Freeform 340"/>
            <p:cNvSpPr>
              <a:spLocks/>
            </p:cNvSpPr>
            <p:nvPr/>
          </p:nvSpPr>
          <p:spPr bwMode="auto">
            <a:xfrm>
              <a:off x="2365376" y="2622551"/>
              <a:ext cx="12700" cy="12700"/>
            </a:xfrm>
            <a:custGeom>
              <a:avLst/>
              <a:gdLst/>
              <a:ahLst/>
              <a:cxnLst>
                <a:cxn ang="0">
                  <a:pos x="3" y="0"/>
                </a:cxn>
                <a:cxn ang="0">
                  <a:pos x="6" y="0"/>
                </a:cxn>
                <a:cxn ang="0">
                  <a:pos x="8" y="2"/>
                </a:cxn>
                <a:cxn ang="0">
                  <a:pos x="8" y="5"/>
                </a:cxn>
                <a:cxn ang="0">
                  <a:pos x="7" y="6"/>
                </a:cxn>
                <a:cxn ang="0">
                  <a:pos x="4" y="8"/>
                </a:cxn>
                <a:cxn ang="0">
                  <a:pos x="0" y="4"/>
                </a:cxn>
                <a:cxn ang="0">
                  <a:pos x="0" y="2"/>
                </a:cxn>
                <a:cxn ang="0">
                  <a:pos x="3" y="0"/>
                </a:cxn>
              </a:cxnLst>
              <a:rect l="0" t="0" r="r" b="b"/>
              <a:pathLst>
                <a:path w="8" h="8">
                  <a:moveTo>
                    <a:pt x="3" y="0"/>
                  </a:moveTo>
                  <a:lnTo>
                    <a:pt x="6" y="0"/>
                  </a:lnTo>
                  <a:lnTo>
                    <a:pt x="8" y="2"/>
                  </a:lnTo>
                  <a:lnTo>
                    <a:pt x="8" y="5"/>
                  </a:lnTo>
                  <a:lnTo>
                    <a:pt x="7" y="6"/>
                  </a:lnTo>
                  <a:lnTo>
                    <a:pt x="4" y="8"/>
                  </a:lnTo>
                  <a:lnTo>
                    <a:pt x="0" y="4"/>
                  </a:lnTo>
                  <a:lnTo>
                    <a:pt x="0" y="2"/>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5" name="Freeform 341"/>
            <p:cNvSpPr>
              <a:spLocks/>
            </p:cNvSpPr>
            <p:nvPr/>
          </p:nvSpPr>
          <p:spPr bwMode="auto">
            <a:xfrm>
              <a:off x="2603501" y="2397126"/>
              <a:ext cx="196850" cy="206375"/>
            </a:xfrm>
            <a:custGeom>
              <a:avLst/>
              <a:gdLst/>
              <a:ahLst/>
              <a:cxnLst>
                <a:cxn ang="0">
                  <a:pos x="102" y="6"/>
                </a:cxn>
                <a:cxn ang="0">
                  <a:pos x="109" y="22"/>
                </a:cxn>
                <a:cxn ang="0">
                  <a:pos x="114" y="30"/>
                </a:cxn>
                <a:cxn ang="0">
                  <a:pos x="118" y="35"/>
                </a:cxn>
                <a:cxn ang="0">
                  <a:pos x="117" y="45"/>
                </a:cxn>
                <a:cxn ang="0">
                  <a:pos x="100" y="54"/>
                </a:cxn>
                <a:cxn ang="0">
                  <a:pos x="91" y="57"/>
                </a:cxn>
                <a:cxn ang="0">
                  <a:pos x="94" y="57"/>
                </a:cxn>
                <a:cxn ang="0">
                  <a:pos x="114" y="57"/>
                </a:cxn>
                <a:cxn ang="0">
                  <a:pos x="123" y="71"/>
                </a:cxn>
                <a:cxn ang="0">
                  <a:pos x="122" y="86"/>
                </a:cxn>
                <a:cxn ang="0">
                  <a:pos x="116" y="92"/>
                </a:cxn>
                <a:cxn ang="0">
                  <a:pos x="110" y="99"/>
                </a:cxn>
                <a:cxn ang="0">
                  <a:pos x="105" y="105"/>
                </a:cxn>
                <a:cxn ang="0">
                  <a:pos x="90" y="104"/>
                </a:cxn>
                <a:cxn ang="0">
                  <a:pos x="80" y="94"/>
                </a:cxn>
                <a:cxn ang="0">
                  <a:pos x="75" y="85"/>
                </a:cxn>
                <a:cxn ang="0">
                  <a:pos x="75" y="86"/>
                </a:cxn>
                <a:cxn ang="0">
                  <a:pos x="82" y="100"/>
                </a:cxn>
                <a:cxn ang="0">
                  <a:pos x="81" y="115"/>
                </a:cxn>
                <a:cxn ang="0">
                  <a:pos x="67" y="124"/>
                </a:cxn>
                <a:cxn ang="0">
                  <a:pos x="51" y="130"/>
                </a:cxn>
                <a:cxn ang="0">
                  <a:pos x="35" y="122"/>
                </a:cxn>
                <a:cxn ang="0">
                  <a:pos x="26" y="109"/>
                </a:cxn>
                <a:cxn ang="0">
                  <a:pos x="30" y="101"/>
                </a:cxn>
                <a:cxn ang="0">
                  <a:pos x="34" y="95"/>
                </a:cxn>
                <a:cxn ang="0">
                  <a:pos x="39" y="88"/>
                </a:cxn>
                <a:cxn ang="0">
                  <a:pos x="47" y="85"/>
                </a:cxn>
                <a:cxn ang="0">
                  <a:pos x="42" y="86"/>
                </a:cxn>
                <a:cxn ang="0">
                  <a:pos x="31" y="94"/>
                </a:cxn>
                <a:cxn ang="0">
                  <a:pos x="21" y="104"/>
                </a:cxn>
                <a:cxn ang="0">
                  <a:pos x="7" y="100"/>
                </a:cxn>
                <a:cxn ang="0">
                  <a:pos x="0" y="81"/>
                </a:cxn>
                <a:cxn ang="0">
                  <a:pos x="2" y="68"/>
                </a:cxn>
                <a:cxn ang="0">
                  <a:pos x="19" y="64"/>
                </a:cxn>
                <a:cxn ang="0">
                  <a:pos x="33" y="62"/>
                </a:cxn>
                <a:cxn ang="0">
                  <a:pos x="39" y="59"/>
                </a:cxn>
                <a:cxn ang="0">
                  <a:pos x="31" y="60"/>
                </a:cxn>
                <a:cxn ang="0">
                  <a:pos x="24" y="62"/>
                </a:cxn>
                <a:cxn ang="0">
                  <a:pos x="8" y="57"/>
                </a:cxn>
                <a:cxn ang="0">
                  <a:pos x="2" y="40"/>
                </a:cxn>
                <a:cxn ang="0">
                  <a:pos x="14" y="27"/>
                </a:cxn>
                <a:cxn ang="0">
                  <a:pos x="29" y="16"/>
                </a:cxn>
                <a:cxn ang="0">
                  <a:pos x="33" y="7"/>
                </a:cxn>
                <a:cxn ang="0">
                  <a:pos x="43" y="6"/>
                </a:cxn>
                <a:cxn ang="0">
                  <a:pos x="59" y="9"/>
                </a:cxn>
                <a:cxn ang="0">
                  <a:pos x="66" y="26"/>
                </a:cxn>
                <a:cxn ang="0">
                  <a:pos x="65" y="40"/>
                </a:cxn>
                <a:cxn ang="0">
                  <a:pos x="66" y="26"/>
                </a:cxn>
                <a:cxn ang="0">
                  <a:pos x="75" y="7"/>
                </a:cxn>
                <a:cxn ang="0">
                  <a:pos x="91" y="0"/>
                </a:cxn>
              </a:cxnLst>
              <a:rect l="0" t="0" r="r" b="b"/>
              <a:pathLst>
                <a:path w="124" h="130">
                  <a:moveTo>
                    <a:pt x="91" y="0"/>
                  </a:moveTo>
                  <a:lnTo>
                    <a:pt x="102" y="6"/>
                  </a:lnTo>
                  <a:lnTo>
                    <a:pt x="107" y="14"/>
                  </a:lnTo>
                  <a:lnTo>
                    <a:pt x="109" y="22"/>
                  </a:lnTo>
                  <a:lnTo>
                    <a:pt x="112" y="27"/>
                  </a:lnTo>
                  <a:lnTo>
                    <a:pt x="114" y="30"/>
                  </a:lnTo>
                  <a:lnTo>
                    <a:pt x="116" y="32"/>
                  </a:lnTo>
                  <a:lnTo>
                    <a:pt x="118" y="35"/>
                  </a:lnTo>
                  <a:lnTo>
                    <a:pt x="118" y="41"/>
                  </a:lnTo>
                  <a:lnTo>
                    <a:pt x="117" y="45"/>
                  </a:lnTo>
                  <a:lnTo>
                    <a:pt x="109" y="50"/>
                  </a:lnTo>
                  <a:lnTo>
                    <a:pt x="100" y="54"/>
                  </a:lnTo>
                  <a:lnTo>
                    <a:pt x="94" y="57"/>
                  </a:lnTo>
                  <a:lnTo>
                    <a:pt x="91" y="57"/>
                  </a:lnTo>
                  <a:lnTo>
                    <a:pt x="89" y="58"/>
                  </a:lnTo>
                  <a:lnTo>
                    <a:pt x="94" y="57"/>
                  </a:lnTo>
                  <a:lnTo>
                    <a:pt x="107" y="54"/>
                  </a:lnTo>
                  <a:lnTo>
                    <a:pt x="114" y="57"/>
                  </a:lnTo>
                  <a:lnTo>
                    <a:pt x="119" y="63"/>
                  </a:lnTo>
                  <a:lnTo>
                    <a:pt x="123" y="71"/>
                  </a:lnTo>
                  <a:lnTo>
                    <a:pt x="124" y="79"/>
                  </a:lnTo>
                  <a:lnTo>
                    <a:pt x="122" y="86"/>
                  </a:lnTo>
                  <a:lnTo>
                    <a:pt x="119" y="90"/>
                  </a:lnTo>
                  <a:lnTo>
                    <a:pt x="116" y="92"/>
                  </a:lnTo>
                  <a:lnTo>
                    <a:pt x="113" y="96"/>
                  </a:lnTo>
                  <a:lnTo>
                    <a:pt x="110" y="99"/>
                  </a:lnTo>
                  <a:lnTo>
                    <a:pt x="108" y="104"/>
                  </a:lnTo>
                  <a:lnTo>
                    <a:pt x="105" y="105"/>
                  </a:lnTo>
                  <a:lnTo>
                    <a:pt x="99" y="105"/>
                  </a:lnTo>
                  <a:lnTo>
                    <a:pt x="90" y="104"/>
                  </a:lnTo>
                  <a:lnTo>
                    <a:pt x="84" y="99"/>
                  </a:lnTo>
                  <a:lnTo>
                    <a:pt x="80" y="94"/>
                  </a:lnTo>
                  <a:lnTo>
                    <a:pt x="77" y="90"/>
                  </a:lnTo>
                  <a:lnTo>
                    <a:pt x="75" y="85"/>
                  </a:lnTo>
                  <a:lnTo>
                    <a:pt x="73" y="83"/>
                  </a:lnTo>
                  <a:lnTo>
                    <a:pt x="75" y="86"/>
                  </a:lnTo>
                  <a:lnTo>
                    <a:pt x="79" y="92"/>
                  </a:lnTo>
                  <a:lnTo>
                    <a:pt x="82" y="100"/>
                  </a:lnTo>
                  <a:lnTo>
                    <a:pt x="84" y="109"/>
                  </a:lnTo>
                  <a:lnTo>
                    <a:pt x="81" y="115"/>
                  </a:lnTo>
                  <a:lnTo>
                    <a:pt x="76" y="120"/>
                  </a:lnTo>
                  <a:lnTo>
                    <a:pt x="67" y="124"/>
                  </a:lnTo>
                  <a:lnTo>
                    <a:pt x="57" y="129"/>
                  </a:lnTo>
                  <a:lnTo>
                    <a:pt x="51" y="130"/>
                  </a:lnTo>
                  <a:lnTo>
                    <a:pt x="43" y="127"/>
                  </a:lnTo>
                  <a:lnTo>
                    <a:pt x="35" y="122"/>
                  </a:lnTo>
                  <a:lnTo>
                    <a:pt x="30" y="115"/>
                  </a:lnTo>
                  <a:lnTo>
                    <a:pt x="26" y="109"/>
                  </a:lnTo>
                  <a:lnTo>
                    <a:pt x="28" y="104"/>
                  </a:lnTo>
                  <a:lnTo>
                    <a:pt x="30" y="101"/>
                  </a:lnTo>
                  <a:lnTo>
                    <a:pt x="33" y="97"/>
                  </a:lnTo>
                  <a:lnTo>
                    <a:pt x="34" y="95"/>
                  </a:lnTo>
                  <a:lnTo>
                    <a:pt x="38" y="91"/>
                  </a:lnTo>
                  <a:lnTo>
                    <a:pt x="39" y="88"/>
                  </a:lnTo>
                  <a:lnTo>
                    <a:pt x="43" y="87"/>
                  </a:lnTo>
                  <a:lnTo>
                    <a:pt x="47" y="85"/>
                  </a:lnTo>
                  <a:lnTo>
                    <a:pt x="44" y="85"/>
                  </a:lnTo>
                  <a:lnTo>
                    <a:pt x="42" y="86"/>
                  </a:lnTo>
                  <a:lnTo>
                    <a:pt x="38" y="87"/>
                  </a:lnTo>
                  <a:lnTo>
                    <a:pt x="31" y="94"/>
                  </a:lnTo>
                  <a:lnTo>
                    <a:pt x="28" y="99"/>
                  </a:lnTo>
                  <a:lnTo>
                    <a:pt x="21" y="104"/>
                  </a:lnTo>
                  <a:lnTo>
                    <a:pt x="14" y="104"/>
                  </a:lnTo>
                  <a:lnTo>
                    <a:pt x="7" y="100"/>
                  </a:lnTo>
                  <a:lnTo>
                    <a:pt x="1" y="91"/>
                  </a:lnTo>
                  <a:lnTo>
                    <a:pt x="0" y="81"/>
                  </a:lnTo>
                  <a:lnTo>
                    <a:pt x="0" y="76"/>
                  </a:lnTo>
                  <a:lnTo>
                    <a:pt x="2" y="68"/>
                  </a:lnTo>
                  <a:lnTo>
                    <a:pt x="10" y="64"/>
                  </a:lnTo>
                  <a:lnTo>
                    <a:pt x="19" y="64"/>
                  </a:lnTo>
                  <a:lnTo>
                    <a:pt x="25" y="62"/>
                  </a:lnTo>
                  <a:lnTo>
                    <a:pt x="33" y="62"/>
                  </a:lnTo>
                  <a:lnTo>
                    <a:pt x="38" y="60"/>
                  </a:lnTo>
                  <a:lnTo>
                    <a:pt x="39" y="59"/>
                  </a:lnTo>
                  <a:lnTo>
                    <a:pt x="37" y="59"/>
                  </a:lnTo>
                  <a:lnTo>
                    <a:pt x="31" y="60"/>
                  </a:lnTo>
                  <a:lnTo>
                    <a:pt x="25" y="62"/>
                  </a:lnTo>
                  <a:lnTo>
                    <a:pt x="24" y="62"/>
                  </a:lnTo>
                  <a:lnTo>
                    <a:pt x="16" y="60"/>
                  </a:lnTo>
                  <a:lnTo>
                    <a:pt x="8" y="57"/>
                  </a:lnTo>
                  <a:lnTo>
                    <a:pt x="3" y="49"/>
                  </a:lnTo>
                  <a:lnTo>
                    <a:pt x="2" y="40"/>
                  </a:lnTo>
                  <a:lnTo>
                    <a:pt x="6" y="32"/>
                  </a:lnTo>
                  <a:lnTo>
                    <a:pt x="14" y="27"/>
                  </a:lnTo>
                  <a:lnTo>
                    <a:pt x="23" y="22"/>
                  </a:lnTo>
                  <a:lnTo>
                    <a:pt x="29" y="16"/>
                  </a:lnTo>
                  <a:lnTo>
                    <a:pt x="31" y="9"/>
                  </a:lnTo>
                  <a:lnTo>
                    <a:pt x="33" y="7"/>
                  </a:lnTo>
                  <a:lnTo>
                    <a:pt x="35" y="7"/>
                  </a:lnTo>
                  <a:lnTo>
                    <a:pt x="43" y="6"/>
                  </a:lnTo>
                  <a:lnTo>
                    <a:pt x="51" y="7"/>
                  </a:lnTo>
                  <a:lnTo>
                    <a:pt x="59" y="9"/>
                  </a:lnTo>
                  <a:lnTo>
                    <a:pt x="65" y="16"/>
                  </a:lnTo>
                  <a:lnTo>
                    <a:pt x="66" y="26"/>
                  </a:lnTo>
                  <a:lnTo>
                    <a:pt x="65" y="30"/>
                  </a:lnTo>
                  <a:lnTo>
                    <a:pt x="65" y="40"/>
                  </a:lnTo>
                  <a:lnTo>
                    <a:pt x="66" y="35"/>
                  </a:lnTo>
                  <a:lnTo>
                    <a:pt x="66" y="26"/>
                  </a:lnTo>
                  <a:lnTo>
                    <a:pt x="68" y="17"/>
                  </a:lnTo>
                  <a:lnTo>
                    <a:pt x="75" y="7"/>
                  </a:lnTo>
                  <a:lnTo>
                    <a:pt x="82" y="2"/>
                  </a:lnTo>
                  <a:lnTo>
                    <a:pt x="91" y="0"/>
                  </a:lnTo>
                  <a:close/>
                </a:path>
              </a:pathLst>
            </a:custGeom>
            <a:solidFill>
              <a:srgbClr val="F5D3E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6" name="Freeform 342"/>
            <p:cNvSpPr>
              <a:spLocks/>
            </p:cNvSpPr>
            <p:nvPr/>
          </p:nvSpPr>
          <p:spPr bwMode="auto">
            <a:xfrm>
              <a:off x="2636838" y="2438401"/>
              <a:ext cx="131763" cy="138113"/>
            </a:xfrm>
            <a:custGeom>
              <a:avLst/>
              <a:gdLst/>
              <a:ahLst/>
              <a:cxnLst>
                <a:cxn ang="0">
                  <a:pos x="64" y="1"/>
                </a:cxn>
                <a:cxn ang="0">
                  <a:pos x="72" y="5"/>
                </a:cxn>
                <a:cxn ang="0">
                  <a:pos x="79" y="11"/>
                </a:cxn>
                <a:cxn ang="0">
                  <a:pos x="78" y="18"/>
                </a:cxn>
                <a:cxn ang="0">
                  <a:pos x="74" y="24"/>
                </a:cxn>
                <a:cxn ang="0">
                  <a:pos x="69" y="27"/>
                </a:cxn>
                <a:cxn ang="0">
                  <a:pos x="65" y="28"/>
                </a:cxn>
                <a:cxn ang="0">
                  <a:pos x="66" y="34"/>
                </a:cxn>
                <a:cxn ang="0">
                  <a:pos x="75" y="36"/>
                </a:cxn>
                <a:cxn ang="0">
                  <a:pos x="83" y="43"/>
                </a:cxn>
                <a:cxn ang="0">
                  <a:pos x="82" y="57"/>
                </a:cxn>
                <a:cxn ang="0">
                  <a:pos x="77" y="64"/>
                </a:cxn>
                <a:cxn ang="0">
                  <a:pos x="66" y="62"/>
                </a:cxn>
                <a:cxn ang="0">
                  <a:pos x="60" y="59"/>
                </a:cxn>
                <a:cxn ang="0">
                  <a:pos x="52" y="56"/>
                </a:cxn>
                <a:cxn ang="0">
                  <a:pos x="52" y="66"/>
                </a:cxn>
                <a:cxn ang="0">
                  <a:pos x="50" y="78"/>
                </a:cxn>
                <a:cxn ang="0">
                  <a:pos x="42" y="87"/>
                </a:cxn>
                <a:cxn ang="0">
                  <a:pos x="27" y="84"/>
                </a:cxn>
                <a:cxn ang="0">
                  <a:pos x="22" y="74"/>
                </a:cxn>
                <a:cxn ang="0">
                  <a:pos x="26" y="62"/>
                </a:cxn>
                <a:cxn ang="0">
                  <a:pos x="28" y="57"/>
                </a:cxn>
                <a:cxn ang="0">
                  <a:pos x="27" y="55"/>
                </a:cxn>
                <a:cxn ang="0">
                  <a:pos x="22" y="56"/>
                </a:cxn>
                <a:cxn ang="0">
                  <a:pos x="13" y="60"/>
                </a:cxn>
                <a:cxn ang="0">
                  <a:pos x="2" y="57"/>
                </a:cxn>
                <a:cxn ang="0">
                  <a:pos x="2" y="50"/>
                </a:cxn>
                <a:cxn ang="0">
                  <a:pos x="5" y="45"/>
                </a:cxn>
                <a:cxn ang="0">
                  <a:pos x="12" y="41"/>
                </a:cxn>
                <a:cxn ang="0">
                  <a:pos x="18" y="38"/>
                </a:cxn>
                <a:cxn ang="0">
                  <a:pos x="21" y="34"/>
                </a:cxn>
                <a:cxn ang="0">
                  <a:pos x="18" y="33"/>
                </a:cxn>
                <a:cxn ang="0">
                  <a:pos x="13" y="32"/>
                </a:cxn>
                <a:cxn ang="0">
                  <a:pos x="7" y="31"/>
                </a:cxn>
                <a:cxn ang="0">
                  <a:pos x="4" y="27"/>
                </a:cxn>
                <a:cxn ang="0">
                  <a:pos x="7" y="14"/>
                </a:cxn>
                <a:cxn ang="0">
                  <a:pos x="18" y="5"/>
                </a:cxn>
                <a:cxn ang="0">
                  <a:pos x="32" y="8"/>
                </a:cxn>
                <a:cxn ang="0">
                  <a:pos x="36" y="14"/>
                </a:cxn>
                <a:cxn ang="0">
                  <a:pos x="37" y="17"/>
                </a:cxn>
                <a:cxn ang="0">
                  <a:pos x="49" y="19"/>
                </a:cxn>
                <a:cxn ang="0">
                  <a:pos x="50" y="11"/>
                </a:cxn>
                <a:cxn ang="0">
                  <a:pos x="54" y="5"/>
                </a:cxn>
                <a:cxn ang="0">
                  <a:pos x="61" y="0"/>
                </a:cxn>
              </a:cxnLst>
              <a:rect l="0" t="0" r="r" b="b"/>
              <a:pathLst>
                <a:path w="83" h="87">
                  <a:moveTo>
                    <a:pt x="61" y="0"/>
                  </a:moveTo>
                  <a:lnTo>
                    <a:pt x="64" y="1"/>
                  </a:lnTo>
                  <a:lnTo>
                    <a:pt x="68" y="4"/>
                  </a:lnTo>
                  <a:lnTo>
                    <a:pt x="72" y="5"/>
                  </a:lnTo>
                  <a:lnTo>
                    <a:pt x="75" y="8"/>
                  </a:lnTo>
                  <a:lnTo>
                    <a:pt x="79" y="11"/>
                  </a:lnTo>
                  <a:lnTo>
                    <a:pt x="79" y="14"/>
                  </a:lnTo>
                  <a:lnTo>
                    <a:pt x="78" y="18"/>
                  </a:lnTo>
                  <a:lnTo>
                    <a:pt x="75" y="22"/>
                  </a:lnTo>
                  <a:lnTo>
                    <a:pt x="74" y="24"/>
                  </a:lnTo>
                  <a:lnTo>
                    <a:pt x="70" y="25"/>
                  </a:lnTo>
                  <a:lnTo>
                    <a:pt x="69" y="27"/>
                  </a:lnTo>
                  <a:lnTo>
                    <a:pt x="66" y="27"/>
                  </a:lnTo>
                  <a:lnTo>
                    <a:pt x="65" y="28"/>
                  </a:lnTo>
                  <a:lnTo>
                    <a:pt x="65" y="32"/>
                  </a:lnTo>
                  <a:lnTo>
                    <a:pt x="66" y="34"/>
                  </a:lnTo>
                  <a:lnTo>
                    <a:pt x="69" y="36"/>
                  </a:lnTo>
                  <a:lnTo>
                    <a:pt x="75" y="36"/>
                  </a:lnTo>
                  <a:lnTo>
                    <a:pt x="81" y="38"/>
                  </a:lnTo>
                  <a:lnTo>
                    <a:pt x="83" y="43"/>
                  </a:lnTo>
                  <a:lnTo>
                    <a:pt x="83" y="53"/>
                  </a:lnTo>
                  <a:lnTo>
                    <a:pt x="82" y="57"/>
                  </a:lnTo>
                  <a:lnTo>
                    <a:pt x="79" y="61"/>
                  </a:lnTo>
                  <a:lnTo>
                    <a:pt x="77" y="64"/>
                  </a:lnTo>
                  <a:lnTo>
                    <a:pt x="70" y="64"/>
                  </a:lnTo>
                  <a:lnTo>
                    <a:pt x="66" y="62"/>
                  </a:lnTo>
                  <a:lnTo>
                    <a:pt x="63" y="60"/>
                  </a:lnTo>
                  <a:lnTo>
                    <a:pt x="60" y="59"/>
                  </a:lnTo>
                  <a:lnTo>
                    <a:pt x="58" y="56"/>
                  </a:lnTo>
                  <a:lnTo>
                    <a:pt x="52" y="56"/>
                  </a:lnTo>
                  <a:lnTo>
                    <a:pt x="50" y="61"/>
                  </a:lnTo>
                  <a:lnTo>
                    <a:pt x="52" y="66"/>
                  </a:lnTo>
                  <a:lnTo>
                    <a:pt x="52" y="73"/>
                  </a:lnTo>
                  <a:lnTo>
                    <a:pt x="50" y="78"/>
                  </a:lnTo>
                  <a:lnTo>
                    <a:pt x="47" y="84"/>
                  </a:lnTo>
                  <a:lnTo>
                    <a:pt x="42" y="87"/>
                  </a:lnTo>
                  <a:lnTo>
                    <a:pt x="36" y="87"/>
                  </a:lnTo>
                  <a:lnTo>
                    <a:pt x="27" y="84"/>
                  </a:lnTo>
                  <a:lnTo>
                    <a:pt x="23" y="79"/>
                  </a:lnTo>
                  <a:lnTo>
                    <a:pt x="22" y="74"/>
                  </a:lnTo>
                  <a:lnTo>
                    <a:pt x="23" y="68"/>
                  </a:lnTo>
                  <a:lnTo>
                    <a:pt x="26" y="62"/>
                  </a:lnTo>
                  <a:lnTo>
                    <a:pt x="27" y="59"/>
                  </a:lnTo>
                  <a:lnTo>
                    <a:pt x="28" y="57"/>
                  </a:lnTo>
                  <a:lnTo>
                    <a:pt x="28" y="56"/>
                  </a:lnTo>
                  <a:lnTo>
                    <a:pt x="27" y="55"/>
                  </a:lnTo>
                  <a:lnTo>
                    <a:pt x="26" y="55"/>
                  </a:lnTo>
                  <a:lnTo>
                    <a:pt x="22" y="56"/>
                  </a:lnTo>
                  <a:lnTo>
                    <a:pt x="19" y="57"/>
                  </a:lnTo>
                  <a:lnTo>
                    <a:pt x="13" y="60"/>
                  </a:lnTo>
                  <a:lnTo>
                    <a:pt x="7" y="60"/>
                  </a:lnTo>
                  <a:lnTo>
                    <a:pt x="2" y="57"/>
                  </a:lnTo>
                  <a:lnTo>
                    <a:pt x="0" y="53"/>
                  </a:lnTo>
                  <a:lnTo>
                    <a:pt x="2" y="50"/>
                  </a:lnTo>
                  <a:lnTo>
                    <a:pt x="3" y="47"/>
                  </a:lnTo>
                  <a:lnTo>
                    <a:pt x="5" y="45"/>
                  </a:lnTo>
                  <a:lnTo>
                    <a:pt x="9" y="42"/>
                  </a:lnTo>
                  <a:lnTo>
                    <a:pt x="12" y="41"/>
                  </a:lnTo>
                  <a:lnTo>
                    <a:pt x="16" y="39"/>
                  </a:lnTo>
                  <a:lnTo>
                    <a:pt x="18" y="38"/>
                  </a:lnTo>
                  <a:lnTo>
                    <a:pt x="21" y="38"/>
                  </a:lnTo>
                  <a:lnTo>
                    <a:pt x="21" y="34"/>
                  </a:lnTo>
                  <a:lnTo>
                    <a:pt x="19" y="34"/>
                  </a:lnTo>
                  <a:lnTo>
                    <a:pt x="18" y="33"/>
                  </a:lnTo>
                  <a:lnTo>
                    <a:pt x="16" y="33"/>
                  </a:lnTo>
                  <a:lnTo>
                    <a:pt x="13" y="32"/>
                  </a:lnTo>
                  <a:lnTo>
                    <a:pt x="9" y="32"/>
                  </a:lnTo>
                  <a:lnTo>
                    <a:pt x="7" y="31"/>
                  </a:lnTo>
                  <a:lnTo>
                    <a:pt x="5" y="29"/>
                  </a:lnTo>
                  <a:lnTo>
                    <a:pt x="4" y="27"/>
                  </a:lnTo>
                  <a:lnTo>
                    <a:pt x="4" y="20"/>
                  </a:lnTo>
                  <a:lnTo>
                    <a:pt x="7" y="14"/>
                  </a:lnTo>
                  <a:lnTo>
                    <a:pt x="12" y="8"/>
                  </a:lnTo>
                  <a:lnTo>
                    <a:pt x="18" y="5"/>
                  </a:lnTo>
                  <a:lnTo>
                    <a:pt x="27" y="5"/>
                  </a:lnTo>
                  <a:lnTo>
                    <a:pt x="32" y="8"/>
                  </a:lnTo>
                  <a:lnTo>
                    <a:pt x="33" y="9"/>
                  </a:lnTo>
                  <a:lnTo>
                    <a:pt x="36" y="14"/>
                  </a:lnTo>
                  <a:lnTo>
                    <a:pt x="37" y="15"/>
                  </a:lnTo>
                  <a:lnTo>
                    <a:pt x="37" y="17"/>
                  </a:lnTo>
                  <a:lnTo>
                    <a:pt x="41" y="19"/>
                  </a:lnTo>
                  <a:lnTo>
                    <a:pt x="49" y="19"/>
                  </a:lnTo>
                  <a:lnTo>
                    <a:pt x="50" y="14"/>
                  </a:lnTo>
                  <a:lnTo>
                    <a:pt x="50" y="11"/>
                  </a:lnTo>
                  <a:lnTo>
                    <a:pt x="51" y="10"/>
                  </a:lnTo>
                  <a:lnTo>
                    <a:pt x="54" y="5"/>
                  </a:lnTo>
                  <a:lnTo>
                    <a:pt x="58" y="1"/>
                  </a:lnTo>
                  <a:lnTo>
                    <a:pt x="61" y="0"/>
                  </a:lnTo>
                  <a:close/>
                </a:path>
              </a:pathLst>
            </a:custGeom>
            <a:solidFill>
              <a:srgbClr val="F995D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7" name="Freeform 343"/>
            <p:cNvSpPr>
              <a:spLocks/>
            </p:cNvSpPr>
            <p:nvPr/>
          </p:nvSpPr>
          <p:spPr bwMode="auto">
            <a:xfrm>
              <a:off x="2662238" y="2460626"/>
              <a:ext cx="82550" cy="82550"/>
            </a:xfrm>
            <a:custGeom>
              <a:avLst/>
              <a:gdLst/>
              <a:ahLst/>
              <a:cxnLst>
                <a:cxn ang="0">
                  <a:pos x="22" y="0"/>
                </a:cxn>
                <a:cxn ang="0">
                  <a:pos x="36" y="3"/>
                </a:cxn>
                <a:cxn ang="0">
                  <a:pos x="44" y="9"/>
                </a:cxn>
                <a:cxn ang="0">
                  <a:pos x="49" y="17"/>
                </a:cxn>
                <a:cxn ang="0">
                  <a:pos x="52" y="27"/>
                </a:cxn>
                <a:cxn ang="0">
                  <a:pos x="49" y="37"/>
                </a:cxn>
                <a:cxn ang="0">
                  <a:pos x="43" y="45"/>
                </a:cxn>
                <a:cxn ang="0">
                  <a:pos x="34" y="50"/>
                </a:cxn>
                <a:cxn ang="0">
                  <a:pos x="25" y="52"/>
                </a:cxn>
                <a:cxn ang="0">
                  <a:pos x="15" y="50"/>
                </a:cxn>
                <a:cxn ang="0">
                  <a:pos x="7" y="43"/>
                </a:cxn>
                <a:cxn ang="0">
                  <a:pos x="1" y="34"/>
                </a:cxn>
                <a:cxn ang="0">
                  <a:pos x="0" y="25"/>
                </a:cxn>
                <a:cxn ang="0">
                  <a:pos x="2" y="15"/>
                </a:cxn>
                <a:cxn ang="0">
                  <a:pos x="11" y="5"/>
                </a:cxn>
                <a:cxn ang="0">
                  <a:pos x="22" y="0"/>
                </a:cxn>
              </a:cxnLst>
              <a:rect l="0" t="0" r="r" b="b"/>
              <a:pathLst>
                <a:path w="52" h="52">
                  <a:moveTo>
                    <a:pt x="22" y="0"/>
                  </a:moveTo>
                  <a:lnTo>
                    <a:pt x="36" y="3"/>
                  </a:lnTo>
                  <a:lnTo>
                    <a:pt x="44" y="9"/>
                  </a:lnTo>
                  <a:lnTo>
                    <a:pt x="49" y="17"/>
                  </a:lnTo>
                  <a:lnTo>
                    <a:pt x="52" y="27"/>
                  </a:lnTo>
                  <a:lnTo>
                    <a:pt x="49" y="37"/>
                  </a:lnTo>
                  <a:lnTo>
                    <a:pt x="43" y="45"/>
                  </a:lnTo>
                  <a:lnTo>
                    <a:pt x="34" y="50"/>
                  </a:lnTo>
                  <a:lnTo>
                    <a:pt x="25" y="52"/>
                  </a:lnTo>
                  <a:lnTo>
                    <a:pt x="15" y="50"/>
                  </a:lnTo>
                  <a:lnTo>
                    <a:pt x="7" y="43"/>
                  </a:lnTo>
                  <a:lnTo>
                    <a:pt x="1" y="34"/>
                  </a:lnTo>
                  <a:lnTo>
                    <a:pt x="0" y="25"/>
                  </a:lnTo>
                  <a:lnTo>
                    <a:pt x="2" y="15"/>
                  </a:lnTo>
                  <a:lnTo>
                    <a:pt x="11" y="5"/>
                  </a:lnTo>
                  <a:lnTo>
                    <a:pt x="22" y="0"/>
                  </a:lnTo>
                  <a:close/>
                </a:path>
              </a:pathLst>
            </a:custGeom>
            <a:solidFill>
              <a:srgbClr val="9B21D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8" name="Freeform 344"/>
            <p:cNvSpPr>
              <a:spLocks/>
            </p:cNvSpPr>
            <p:nvPr/>
          </p:nvSpPr>
          <p:spPr bwMode="auto">
            <a:xfrm>
              <a:off x="2695576" y="2460626"/>
              <a:ext cx="49213" cy="80963"/>
            </a:xfrm>
            <a:custGeom>
              <a:avLst/>
              <a:gdLst/>
              <a:ahLst/>
              <a:cxnLst>
                <a:cxn ang="0">
                  <a:pos x="8" y="0"/>
                </a:cxn>
                <a:cxn ang="0">
                  <a:pos x="15" y="3"/>
                </a:cxn>
                <a:cxn ang="0">
                  <a:pos x="23" y="9"/>
                </a:cxn>
                <a:cxn ang="0">
                  <a:pos x="28" y="17"/>
                </a:cxn>
                <a:cxn ang="0">
                  <a:pos x="31" y="27"/>
                </a:cxn>
                <a:cxn ang="0">
                  <a:pos x="28" y="37"/>
                </a:cxn>
                <a:cxn ang="0">
                  <a:pos x="22" y="46"/>
                </a:cxn>
                <a:cxn ang="0">
                  <a:pos x="12" y="51"/>
                </a:cxn>
                <a:cxn ang="0">
                  <a:pos x="0" y="51"/>
                </a:cxn>
                <a:cxn ang="0">
                  <a:pos x="8" y="43"/>
                </a:cxn>
                <a:cxn ang="0">
                  <a:pos x="10" y="33"/>
                </a:cxn>
                <a:cxn ang="0">
                  <a:pos x="9" y="20"/>
                </a:cxn>
                <a:cxn ang="0">
                  <a:pos x="7" y="11"/>
                </a:cxn>
                <a:cxn ang="0">
                  <a:pos x="7" y="5"/>
                </a:cxn>
                <a:cxn ang="0">
                  <a:pos x="8" y="0"/>
                </a:cxn>
              </a:cxnLst>
              <a:rect l="0" t="0" r="r" b="b"/>
              <a:pathLst>
                <a:path w="31" h="51">
                  <a:moveTo>
                    <a:pt x="8" y="0"/>
                  </a:moveTo>
                  <a:lnTo>
                    <a:pt x="15" y="3"/>
                  </a:lnTo>
                  <a:lnTo>
                    <a:pt x="23" y="9"/>
                  </a:lnTo>
                  <a:lnTo>
                    <a:pt x="28" y="17"/>
                  </a:lnTo>
                  <a:lnTo>
                    <a:pt x="31" y="27"/>
                  </a:lnTo>
                  <a:lnTo>
                    <a:pt x="28" y="37"/>
                  </a:lnTo>
                  <a:lnTo>
                    <a:pt x="22" y="46"/>
                  </a:lnTo>
                  <a:lnTo>
                    <a:pt x="12" y="51"/>
                  </a:lnTo>
                  <a:lnTo>
                    <a:pt x="0" y="51"/>
                  </a:lnTo>
                  <a:lnTo>
                    <a:pt x="8" y="43"/>
                  </a:lnTo>
                  <a:lnTo>
                    <a:pt x="10" y="33"/>
                  </a:lnTo>
                  <a:lnTo>
                    <a:pt x="9" y="20"/>
                  </a:lnTo>
                  <a:lnTo>
                    <a:pt x="7" y="11"/>
                  </a:lnTo>
                  <a:lnTo>
                    <a:pt x="7" y="5"/>
                  </a:lnTo>
                  <a:lnTo>
                    <a:pt x="8" y="0"/>
                  </a:lnTo>
                  <a:close/>
                </a:path>
              </a:pathLst>
            </a:custGeom>
            <a:solidFill>
              <a:srgbClr val="7300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69" name="Freeform 345"/>
            <p:cNvSpPr>
              <a:spLocks/>
            </p:cNvSpPr>
            <p:nvPr/>
          </p:nvSpPr>
          <p:spPr bwMode="auto">
            <a:xfrm>
              <a:off x="2674938" y="2505076"/>
              <a:ext cx="22225" cy="22225"/>
            </a:xfrm>
            <a:custGeom>
              <a:avLst/>
              <a:gdLst/>
              <a:ahLst/>
              <a:cxnLst>
                <a:cxn ang="0">
                  <a:pos x="7" y="0"/>
                </a:cxn>
                <a:cxn ang="0">
                  <a:pos x="12" y="3"/>
                </a:cxn>
                <a:cxn ang="0">
                  <a:pos x="14" y="5"/>
                </a:cxn>
                <a:cxn ang="0">
                  <a:pos x="14" y="9"/>
                </a:cxn>
                <a:cxn ang="0">
                  <a:pos x="13" y="11"/>
                </a:cxn>
                <a:cxn ang="0">
                  <a:pos x="11" y="14"/>
                </a:cxn>
                <a:cxn ang="0">
                  <a:pos x="6" y="14"/>
                </a:cxn>
                <a:cxn ang="0">
                  <a:pos x="3" y="13"/>
                </a:cxn>
                <a:cxn ang="0">
                  <a:pos x="0" y="8"/>
                </a:cxn>
                <a:cxn ang="0">
                  <a:pos x="3" y="3"/>
                </a:cxn>
                <a:cxn ang="0">
                  <a:pos x="6" y="1"/>
                </a:cxn>
                <a:cxn ang="0">
                  <a:pos x="7" y="0"/>
                </a:cxn>
              </a:cxnLst>
              <a:rect l="0" t="0" r="r" b="b"/>
              <a:pathLst>
                <a:path w="14" h="14">
                  <a:moveTo>
                    <a:pt x="7" y="0"/>
                  </a:moveTo>
                  <a:lnTo>
                    <a:pt x="12" y="3"/>
                  </a:lnTo>
                  <a:lnTo>
                    <a:pt x="14" y="5"/>
                  </a:lnTo>
                  <a:lnTo>
                    <a:pt x="14" y="9"/>
                  </a:lnTo>
                  <a:lnTo>
                    <a:pt x="13" y="11"/>
                  </a:lnTo>
                  <a:lnTo>
                    <a:pt x="11" y="14"/>
                  </a:lnTo>
                  <a:lnTo>
                    <a:pt x="6" y="14"/>
                  </a:lnTo>
                  <a:lnTo>
                    <a:pt x="3" y="13"/>
                  </a:lnTo>
                  <a:lnTo>
                    <a:pt x="0" y="8"/>
                  </a:lnTo>
                  <a:lnTo>
                    <a:pt x="3" y="3"/>
                  </a:lnTo>
                  <a:lnTo>
                    <a:pt x="6" y="1"/>
                  </a:lnTo>
                  <a:lnTo>
                    <a:pt x="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0" name="Freeform 346"/>
            <p:cNvSpPr>
              <a:spLocks/>
            </p:cNvSpPr>
            <p:nvPr/>
          </p:nvSpPr>
          <p:spPr bwMode="auto">
            <a:xfrm>
              <a:off x="2251076" y="2374901"/>
              <a:ext cx="163513" cy="171450"/>
            </a:xfrm>
            <a:custGeom>
              <a:avLst/>
              <a:gdLst/>
              <a:ahLst/>
              <a:cxnLst>
                <a:cxn ang="0">
                  <a:pos x="84" y="6"/>
                </a:cxn>
                <a:cxn ang="0">
                  <a:pos x="89" y="12"/>
                </a:cxn>
                <a:cxn ang="0">
                  <a:pos x="90" y="18"/>
                </a:cxn>
                <a:cxn ang="0">
                  <a:pos x="97" y="27"/>
                </a:cxn>
                <a:cxn ang="0">
                  <a:pos x="98" y="35"/>
                </a:cxn>
                <a:cxn ang="0">
                  <a:pos x="90" y="41"/>
                </a:cxn>
                <a:cxn ang="0">
                  <a:pos x="81" y="45"/>
                </a:cxn>
                <a:cxn ang="0">
                  <a:pos x="83" y="45"/>
                </a:cxn>
                <a:cxn ang="0">
                  <a:pos x="94" y="46"/>
                </a:cxn>
                <a:cxn ang="0">
                  <a:pos x="103" y="59"/>
                </a:cxn>
                <a:cxn ang="0">
                  <a:pos x="101" y="72"/>
                </a:cxn>
                <a:cxn ang="0">
                  <a:pos x="93" y="81"/>
                </a:cxn>
                <a:cxn ang="0">
                  <a:pos x="89" y="86"/>
                </a:cxn>
                <a:cxn ang="0">
                  <a:pos x="81" y="87"/>
                </a:cxn>
                <a:cxn ang="0">
                  <a:pos x="69" y="82"/>
                </a:cxn>
                <a:cxn ang="0">
                  <a:pos x="64" y="74"/>
                </a:cxn>
                <a:cxn ang="0">
                  <a:pos x="61" y="71"/>
                </a:cxn>
                <a:cxn ang="0">
                  <a:pos x="65" y="77"/>
                </a:cxn>
                <a:cxn ang="0">
                  <a:pos x="70" y="90"/>
                </a:cxn>
                <a:cxn ang="0">
                  <a:pos x="58" y="102"/>
                </a:cxn>
                <a:cxn ang="0">
                  <a:pos x="41" y="108"/>
                </a:cxn>
                <a:cxn ang="0">
                  <a:pos x="27" y="97"/>
                </a:cxn>
                <a:cxn ang="0">
                  <a:pos x="23" y="86"/>
                </a:cxn>
                <a:cxn ang="0">
                  <a:pos x="29" y="78"/>
                </a:cxn>
                <a:cxn ang="0">
                  <a:pos x="36" y="73"/>
                </a:cxn>
                <a:cxn ang="0">
                  <a:pos x="34" y="71"/>
                </a:cxn>
                <a:cxn ang="0">
                  <a:pos x="29" y="74"/>
                </a:cxn>
                <a:cxn ang="0">
                  <a:pos x="23" y="82"/>
                </a:cxn>
                <a:cxn ang="0">
                  <a:pos x="11" y="86"/>
                </a:cxn>
                <a:cxn ang="0">
                  <a:pos x="1" y="76"/>
                </a:cxn>
                <a:cxn ang="0">
                  <a:pos x="0" y="62"/>
                </a:cxn>
                <a:cxn ang="0">
                  <a:pos x="5" y="54"/>
                </a:cxn>
                <a:cxn ang="0">
                  <a:pos x="9" y="53"/>
                </a:cxn>
                <a:cxn ang="0">
                  <a:pos x="19" y="51"/>
                </a:cxn>
                <a:cxn ang="0">
                  <a:pos x="30" y="50"/>
                </a:cxn>
                <a:cxn ang="0">
                  <a:pos x="29" y="49"/>
                </a:cxn>
                <a:cxn ang="0">
                  <a:pos x="23" y="51"/>
                </a:cxn>
                <a:cxn ang="0">
                  <a:pos x="7" y="46"/>
                </a:cxn>
                <a:cxn ang="0">
                  <a:pos x="1" y="32"/>
                </a:cxn>
                <a:cxn ang="0">
                  <a:pos x="11" y="22"/>
                </a:cxn>
                <a:cxn ang="0">
                  <a:pos x="20" y="18"/>
                </a:cxn>
                <a:cxn ang="0">
                  <a:pos x="27" y="8"/>
                </a:cxn>
                <a:cxn ang="0">
                  <a:pos x="28" y="6"/>
                </a:cxn>
                <a:cxn ang="0">
                  <a:pos x="48" y="8"/>
                </a:cxn>
                <a:cxn ang="0">
                  <a:pos x="55" y="21"/>
                </a:cxn>
                <a:cxn ang="0">
                  <a:pos x="53" y="35"/>
                </a:cxn>
                <a:cxn ang="0">
                  <a:pos x="55" y="21"/>
                </a:cxn>
                <a:cxn ang="0">
                  <a:pos x="61" y="6"/>
                </a:cxn>
                <a:cxn ang="0">
                  <a:pos x="75" y="0"/>
                </a:cxn>
              </a:cxnLst>
              <a:rect l="0" t="0" r="r" b="b"/>
              <a:pathLst>
                <a:path w="103" h="108">
                  <a:moveTo>
                    <a:pt x="75" y="0"/>
                  </a:moveTo>
                  <a:lnTo>
                    <a:pt x="84" y="6"/>
                  </a:lnTo>
                  <a:lnTo>
                    <a:pt x="86" y="9"/>
                  </a:lnTo>
                  <a:lnTo>
                    <a:pt x="89" y="12"/>
                  </a:lnTo>
                  <a:lnTo>
                    <a:pt x="89" y="16"/>
                  </a:lnTo>
                  <a:lnTo>
                    <a:pt x="90" y="18"/>
                  </a:lnTo>
                  <a:lnTo>
                    <a:pt x="90" y="21"/>
                  </a:lnTo>
                  <a:lnTo>
                    <a:pt x="97" y="27"/>
                  </a:lnTo>
                  <a:lnTo>
                    <a:pt x="98" y="31"/>
                  </a:lnTo>
                  <a:lnTo>
                    <a:pt x="98" y="35"/>
                  </a:lnTo>
                  <a:lnTo>
                    <a:pt x="97" y="37"/>
                  </a:lnTo>
                  <a:lnTo>
                    <a:pt x="90" y="41"/>
                  </a:lnTo>
                  <a:lnTo>
                    <a:pt x="83" y="45"/>
                  </a:lnTo>
                  <a:lnTo>
                    <a:pt x="81" y="45"/>
                  </a:lnTo>
                  <a:lnTo>
                    <a:pt x="76" y="46"/>
                  </a:lnTo>
                  <a:lnTo>
                    <a:pt x="83" y="45"/>
                  </a:lnTo>
                  <a:lnTo>
                    <a:pt x="88" y="45"/>
                  </a:lnTo>
                  <a:lnTo>
                    <a:pt x="94" y="46"/>
                  </a:lnTo>
                  <a:lnTo>
                    <a:pt x="99" y="51"/>
                  </a:lnTo>
                  <a:lnTo>
                    <a:pt x="103" y="59"/>
                  </a:lnTo>
                  <a:lnTo>
                    <a:pt x="103" y="65"/>
                  </a:lnTo>
                  <a:lnTo>
                    <a:pt x="101" y="72"/>
                  </a:lnTo>
                  <a:lnTo>
                    <a:pt x="94" y="78"/>
                  </a:lnTo>
                  <a:lnTo>
                    <a:pt x="93" y="81"/>
                  </a:lnTo>
                  <a:lnTo>
                    <a:pt x="89" y="85"/>
                  </a:lnTo>
                  <a:lnTo>
                    <a:pt x="89" y="86"/>
                  </a:lnTo>
                  <a:lnTo>
                    <a:pt x="86" y="87"/>
                  </a:lnTo>
                  <a:lnTo>
                    <a:pt x="81" y="87"/>
                  </a:lnTo>
                  <a:lnTo>
                    <a:pt x="75" y="86"/>
                  </a:lnTo>
                  <a:lnTo>
                    <a:pt x="69" y="82"/>
                  </a:lnTo>
                  <a:lnTo>
                    <a:pt x="66" y="77"/>
                  </a:lnTo>
                  <a:lnTo>
                    <a:pt x="64" y="74"/>
                  </a:lnTo>
                  <a:lnTo>
                    <a:pt x="61" y="69"/>
                  </a:lnTo>
                  <a:lnTo>
                    <a:pt x="61" y="71"/>
                  </a:lnTo>
                  <a:lnTo>
                    <a:pt x="62" y="72"/>
                  </a:lnTo>
                  <a:lnTo>
                    <a:pt x="65" y="77"/>
                  </a:lnTo>
                  <a:lnTo>
                    <a:pt x="69" y="83"/>
                  </a:lnTo>
                  <a:lnTo>
                    <a:pt x="70" y="90"/>
                  </a:lnTo>
                  <a:lnTo>
                    <a:pt x="66" y="97"/>
                  </a:lnTo>
                  <a:lnTo>
                    <a:pt x="58" y="102"/>
                  </a:lnTo>
                  <a:lnTo>
                    <a:pt x="47" y="108"/>
                  </a:lnTo>
                  <a:lnTo>
                    <a:pt x="41" y="108"/>
                  </a:lnTo>
                  <a:lnTo>
                    <a:pt x="33" y="102"/>
                  </a:lnTo>
                  <a:lnTo>
                    <a:pt x="27" y="97"/>
                  </a:lnTo>
                  <a:lnTo>
                    <a:pt x="23" y="91"/>
                  </a:lnTo>
                  <a:lnTo>
                    <a:pt x="23" y="86"/>
                  </a:lnTo>
                  <a:lnTo>
                    <a:pt x="28" y="81"/>
                  </a:lnTo>
                  <a:lnTo>
                    <a:pt x="29" y="78"/>
                  </a:lnTo>
                  <a:lnTo>
                    <a:pt x="33" y="74"/>
                  </a:lnTo>
                  <a:lnTo>
                    <a:pt x="36" y="73"/>
                  </a:lnTo>
                  <a:lnTo>
                    <a:pt x="39" y="71"/>
                  </a:lnTo>
                  <a:lnTo>
                    <a:pt x="34" y="71"/>
                  </a:lnTo>
                  <a:lnTo>
                    <a:pt x="32" y="72"/>
                  </a:lnTo>
                  <a:lnTo>
                    <a:pt x="29" y="74"/>
                  </a:lnTo>
                  <a:lnTo>
                    <a:pt x="25" y="77"/>
                  </a:lnTo>
                  <a:lnTo>
                    <a:pt x="23" y="82"/>
                  </a:lnTo>
                  <a:lnTo>
                    <a:pt x="18" y="86"/>
                  </a:lnTo>
                  <a:lnTo>
                    <a:pt x="11" y="86"/>
                  </a:lnTo>
                  <a:lnTo>
                    <a:pt x="5" y="82"/>
                  </a:lnTo>
                  <a:lnTo>
                    <a:pt x="1" y="76"/>
                  </a:lnTo>
                  <a:lnTo>
                    <a:pt x="0" y="67"/>
                  </a:lnTo>
                  <a:lnTo>
                    <a:pt x="0" y="62"/>
                  </a:lnTo>
                  <a:lnTo>
                    <a:pt x="1" y="58"/>
                  </a:lnTo>
                  <a:lnTo>
                    <a:pt x="5" y="54"/>
                  </a:lnTo>
                  <a:lnTo>
                    <a:pt x="6" y="54"/>
                  </a:lnTo>
                  <a:lnTo>
                    <a:pt x="9" y="53"/>
                  </a:lnTo>
                  <a:lnTo>
                    <a:pt x="15" y="53"/>
                  </a:lnTo>
                  <a:lnTo>
                    <a:pt x="19" y="51"/>
                  </a:lnTo>
                  <a:lnTo>
                    <a:pt x="24" y="51"/>
                  </a:lnTo>
                  <a:lnTo>
                    <a:pt x="30" y="50"/>
                  </a:lnTo>
                  <a:lnTo>
                    <a:pt x="33" y="49"/>
                  </a:lnTo>
                  <a:lnTo>
                    <a:pt x="29" y="49"/>
                  </a:lnTo>
                  <a:lnTo>
                    <a:pt x="25" y="50"/>
                  </a:lnTo>
                  <a:lnTo>
                    <a:pt x="23" y="51"/>
                  </a:lnTo>
                  <a:lnTo>
                    <a:pt x="15" y="50"/>
                  </a:lnTo>
                  <a:lnTo>
                    <a:pt x="7" y="46"/>
                  </a:lnTo>
                  <a:lnTo>
                    <a:pt x="2" y="40"/>
                  </a:lnTo>
                  <a:lnTo>
                    <a:pt x="1" y="32"/>
                  </a:lnTo>
                  <a:lnTo>
                    <a:pt x="5" y="26"/>
                  </a:lnTo>
                  <a:lnTo>
                    <a:pt x="11" y="22"/>
                  </a:lnTo>
                  <a:lnTo>
                    <a:pt x="16" y="21"/>
                  </a:lnTo>
                  <a:lnTo>
                    <a:pt x="20" y="18"/>
                  </a:lnTo>
                  <a:lnTo>
                    <a:pt x="25" y="11"/>
                  </a:lnTo>
                  <a:lnTo>
                    <a:pt x="27" y="8"/>
                  </a:lnTo>
                  <a:lnTo>
                    <a:pt x="28" y="7"/>
                  </a:lnTo>
                  <a:lnTo>
                    <a:pt x="28" y="6"/>
                  </a:lnTo>
                  <a:lnTo>
                    <a:pt x="42" y="6"/>
                  </a:lnTo>
                  <a:lnTo>
                    <a:pt x="48" y="8"/>
                  </a:lnTo>
                  <a:lnTo>
                    <a:pt x="53" y="13"/>
                  </a:lnTo>
                  <a:lnTo>
                    <a:pt x="55" y="21"/>
                  </a:lnTo>
                  <a:lnTo>
                    <a:pt x="53" y="25"/>
                  </a:lnTo>
                  <a:lnTo>
                    <a:pt x="53" y="35"/>
                  </a:lnTo>
                  <a:lnTo>
                    <a:pt x="55" y="32"/>
                  </a:lnTo>
                  <a:lnTo>
                    <a:pt x="55" y="21"/>
                  </a:lnTo>
                  <a:lnTo>
                    <a:pt x="56" y="14"/>
                  </a:lnTo>
                  <a:lnTo>
                    <a:pt x="61" y="6"/>
                  </a:lnTo>
                  <a:lnTo>
                    <a:pt x="67" y="2"/>
                  </a:lnTo>
                  <a:lnTo>
                    <a:pt x="7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1" name="Freeform 347"/>
            <p:cNvSpPr>
              <a:spLocks/>
            </p:cNvSpPr>
            <p:nvPr/>
          </p:nvSpPr>
          <p:spPr bwMode="auto">
            <a:xfrm>
              <a:off x="2279651" y="2409826"/>
              <a:ext cx="107950" cy="112713"/>
            </a:xfrm>
            <a:custGeom>
              <a:avLst/>
              <a:gdLst/>
              <a:ahLst/>
              <a:cxnLst>
                <a:cxn ang="0">
                  <a:pos x="52" y="0"/>
                </a:cxn>
                <a:cxn ang="0">
                  <a:pos x="63" y="6"/>
                </a:cxn>
                <a:cxn ang="0">
                  <a:pos x="65" y="12"/>
                </a:cxn>
                <a:cxn ang="0">
                  <a:pos x="62" y="18"/>
                </a:cxn>
                <a:cxn ang="0">
                  <a:pos x="58" y="21"/>
                </a:cxn>
                <a:cxn ang="0">
                  <a:pos x="54" y="23"/>
                </a:cxn>
                <a:cxn ang="0">
                  <a:pos x="53" y="26"/>
                </a:cxn>
                <a:cxn ang="0">
                  <a:pos x="57" y="29"/>
                </a:cxn>
                <a:cxn ang="0">
                  <a:pos x="62" y="31"/>
                </a:cxn>
                <a:cxn ang="0">
                  <a:pos x="68" y="36"/>
                </a:cxn>
                <a:cxn ang="0">
                  <a:pos x="67" y="47"/>
                </a:cxn>
                <a:cxn ang="0">
                  <a:pos x="63" y="52"/>
                </a:cxn>
                <a:cxn ang="0">
                  <a:pos x="53" y="51"/>
                </a:cxn>
                <a:cxn ang="0">
                  <a:pos x="48" y="47"/>
                </a:cxn>
                <a:cxn ang="0">
                  <a:pos x="43" y="46"/>
                </a:cxn>
                <a:cxn ang="0">
                  <a:pos x="43" y="55"/>
                </a:cxn>
                <a:cxn ang="0">
                  <a:pos x="42" y="61"/>
                </a:cxn>
                <a:cxn ang="0">
                  <a:pos x="40" y="68"/>
                </a:cxn>
                <a:cxn ang="0">
                  <a:pos x="35" y="71"/>
                </a:cxn>
                <a:cxn ang="0">
                  <a:pos x="21" y="68"/>
                </a:cxn>
                <a:cxn ang="0">
                  <a:pos x="18" y="57"/>
                </a:cxn>
                <a:cxn ang="0">
                  <a:pos x="23" y="46"/>
                </a:cxn>
                <a:cxn ang="0">
                  <a:pos x="20" y="45"/>
                </a:cxn>
                <a:cxn ang="0">
                  <a:pos x="14" y="49"/>
                </a:cxn>
                <a:cxn ang="0">
                  <a:pos x="7" y="50"/>
                </a:cxn>
                <a:cxn ang="0">
                  <a:pos x="2" y="49"/>
                </a:cxn>
                <a:cxn ang="0">
                  <a:pos x="0" y="43"/>
                </a:cxn>
                <a:cxn ang="0">
                  <a:pos x="2" y="37"/>
                </a:cxn>
                <a:cxn ang="0">
                  <a:pos x="9" y="33"/>
                </a:cxn>
                <a:cxn ang="0">
                  <a:pos x="15" y="31"/>
                </a:cxn>
                <a:cxn ang="0">
                  <a:pos x="16" y="28"/>
                </a:cxn>
                <a:cxn ang="0">
                  <a:pos x="10" y="27"/>
                </a:cxn>
                <a:cxn ang="0">
                  <a:pos x="2" y="22"/>
                </a:cxn>
                <a:cxn ang="0">
                  <a:pos x="5" y="10"/>
                </a:cxn>
                <a:cxn ang="0">
                  <a:pos x="11" y="5"/>
                </a:cxn>
                <a:cxn ang="0">
                  <a:pos x="23" y="4"/>
                </a:cxn>
                <a:cxn ang="0">
                  <a:pos x="26" y="9"/>
                </a:cxn>
                <a:cxn ang="0">
                  <a:pos x="30" y="12"/>
                </a:cxn>
                <a:cxn ang="0">
                  <a:pos x="33" y="15"/>
                </a:cxn>
                <a:cxn ang="0">
                  <a:pos x="40" y="12"/>
                </a:cxn>
                <a:cxn ang="0">
                  <a:pos x="42" y="9"/>
                </a:cxn>
                <a:cxn ang="0">
                  <a:pos x="43" y="4"/>
                </a:cxn>
                <a:cxn ang="0">
                  <a:pos x="47" y="0"/>
                </a:cxn>
              </a:cxnLst>
              <a:rect l="0" t="0" r="r" b="b"/>
              <a:pathLst>
                <a:path w="68" h="71">
                  <a:moveTo>
                    <a:pt x="47" y="0"/>
                  </a:moveTo>
                  <a:lnTo>
                    <a:pt x="52" y="0"/>
                  </a:lnTo>
                  <a:lnTo>
                    <a:pt x="56" y="3"/>
                  </a:lnTo>
                  <a:lnTo>
                    <a:pt x="63" y="6"/>
                  </a:lnTo>
                  <a:lnTo>
                    <a:pt x="65" y="9"/>
                  </a:lnTo>
                  <a:lnTo>
                    <a:pt x="65" y="12"/>
                  </a:lnTo>
                  <a:lnTo>
                    <a:pt x="63" y="14"/>
                  </a:lnTo>
                  <a:lnTo>
                    <a:pt x="62" y="18"/>
                  </a:lnTo>
                  <a:lnTo>
                    <a:pt x="60" y="19"/>
                  </a:lnTo>
                  <a:lnTo>
                    <a:pt x="58" y="21"/>
                  </a:lnTo>
                  <a:lnTo>
                    <a:pt x="56" y="22"/>
                  </a:lnTo>
                  <a:lnTo>
                    <a:pt x="54" y="23"/>
                  </a:lnTo>
                  <a:lnTo>
                    <a:pt x="53" y="23"/>
                  </a:lnTo>
                  <a:lnTo>
                    <a:pt x="53" y="26"/>
                  </a:lnTo>
                  <a:lnTo>
                    <a:pt x="54" y="28"/>
                  </a:lnTo>
                  <a:lnTo>
                    <a:pt x="57" y="29"/>
                  </a:lnTo>
                  <a:lnTo>
                    <a:pt x="61" y="29"/>
                  </a:lnTo>
                  <a:lnTo>
                    <a:pt x="62" y="31"/>
                  </a:lnTo>
                  <a:lnTo>
                    <a:pt x="67" y="33"/>
                  </a:lnTo>
                  <a:lnTo>
                    <a:pt x="68" y="36"/>
                  </a:lnTo>
                  <a:lnTo>
                    <a:pt x="68" y="45"/>
                  </a:lnTo>
                  <a:lnTo>
                    <a:pt x="67" y="47"/>
                  </a:lnTo>
                  <a:lnTo>
                    <a:pt x="65" y="50"/>
                  </a:lnTo>
                  <a:lnTo>
                    <a:pt x="63" y="52"/>
                  </a:lnTo>
                  <a:lnTo>
                    <a:pt x="57" y="52"/>
                  </a:lnTo>
                  <a:lnTo>
                    <a:pt x="53" y="51"/>
                  </a:lnTo>
                  <a:lnTo>
                    <a:pt x="51" y="49"/>
                  </a:lnTo>
                  <a:lnTo>
                    <a:pt x="48" y="47"/>
                  </a:lnTo>
                  <a:lnTo>
                    <a:pt x="47" y="46"/>
                  </a:lnTo>
                  <a:lnTo>
                    <a:pt x="43" y="46"/>
                  </a:lnTo>
                  <a:lnTo>
                    <a:pt x="40" y="50"/>
                  </a:lnTo>
                  <a:lnTo>
                    <a:pt x="43" y="55"/>
                  </a:lnTo>
                  <a:lnTo>
                    <a:pt x="43" y="59"/>
                  </a:lnTo>
                  <a:lnTo>
                    <a:pt x="42" y="61"/>
                  </a:lnTo>
                  <a:lnTo>
                    <a:pt x="42" y="65"/>
                  </a:lnTo>
                  <a:lnTo>
                    <a:pt x="40" y="68"/>
                  </a:lnTo>
                  <a:lnTo>
                    <a:pt x="38" y="70"/>
                  </a:lnTo>
                  <a:lnTo>
                    <a:pt x="35" y="71"/>
                  </a:lnTo>
                  <a:lnTo>
                    <a:pt x="29" y="71"/>
                  </a:lnTo>
                  <a:lnTo>
                    <a:pt x="21" y="68"/>
                  </a:lnTo>
                  <a:lnTo>
                    <a:pt x="18" y="63"/>
                  </a:lnTo>
                  <a:lnTo>
                    <a:pt x="18" y="57"/>
                  </a:lnTo>
                  <a:lnTo>
                    <a:pt x="20" y="51"/>
                  </a:lnTo>
                  <a:lnTo>
                    <a:pt x="23" y="46"/>
                  </a:lnTo>
                  <a:lnTo>
                    <a:pt x="21" y="45"/>
                  </a:lnTo>
                  <a:lnTo>
                    <a:pt x="20" y="45"/>
                  </a:lnTo>
                  <a:lnTo>
                    <a:pt x="15" y="47"/>
                  </a:lnTo>
                  <a:lnTo>
                    <a:pt x="14" y="49"/>
                  </a:lnTo>
                  <a:lnTo>
                    <a:pt x="11" y="49"/>
                  </a:lnTo>
                  <a:lnTo>
                    <a:pt x="7" y="50"/>
                  </a:lnTo>
                  <a:lnTo>
                    <a:pt x="5" y="50"/>
                  </a:lnTo>
                  <a:lnTo>
                    <a:pt x="2" y="49"/>
                  </a:lnTo>
                  <a:lnTo>
                    <a:pt x="1" y="47"/>
                  </a:lnTo>
                  <a:lnTo>
                    <a:pt x="0" y="43"/>
                  </a:lnTo>
                  <a:lnTo>
                    <a:pt x="1" y="40"/>
                  </a:lnTo>
                  <a:lnTo>
                    <a:pt x="2" y="37"/>
                  </a:lnTo>
                  <a:lnTo>
                    <a:pt x="6" y="35"/>
                  </a:lnTo>
                  <a:lnTo>
                    <a:pt x="9" y="33"/>
                  </a:lnTo>
                  <a:lnTo>
                    <a:pt x="12" y="32"/>
                  </a:lnTo>
                  <a:lnTo>
                    <a:pt x="15" y="31"/>
                  </a:lnTo>
                  <a:lnTo>
                    <a:pt x="16" y="31"/>
                  </a:lnTo>
                  <a:lnTo>
                    <a:pt x="16" y="28"/>
                  </a:lnTo>
                  <a:lnTo>
                    <a:pt x="15" y="27"/>
                  </a:lnTo>
                  <a:lnTo>
                    <a:pt x="10" y="27"/>
                  </a:lnTo>
                  <a:lnTo>
                    <a:pt x="6" y="26"/>
                  </a:lnTo>
                  <a:lnTo>
                    <a:pt x="2" y="22"/>
                  </a:lnTo>
                  <a:lnTo>
                    <a:pt x="2" y="18"/>
                  </a:lnTo>
                  <a:lnTo>
                    <a:pt x="5" y="10"/>
                  </a:lnTo>
                  <a:lnTo>
                    <a:pt x="9" y="8"/>
                  </a:lnTo>
                  <a:lnTo>
                    <a:pt x="11" y="5"/>
                  </a:lnTo>
                  <a:lnTo>
                    <a:pt x="15" y="4"/>
                  </a:lnTo>
                  <a:lnTo>
                    <a:pt x="23" y="4"/>
                  </a:lnTo>
                  <a:lnTo>
                    <a:pt x="25" y="6"/>
                  </a:lnTo>
                  <a:lnTo>
                    <a:pt x="26" y="9"/>
                  </a:lnTo>
                  <a:lnTo>
                    <a:pt x="29" y="10"/>
                  </a:lnTo>
                  <a:lnTo>
                    <a:pt x="30" y="12"/>
                  </a:lnTo>
                  <a:lnTo>
                    <a:pt x="30" y="13"/>
                  </a:lnTo>
                  <a:lnTo>
                    <a:pt x="33" y="15"/>
                  </a:lnTo>
                  <a:lnTo>
                    <a:pt x="39" y="15"/>
                  </a:lnTo>
                  <a:lnTo>
                    <a:pt x="40" y="12"/>
                  </a:lnTo>
                  <a:lnTo>
                    <a:pt x="40" y="10"/>
                  </a:lnTo>
                  <a:lnTo>
                    <a:pt x="42" y="9"/>
                  </a:lnTo>
                  <a:lnTo>
                    <a:pt x="42" y="6"/>
                  </a:lnTo>
                  <a:lnTo>
                    <a:pt x="43" y="4"/>
                  </a:lnTo>
                  <a:lnTo>
                    <a:pt x="46" y="3"/>
                  </a:lnTo>
                  <a:lnTo>
                    <a:pt x="47" y="0"/>
                  </a:lnTo>
                  <a:close/>
                </a:path>
              </a:pathLst>
            </a:custGeom>
            <a:solidFill>
              <a:srgbClr val="A1FFD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2" name="Freeform 348"/>
            <p:cNvSpPr>
              <a:spLocks/>
            </p:cNvSpPr>
            <p:nvPr/>
          </p:nvSpPr>
          <p:spPr bwMode="auto">
            <a:xfrm>
              <a:off x="2298701" y="2428876"/>
              <a:ext cx="66675" cy="66675"/>
            </a:xfrm>
            <a:custGeom>
              <a:avLst/>
              <a:gdLst/>
              <a:ahLst/>
              <a:cxnLst>
                <a:cxn ang="0">
                  <a:pos x="22" y="0"/>
                </a:cxn>
                <a:cxn ang="0">
                  <a:pos x="30" y="1"/>
                </a:cxn>
                <a:cxn ang="0">
                  <a:pos x="39" y="9"/>
                </a:cxn>
                <a:cxn ang="0">
                  <a:pos x="42" y="19"/>
                </a:cxn>
                <a:cxn ang="0">
                  <a:pos x="41" y="29"/>
                </a:cxn>
                <a:cxn ang="0">
                  <a:pos x="36" y="37"/>
                </a:cxn>
                <a:cxn ang="0">
                  <a:pos x="28" y="40"/>
                </a:cxn>
                <a:cxn ang="0">
                  <a:pos x="21" y="42"/>
                </a:cxn>
                <a:cxn ang="0">
                  <a:pos x="13" y="40"/>
                </a:cxn>
                <a:cxn ang="0">
                  <a:pos x="6" y="35"/>
                </a:cxn>
                <a:cxn ang="0">
                  <a:pos x="2" y="28"/>
                </a:cxn>
                <a:cxn ang="0">
                  <a:pos x="0" y="20"/>
                </a:cxn>
                <a:cxn ang="0">
                  <a:pos x="3" y="12"/>
                </a:cxn>
                <a:cxn ang="0">
                  <a:pos x="7" y="5"/>
                </a:cxn>
                <a:cxn ang="0">
                  <a:pos x="14" y="1"/>
                </a:cxn>
                <a:cxn ang="0">
                  <a:pos x="22" y="0"/>
                </a:cxn>
              </a:cxnLst>
              <a:rect l="0" t="0" r="r" b="b"/>
              <a:pathLst>
                <a:path w="42" h="42">
                  <a:moveTo>
                    <a:pt x="22" y="0"/>
                  </a:moveTo>
                  <a:lnTo>
                    <a:pt x="30" y="1"/>
                  </a:lnTo>
                  <a:lnTo>
                    <a:pt x="39" y="9"/>
                  </a:lnTo>
                  <a:lnTo>
                    <a:pt x="42" y="19"/>
                  </a:lnTo>
                  <a:lnTo>
                    <a:pt x="41" y="29"/>
                  </a:lnTo>
                  <a:lnTo>
                    <a:pt x="36" y="37"/>
                  </a:lnTo>
                  <a:lnTo>
                    <a:pt x="28" y="40"/>
                  </a:lnTo>
                  <a:lnTo>
                    <a:pt x="21" y="42"/>
                  </a:lnTo>
                  <a:lnTo>
                    <a:pt x="13" y="40"/>
                  </a:lnTo>
                  <a:lnTo>
                    <a:pt x="6" y="35"/>
                  </a:lnTo>
                  <a:lnTo>
                    <a:pt x="2" y="28"/>
                  </a:lnTo>
                  <a:lnTo>
                    <a:pt x="0" y="20"/>
                  </a:lnTo>
                  <a:lnTo>
                    <a:pt x="3" y="12"/>
                  </a:lnTo>
                  <a:lnTo>
                    <a:pt x="7" y="5"/>
                  </a:lnTo>
                  <a:lnTo>
                    <a:pt x="14" y="1"/>
                  </a:lnTo>
                  <a:lnTo>
                    <a:pt x="22" y="0"/>
                  </a:lnTo>
                  <a:close/>
                </a:path>
              </a:pathLst>
            </a:custGeom>
            <a:solidFill>
              <a:srgbClr val="67FEC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3" name="Freeform 349"/>
            <p:cNvSpPr>
              <a:spLocks/>
            </p:cNvSpPr>
            <p:nvPr/>
          </p:nvSpPr>
          <p:spPr bwMode="auto">
            <a:xfrm>
              <a:off x="2327276" y="2428876"/>
              <a:ext cx="38100" cy="66675"/>
            </a:xfrm>
            <a:custGeom>
              <a:avLst/>
              <a:gdLst/>
              <a:ahLst/>
              <a:cxnLst>
                <a:cxn ang="0">
                  <a:pos x="7" y="0"/>
                </a:cxn>
                <a:cxn ang="0">
                  <a:pos x="8" y="0"/>
                </a:cxn>
                <a:cxn ang="0">
                  <a:pos x="10" y="1"/>
                </a:cxn>
                <a:cxn ang="0">
                  <a:pos x="12" y="1"/>
                </a:cxn>
                <a:cxn ang="0">
                  <a:pos x="21" y="9"/>
                </a:cxn>
                <a:cxn ang="0">
                  <a:pos x="24" y="19"/>
                </a:cxn>
                <a:cxn ang="0">
                  <a:pos x="23" y="29"/>
                </a:cxn>
                <a:cxn ang="0">
                  <a:pos x="18" y="37"/>
                </a:cxn>
                <a:cxn ang="0">
                  <a:pos x="9" y="40"/>
                </a:cxn>
                <a:cxn ang="0">
                  <a:pos x="0" y="42"/>
                </a:cxn>
                <a:cxn ang="0">
                  <a:pos x="7" y="35"/>
                </a:cxn>
                <a:cxn ang="0">
                  <a:pos x="9" y="28"/>
                </a:cxn>
                <a:cxn ang="0">
                  <a:pos x="7" y="16"/>
                </a:cxn>
                <a:cxn ang="0">
                  <a:pos x="5" y="11"/>
                </a:cxn>
                <a:cxn ang="0">
                  <a:pos x="5" y="2"/>
                </a:cxn>
                <a:cxn ang="0">
                  <a:pos x="7" y="0"/>
                </a:cxn>
              </a:cxnLst>
              <a:rect l="0" t="0" r="r" b="b"/>
              <a:pathLst>
                <a:path w="24" h="42">
                  <a:moveTo>
                    <a:pt x="7" y="0"/>
                  </a:moveTo>
                  <a:lnTo>
                    <a:pt x="8" y="0"/>
                  </a:lnTo>
                  <a:lnTo>
                    <a:pt x="10" y="1"/>
                  </a:lnTo>
                  <a:lnTo>
                    <a:pt x="12" y="1"/>
                  </a:lnTo>
                  <a:lnTo>
                    <a:pt x="21" y="9"/>
                  </a:lnTo>
                  <a:lnTo>
                    <a:pt x="24" y="19"/>
                  </a:lnTo>
                  <a:lnTo>
                    <a:pt x="23" y="29"/>
                  </a:lnTo>
                  <a:lnTo>
                    <a:pt x="18" y="37"/>
                  </a:lnTo>
                  <a:lnTo>
                    <a:pt x="9" y="40"/>
                  </a:lnTo>
                  <a:lnTo>
                    <a:pt x="0" y="42"/>
                  </a:lnTo>
                  <a:lnTo>
                    <a:pt x="7" y="35"/>
                  </a:lnTo>
                  <a:lnTo>
                    <a:pt x="9" y="28"/>
                  </a:lnTo>
                  <a:lnTo>
                    <a:pt x="7" y="16"/>
                  </a:lnTo>
                  <a:lnTo>
                    <a:pt x="5" y="11"/>
                  </a:lnTo>
                  <a:lnTo>
                    <a:pt x="5" y="2"/>
                  </a:lnTo>
                  <a:lnTo>
                    <a:pt x="7" y="0"/>
                  </a:lnTo>
                  <a:close/>
                </a:path>
              </a:pathLst>
            </a:custGeom>
            <a:solidFill>
              <a:srgbClr val="369AB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4" name="Freeform 350"/>
            <p:cNvSpPr>
              <a:spLocks/>
            </p:cNvSpPr>
            <p:nvPr/>
          </p:nvSpPr>
          <p:spPr bwMode="auto">
            <a:xfrm>
              <a:off x="2311401" y="2465388"/>
              <a:ext cx="19050" cy="17463"/>
            </a:xfrm>
            <a:custGeom>
              <a:avLst/>
              <a:gdLst/>
              <a:ahLst/>
              <a:cxnLst>
                <a:cxn ang="0">
                  <a:pos x="5" y="0"/>
                </a:cxn>
                <a:cxn ang="0">
                  <a:pos x="8" y="0"/>
                </a:cxn>
                <a:cxn ang="0">
                  <a:pos x="9" y="1"/>
                </a:cxn>
                <a:cxn ang="0">
                  <a:pos x="10" y="3"/>
                </a:cxn>
                <a:cxn ang="0">
                  <a:pos x="12" y="5"/>
                </a:cxn>
                <a:cxn ang="0">
                  <a:pos x="12" y="7"/>
                </a:cxn>
                <a:cxn ang="0">
                  <a:pos x="10" y="10"/>
                </a:cxn>
                <a:cxn ang="0">
                  <a:pos x="8" y="11"/>
                </a:cxn>
                <a:cxn ang="0">
                  <a:pos x="4" y="11"/>
                </a:cxn>
                <a:cxn ang="0">
                  <a:pos x="1" y="10"/>
                </a:cxn>
                <a:cxn ang="0">
                  <a:pos x="0" y="7"/>
                </a:cxn>
                <a:cxn ang="0">
                  <a:pos x="0" y="3"/>
                </a:cxn>
                <a:cxn ang="0">
                  <a:pos x="1" y="2"/>
                </a:cxn>
                <a:cxn ang="0">
                  <a:pos x="4" y="1"/>
                </a:cxn>
                <a:cxn ang="0">
                  <a:pos x="5" y="0"/>
                </a:cxn>
              </a:cxnLst>
              <a:rect l="0" t="0" r="r" b="b"/>
              <a:pathLst>
                <a:path w="12" h="11">
                  <a:moveTo>
                    <a:pt x="5" y="0"/>
                  </a:moveTo>
                  <a:lnTo>
                    <a:pt x="8" y="0"/>
                  </a:lnTo>
                  <a:lnTo>
                    <a:pt x="9" y="1"/>
                  </a:lnTo>
                  <a:lnTo>
                    <a:pt x="10" y="3"/>
                  </a:lnTo>
                  <a:lnTo>
                    <a:pt x="12" y="5"/>
                  </a:lnTo>
                  <a:lnTo>
                    <a:pt x="12" y="7"/>
                  </a:lnTo>
                  <a:lnTo>
                    <a:pt x="10" y="10"/>
                  </a:lnTo>
                  <a:lnTo>
                    <a:pt x="8" y="11"/>
                  </a:lnTo>
                  <a:lnTo>
                    <a:pt x="4" y="11"/>
                  </a:lnTo>
                  <a:lnTo>
                    <a:pt x="1" y="10"/>
                  </a:lnTo>
                  <a:lnTo>
                    <a:pt x="0" y="7"/>
                  </a:lnTo>
                  <a:lnTo>
                    <a:pt x="0" y="3"/>
                  </a:lnTo>
                  <a:lnTo>
                    <a:pt x="1" y="2"/>
                  </a:lnTo>
                  <a:lnTo>
                    <a:pt x="4" y="1"/>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5" name="Freeform 351"/>
            <p:cNvSpPr>
              <a:spLocks/>
            </p:cNvSpPr>
            <p:nvPr/>
          </p:nvSpPr>
          <p:spPr bwMode="auto">
            <a:xfrm>
              <a:off x="2452688" y="2451101"/>
              <a:ext cx="115888" cy="119063"/>
            </a:xfrm>
            <a:custGeom>
              <a:avLst/>
              <a:gdLst/>
              <a:ahLst/>
              <a:cxnLst>
                <a:cxn ang="0">
                  <a:pos x="53" y="0"/>
                </a:cxn>
                <a:cxn ang="0">
                  <a:pos x="61" y="6"/>
                </a:cxn>
                <a:cxn ang="0">
                  <a:pos x="64" y="14"/>
                </a:cxn>
                <a:cxn ang="0">
                  <a:pos x="68" y="19"/>
                </a:cxn>
                <a:cxn ang="0">
                  <a:pos x="69" y="23"/>
                </a:cxn>
                <a:cxn ang="0">
                  <a:pos x="65" y="28"/>
                </a:cxn>
                <a:cxn ang="0">
                  <a:pos x="55" y="31"/>
                </a:cxn>
                <a:cxn ang="0">
                  <a:pos x="61" y="30"/>
                </a:cxn>
                <a:cxn ang="0">
                  <a:pos x="67" y="31"/>
                </a:cxn>
                <a:cxn ang="0">
                  <a:pos x="73" y="42"/>
                </a:cxn>
                <a:cxn ang="0">
                  <a:pos x="70" y="49"/>
                </a:cxn>
                <a:cxn ang="0">
                  <a:pos x="67" y="54"/>
                </a:cxn>
                <a:cxn ang="0">
                  <a:pos x="63" y="60"/>
                </a:cxn>
                <a:cxn ang="0">
                  <a:pos x="59" y="61"/>
                </a:cxn>
                <a:cxn ang="0">
                  <a:pos x="51" y="58"/>
                </a:cxn>
                <a:cxn ang="0">
                  <a:pos x="46" y="52"/>
                </a:cxn>
                <a:cxn ang="0">
                  <a:pos x="45" y="51"/>
                </a:cxn>
                <a:cxn ang="0">
                  <a:pos x="49" y="57"/>
                </a:cxn>
                <a:cxn ang="0">
                  <a:pos x="45" y="68"/>
                </a:cxn>
                <a:cxn ang="0">
                  <a:pos x="37" y="72"/>
                </a:cxn>
                <a:cxn ang="0">
                  <a:pos x="28" y="75"/>
                </a:cxn>
                <a:cxn ang="0">
                  <a:pos x="23" y="71"/>
                </a:cxn>
                <a:cxn ang="0">
                  <a:pos x="16" y="61"/>
                </a:cxn>
                <a:cxn ang="0">
                  <a:pos x="21" y="53"/>
                </a:cxn>
                <a:cxn ang="0">
                  <a:pos x="28" y="48"/>
                </a:cxn>
                <a:cxn ang="0">
                  <a:pos x="24" y="49"/>
                </a:cxn>
                <a:cxn ang="0">
                  <a:pos x="17" y="56"/>
                </a:cxn>
                <a:cxn ang="0">
                  <a:pos x="12" y="60"/>
                </a:cxn>
                <a:cxn ang="0">
                  <a:pos x="7" y="58"/>
                </a:cxn>
                <a:cxn ang="0">
                  <a:pos x="0" y="49"/>
                </a:cxn>
                <a:cxn ang="0">
                  <a:pos x="2" y="39"/>
                </a:cxn>
                <a:cxn ang="0">
                  <a:pos x="12" y="37"/>
                </a:cxn>
                <a:cxn ang="0">
                  <a:pos x="17" y="35"/>
                </a:cxn>
                <a:cxn ang="0">
                  <a:pos x="12" y="34"/>
                </a:cxn>
                <a:cxn ang="0">
                  <a:pos x="5" y="31"/>
                </a:cxn>
                <a:cxn ang="0">
                  <a:pos x="2" y="25"/>
                </a:cxn>
                <a:cxn ang="0">
                  <a:pos x="3" y="19"/>
                </a:cxn>
                <a:cxn ang="0">
                  <a:pos x="13" y="14"/>
                </a:cxn>
                <a:cxn ang="0">
                  <a:pos x="18" y="6"/>
                </a:cxn>
                <a:cxn ang="0">
                  <a:pos x="19" y="3"/>
                </a:cxn>
                <a:cxn ang="0">
                  <a:pos x="24" y="2"/>
                </a:cxn>
                <a:cxn ang="0">
                  <a:pos x="31" y="3"/>
                </a:cxn>
                <a:cxn ang="0">
                  <a:pos x="36" y="6"/>
                </a:cxn>
                <a:cxn ang="0">
                  <a:pos x="39" y="14"/>
                </a:cxn>
                <a:cxn ang="0">
                  <a:pos x="40" y="21"/>
                </a:cxn>
                <a:cxn ang="0">
                  <a:pos x="39" y="15"/>
                </a:cxn>
                <a:cxn ang="0">
                  <a:pos x="44" y="3"/>
                </a:cxn>
                <a:cxn ang="0">
                  <a:pos x="49" y="0"/>
                </a:cxn>
              </a:cxnLst>
              <a:rect l="0" t="0" r="r" b="b"/>
              <a:pathLst>
                <a:path w="73" h="75">
                  <a:moveTo>
                    <a:pt x="49" y="0"/>
                  </a:moveTo>
                  <a:lnTo>
                    <a:pt x="53" y="0"/>
                  </a:lnTo>
                  <a:lnTo>
                    <a:pt x="56" y="1"/>
                  </a:lnTo>
                  <a:lnTo>
                    <a:pt x="61" y="6"/>
                  </a:lnTo>
                  <a:lnTo>
                    <a:pt x="64" y="11"/>
                  </a:lnTo>
                  <a:lnTo>
                    <a:pt x="64" y="14"/>
                  </a:lnTo>
                  <a:lnTo>
                    <a:pt x="67" y="16"/>
                  </a:lnTo>
                  <a:lnTo>
                    <a:pt x="68" y="19"/>
                  </a:lnTo>
                  <a:lnTo>
                    <a:pt x="69" y="20"/>
                  </a:lnTo>
                  <a:lnTo>
                    <a:pt x="69" y="23"/>
                  </a:lnTo>
                  <a:lnTo>
                    <a:pt x="68" y="25"/>
                  </a:lnTo>
                  <a:lnTo>
                    <a:pt x="65" y="28"/>
                  </a:lnTo>
                  <a:lnTo>
                    <a:pt x="63" y="29"/>
                  </a:lnTo>
                  <a:lnTo>
                    <a:pt x="55" y="31"/>
                  </a:lnTo>
                  <a:lnTo>
                    <a:pt x="58" y="31"/>
                  </a:lnTo>
                  <a:lnTo>
                    <a:pt x="61" y="30"/>
                  </a:lnTo>
                  <a:lnTo>
                    <a:pt x="64" y="30"/>
                  </a:lnTo>
                  <a:lnTo>
                    <a:pt x="67" y="31"/>
                  </a:lnTo>
                  <a:lnTo>
                    <a:pt x="69" y="34"/>
                  </a:lnTo>
                  <a:lnTo>
                    <a:pt x="73" y="42"/>
                  </a:lnTo>
                  <a:lnTo>
                    <a:pt x="73" y="44"/>
                  </a:lnTo>
                  <a:lnTo>
                    <a:pt x="70" y="49"/>
                  </a:lnTo>
                  <a:lnTo>
                    <a:pt x="68" y="52"/>
                  </a:lnTo>
                  <a:lnTo>
                    <a:pt x="67" y="54"/>
                  </a:lnTo>
                  <a:lnTo>
                    <a:pt x="63" y="58"/>
                  </a:lnTo>
                  <a:lnTo>
                    <a:pt x="63" y="60"/>
                  </a:lnTo>
                  <a:lnTo>
                    <a:pt x="61" y="60"/>
                  </a:lnTo>
                  <a:lnTo>
                    <a:pt x="59" y="61"/>
                  </a:lnTo>
                  <a:lnTo>
                    <a:pt x="56" y="61"/>
                  </a:lnTo>
                  <a:lnTo>
                    <a:pt x="51" y="58"/>
                  </a:lnTo>
                  <a:lnTo>
                    <a:pt x="49" y="56"/>
                  </a:lnTo>
                  <a:lnTo>
                    <a:pt x="46" y="52"/>
                  </a:lnTo>
                  <a:lnTo>
                    <a:pt x="45" y="49"/>
                  </a:lnTo>
                  <a:lnTo>
                    <a:pt x="45" y="51"/>
                  </a:lnTo>
                  <a:lnTo>
                    <a:pt x="46" y="52"/>
                  </a:lnTo>
                  <a:lnTo>
                    <a:pt x="49" y="57"/>
                  </a:lnTo>
                  <a:lnTo>
                    <a:pt x="49" y="65"/>
                  </a:lnTo>
                  <a:lnTo>
                    <a:pt x="45" y="68"/>
                  </a:lnTo>
                  <a:lnTo>
                    <a:pt x="41" y="71"/>
                  </a:lnTo>
                  <a:lnTo>
                    <a:pt x="37" y="72"/>
                  </a:lnTo>
                  <a:lnTo>
                    <a:pt x="33" y="75"/>
                  </a:lnTo>
                  <a:lnTo>
                    <a:pt x="28" y="75"/>
                  </a:lnTo>
                  <a:lnTo>
                    <a:pt x="26" y="72"/>
                  </a:lnTo>
                  <a:lnTo>
                    <a:pt x="23" y="71"/>
                  </a:lnTo>
                  <a:lnTo>
                    <a:pt x="18" y="66"/>
                  </a:lnTo>
                  <a:lnTo>
                    <a:pt x="16" y="61"/>
                  </a:lnTo>
                  <a:lnTo>
                    <a:pt x="21" y="56"/>
                  </a:lnTo>
                  <a:lnTo>
                    <a:pt x="21" y="53"/>
                  </a:lnTo>
                  <a:lnTo>
                    <a:pt x="24" y="49"/>
                  </a:lnTo>
                  <a:lnTo>
                    <a:pt x="28" y="48"/>
                  </a:lnTo>
                  <a:lnTo>
                    <a:pt x="26" y="48"/>
                  </a:lnTo>
                  <a:lnTo>
                    <a:pt x="24" y="49"/>
                  </a:lnTo>
                  <a:lnTo>
                    <a:pt x="19" y="52"/>
                  </a:lnTo>
                  <a:lnTo>
                    <a:pt x="17" y="56"/>
                  </a:lnTo>
                  <a:lnTo>
                    <a:pt x="14" y="58"/>
                  </a:lnTo>
                  <a:lnTo>
                    <a:pt x="12" y="60"/>
                  </a:lnTo>
                  <a:lnTo>
                    <a:pt x="9" y="60"/>
                  </a:lnTo>
                  <a:lnTo>
                    <a:pt x="7" y="58"/>
                  </a:lnTo>
                  <a:lnTo>
                    <a:pt x="2" y="53"/>
                  </a:lnTo>
                  <a:lnTo>
                    <a:pt x="0" y="49"/>
                  </a:lnTo>
                  <a:lnTo>
                    <a:pt x="0" y="42"/>
                  </a:lnTo>
                  <a:lnTo>
                    <a:pt x="2" y="39"/>
                  </a:lnTo>
                  <a:lnTo>
                    <a:pt x="4" y="37"/>
                  </a:lnTo>
                  <a:lnTo>
                    <a:pt x="12" y="37"/>
                  </a:lnTo>
                  <a:lnTo>
                    <a:pt x="14" y="35"/>
                  </a:lnTo>
                  <a:lnTo>
                    <a:pt x="17" y="35"/>
                  </a:lnTo>
                  <a:lnTo>
                    <a:pt x="19" y="34"/>
                  </a:lnTo>
                  <a:lnTo>
                    <a:pt x="12" y="34"/>
                  </a:lnTo>
                  <a:lnTo>
                    <a:pt x="8" y="33"/>
                  </a:lnTo>
                  <a:lnTo>
                    <a:pt x="5" y="31"/>
                  </a:lnTo>
                  <a:lnTo>
                    <a:pt x="3" y="29"/>
                  </a:lnTo>
                  <a:lnTo>
                    <a:pt x="2" y="25"/>
                  </a:lnTo>
                  <a:lnTo>
                    <a:pt x="2" y="23"/>
                  </a:lnTo>
                  <a:lnTo>
                    <a:pt x="3" y="19"/>
                  </a:lnTo>
                  <a:lnTo>
                    <a:pt x="5" y="16"/>
                  </a:lnTo>
                  <a:lnTo>
                    <a:pt x="13" y="14"/>
                  </a:lnTo>
                  <a:lnTo>
                    <a:pt x="16" y="11"/>
                  </a:lnTo>
                  <a:lnTo>
                    <a:pt x="18" y="6"/>
                  </a:lnTo>
                  <a:lnTo>
                    <a:pt x="19" y="5"/>
                  </a:lnTo>
                  <a:lnTo>
                    <a:pt x="19" y="3"/>
                  </a:lnTo>
                  <a:lnTo>
                    <a:pt x="22" y="3"/>
                  </a:lnTo>
                  <a:lnTo>
                    <a:pt x="24" y="2"/>
                  </a:lnTo>
                  <a:lnTo>
                    <a:pt x="27" y="2"/>
                  </a:lnTo>
                  <a:lnTo>
                    <a:pt x="31" y="3"/>
                  </a:lnTo>
                  <a:lnTo>
                    <a:pt x="33" y="3"/>
                  </a:lnTo>
                  <a:lnTo>
                    <a:pt x="36" y="6"/>
                  </a:lnTo>
                  <a:lnTo>
                    <a:pt x="37" y="9"/>
                  </a:lnTo>
                  <a:lnTo>
                    <a:pt x="39" y="14"/>
                  </a:lnTo>
                  <a:lnTo>
                    <a:pt x="39" y="23"/>
                  </a:lnTo>
                  <a:lnTo>
                    <a:pt x="40" y="21"/>
                  </a:lnTo>
                  <a:lnTo>
                    <a:pt x="40" y="17"/>
                  </a:lnTo>
                  <a:lnTo>
                    <a:pt x="39" y="15"/>
                  </a:lnTo>
                  <a:lnTo>
                    <a:pt x="40" y="10"/>
                  </a:lnTo>
                  <a:lnTo>
                    <a:pt x="44" y="3"/>
                  </a:lnTo>
                  <a:lnTo>
                    <a:pt x="46" y="1"/>
                  </a:lnTo>
                  <a:lnTo>
                    <a:pt x="49" y="0"/>
                  </a:lnTo>
                  <a:close/>
                </a:path>
              </a:pathLst>
            </a:custGeom>
            <a:solidFill>
              <a:srgbClr val="F5D3E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6" name="Freeform 352"/>
            <p:cNvSpPr>
              <a:spLocks/>
            </p:cNvSpPr>
            <p:nvPr/>
          </p:nvSpPr>
          <p:spPr bwMode="auto">
            <a:xfrm>
              <a:off x="2473326" y="2474913"/>
              <a:ext cx="76200" cy="79375"/>
            </a:xfrm>
            <a:custGeom>
              <a:avLst/>
              <a:gdLst/>
              <a:ahLst/>
              <a:cxnLst>
                <a:cxn ang="0">
                  <a:pos x="37" y="0"/>
                </a:cxn>
                <a:cxn ang="0">
                  <a:pos x="42" y="4"/>
                </a:cxn>
                <a:cxn ang="0">
                  <a:pos x="46" y="8"/>
                </a:cxn>
                <a:cxn ang="0">
                  <a:pos x="41" y="14"/>
                </a:cxn>
                <a:cxn ang="0">
                  <a:pos x="37" y="15"/>
                </a:cxn>
                <a:cxn ang="0">
                  <a:pos x="40" y="20"/>
                </a:cxn>
                <a:cxn ang="0">
                  <a:pos x="45" y="22"/>
                </a:cxn>
                <a:cxn ang="0">
                  <a:pos x="48" y="24"/>
                </a:cxn>
                <a:cxn ang="0">
                  <a:pos x="47" y="32"/>
                </a:cxn>
                <a:cxn ang="0">
                  <a:pos x="43" y="36"/>
                </a:cxn>
                <a:cxn ang="0">
                  <a:pos x="37" y="34"/>
                </a:cxn>
                <a:cxn ang="0">
                  <a:pos x="33" y="32"/>
                </a:cxn>
                <a:cxn ang="0">
                  <a:pos x="29" y="34"/>
                </a:cxn>
                <a:cxn ang="0">
                  <a:pos x="31" y="42"/>
                </a:cxn>
                <a:cxn ang="0">
                  <a:pos x="27" y="48"/>
                </a:cxn>
                <a:cxn ang="0">
                  <a:pos x="20" y="50"/>
                </a:cxn>
                <a:cxn ang="0">
                  <a:pos x="14" y="47"/>
                </a:cxn>
                <a:cxn ang="0">
                  <a:pos x="13" y="41"/>
                </a:cxn>
                <a:cxn ang="0">
                  <a:pos x="17" y="32"/>
                </a:cxn>
                <a:cxn ang="0">
                  <a:pos x="11" y="33"/>
                </a:cxn>
                <a:cxn ang="0">
                  <a:pos x="6" y="34"/>
                </a:cxn>
                <a:cxn ang="0">
                  <a:pos x="3" y="33"/>
                </a:cxn>
                <a:cxn ang="0">
                  <a:pos x="0" y="29"/>
                </a:cxn>
                <a:cxn ang="0">
                  <a:pos x="4" y="24"/>
                </a:cxn>
                <a:cxn ang="0">
                  <a:pos x="10" y="22"/>
                </a:cxn>
                <a:cxn ang="0">
                  <a:pos x="11" y="19"/>
                </a:cxn>
                <a:cxn ang="0">
                  <a:pos x="10" y="18"/>
                </a:cxn>
                <a:cxn ang="0">
                  <a:pos x="1" y="15"/>
                </a:cxn>
                <a:cxn ang="0">
                  <a:pos x="6" y="4"/>
                </a:cxn>
                <a:cxn ang="0">
                  <a:pos x="17" y="2"/>
                </a:cxn>
                <a:cxn ang="0">
                  <a:pos x="22" y="9"/>
                </a:cxn>
                <a:cxn ang="0">
                  <a:pos x="28" y="10"/>
                </a:cxn>
                <a:cxn ang="0">
                  <a:pos x="29" y="5"/>
                </a:cxn>
                <a:cxn ang="0">
                  <a:pos x="31" y="2"/>
                </a:cxn>
              </a:cxnLst>
              <a:rect l="0" t="0" r="r" b="b"/>
              <a:pathLst>
                <a:path w="48" h="50">
                  <a:moveTo>
                    <a:pt x="32" y="0"/>
                  </a:moveTo>
                  <a:lnTo>
                    <a:pt x="37" y="0"/>
                  </a:lnTo>
                  <a:lnTo>
                    <a:pt x="40" y="1"/>
                  </a:lnTo>
                  <a:lnTo>
                    <a:pt x="42" y="4"/>
                  </a:lnTo>
                  <a:lnTo>
                    <a:pt x="45" y="5"/>
                  </a:lnTo>
                  <a:lnTo>
                    <a:pt x="46" y="8"/>
                  </a:lnTo>
                  <a:lnTo>
                    <a:pt x="43" y="13"/>
                  </a:lnTo>
                  <a:lnTo>
                    <a:pt x="41" y="14"/>
                  </a:lnTo>
                  <a:lnTo>
                    <a:pt x="40" y="15"/>
                  </a:lnTo>
                  <a:lnTo>
                    <a:pt x="37" y="15"/>
                  </a:lnTo>
                  <a:lnTo>
                    <a:pt x="37" y="18"/>
                  </a:lnTo>
                  <a:lnTo>
                    <a:pt x="40" y="20"/>
                  </a:lnTo>
                  <a:lnTo>
                    <a:pt x="43" y="20"/>
                  </a:lnTo>
                  <a:lnTo>
                    <a:pt x="45" y="22"/>
                  </a:lnTo>
                  <a:lnTo>
                    <a:pt x="47" y="22"/>
                  </a:lnTo>
                  <a:lnTo>
                    <a:pt x="48" y="24"/>
                  </a:lnTo>
                  <a:lnTo>
                    <a:pt x="48" y="27"/>
                  </a:lnTo>
                  <a:lnTo>
                    <a:pt x="47" y="32"/>
                  </a:lnTo>
                  <a:lnTo>
                    <a:pt x="46" y="34"/>
                  </a:lnTo>
                  <a:lnTo>
                    <a:pt x="43" y="36"/>
                  </a:lnTo>
                  <a:lnTo>
                    <a:pt x="41" y="36"/>
                  </a:lnTo>
                  <a:lnTo>
                    <a:pt x="37" y="34"/>
                  </a:lnTo>
                  <a:lnTo>
                    <a:pt x="34" y="33"/>
                  </a:lnTo>
                  <a:lnTo>
                    <a:pt x="33" y="32"/>
                  </a:lnTo>
                  <a:lnTo>
                    <a:pt x="31" y="32"/>
                  </a:lnTo>
                  <a:lnTo>
                    <a:pt x="29" y="34"/>
                  </a:lnTo>
                  <a:lnTo>
                    <a:pt x="31" y="38"/>
                  </a:lnTo>
                  <a:lnTo>
                    <a:pt x="31" y="42"/>
                  </a:lnTo>
                  <a:lnTo>
                    <a:pt x="28" y="47"/>
                  </a:lnTo>
                  <a:lnTo>
                    <a:pt x="27" y="48"/>
                  </a:lnTo>
                  <a:lnTo>
                    <a:pt x="24" y="50"/>
                  </a:lnTo>
                  <a:lnTo>
                    <a:pt x="20" y="50"/>
                  </a:lnTo>
                  <a:lnTo>
                    <a:pt x="17" y="48"/>
                  </a:lnTo>
                  <a:lnTo>
                    <a:pt x="14" y="47"/>
                  </a:lnTo>
                  <a:lnTo>
                    <a:pt x="13" y="45"/>
                  </a:lnTo>
                  <a:lnTo>
                    <a:pt x="13" y="41"/>
                  </a:lnTo>
                  <a:lnTo>
                    <a:pt x="17" y="33"/>
                  </a:lnTo>
                  <a:lnTo>
                    <a:pt x="17" y="32"/>
                  </a:lnTo>
                  <a:lnTo>
                    <a:pt x="13" y="32"/>
                  </a:lnTo>
                  <a:lnTo>
                    <a:pt x="11" y="33"/>
                  </a:lnTo>
                  <a:lnTo>
                    <a:pt x="9" y="33"/>
                  </a:lnTo>
                  <a:lnTo>
                    <a:pt x="6" y="34"/>
                  </a:lnTo>
                  <a:lnTo>
                    <a:pt x="5" y="34"/>
                  </a:lnTo>
                  <a:lnTo>
                    <a:pt x="3" y="33"/>
                  </a:lnTo>
                  <a:lnTo>
                    <a:pt x="1" y="32"/>
                  </a:lnTo>
                  <a:lnTo>
                    <a:pt x="0" y="29"/>
                  </a:lnTo>
                  <a:lnTo>
                    <a:pt x="1" y="27"/>
                  </a:lnTo>
                  <a:lnTo>
                    <a:pt x="4" y="24"/>
                  </a:lnTo>
                  <a:lnTo>
                    <a:pt x="9" y="22"/>
                  </a:lnTo>
                  <a:lnTo>
                    <a:pt x="10" y="22"/>
                  </a:lnTo>
                  <a:lnTo>
                    <a:pt x="11" y="20"/>
                  </a:lnTo>
                  <a:lnTo>
                    <a:pt x="11" y="19"/>
                  </a:lnTo>
                  <a:lnTo>
                    <a:pt x="10" y="19"/>
                  </a:lnTo>
                  <a:lnTo>
                    <a:pt x="10" y="18"/>
                  </a:lnTo>
                  <a:lnTo>
                    <a:pt x="9" y="19"/>
                  </a:lnTo>
                  <a:lnTo>
                    <a:pt x="1" y="15"/>
                  </a:lnTo>
                  <a:lnTo>
                    <a:pt x="4" y="8"/>
                  </a:lnTo>
                  <a:lnTo>
                    <a:pt x="6" y="4"/>
                  </a:lnTo>
                  <a:lnTo>
                    <a:pt x="10" y="2"/>
                  </a:lnTo>
                  <a:lnTo>
                    <a:pt x="17" y="2"/>
                  </a:lnTo>
                  <a:lnTo>
                    <a:pt x="20" y="6"/>
                  </a:lnTo>
                  <a:lnTo>
                    <a:pt x="22" y="9"/>
                  </a:lnTo>
                  <a:lnTo>
                    <a:pt x="23" y="10"/>
                  </a:lnTo>
                  <a:lnTo>
                    <a:pt x="28" y="10"/>
                  </a:lnTo>
                  <a:lnTo>
                    <a:pt x="28" y="8"/>
                  </a:lnTo>
                  <a:lnTo>
                    <a:pt x="29" y="5"/>
                  </a:lnTo>
                  <a:lnTo>
                    <a:pt x="29" y="4"/>
                  </a:lnTo>
                  <a:lnTo>
                    <a:pt x="31" y="2"/>
                  </a:lnTo>
                  <a:lnTo>
                    <a:pt x="32" y="0"/>
                  </a:lnTo>
                  <a:close/>
                </a:path>
              </a:pathLst>
            </a:custGeom>
            <a:solidFill>
              <a:srgbClr val="F995D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7" name="Freeform 353"/>
            <p:cNvSpPr>
              <a:spLocks/>
            </p:cNvSpPr>
            <p:nvPr/>
          </p:nvSpPr>
          <p:spPr bwMode="auto">
            <a:xfrm>
              <a:off x="2487613" y="2487613"/>
              <a:ext cx="46038" cy="46038"/>
            </a:xfrm>
            <a:custGeom>
              <a:avLst/>
              <a:gdLst/>
              <a:ahLst/>
              <a:cxnLst>
                <a:cxn ang="0">
                  <a:pos x="11" y="0"/>
                </a:cxn>
                <a:cxn ang="0">
                  <a:pos x="17" y="0"/>
                </a:cxn>
                <a:cxn ang="0">
                  <a:pos x="20" y="1"/>
                </a:cxn>
                <a:cxn ang="0">
                  <a:pos x="24" y="3"/>
                </a:cxn>
                <a:cxn ang="0">
                  <a:pos x="28" y="7"/>
                </a:cxn>
                <a:cxn ang="0">
                  <a:pos x="29" y="11"/>
                </a:cxn>
                <a:cxn ang="0">
                  <a:pos x="29" y="16"/>
                </a:cxn>
                <a:cxn ang="0">
                  <a:pos x="28" y="20"/>
                </a:cxn>
                <a:cxn ang="0">
                  <a:pos x="23" y="28"/>
                </a:cxn>
                <a:cxn ang="0">
                  <a:pos x="18" y="29"/>
                </a:cxn>
                <a:cxn ang="0">
                  <a:pos x="14" y="29"/>
                </a:cxn>
                <a:cxn ang="0">
                  <a:pos x="9" y="28"/>
                </a:cxn>
                <a:cxn ang="0">
                  <a:pos x="1" y="22"/>
                </a:cxn>
                <a:cxn ang="0">
                  <a:pos x="0" y="17"/>
                </a:cxn>
                <a:cxn ang="0">
                  <a:pos x="0" y="14"/>
                </a:cxn>
                <a:cxn ang="0">
                  <a:pos x="1" y="8"/>
                </a:cxn>
                <a:cxn ang="0">
                  <a:pos x="4" y="5"/>
                </a:cxn>
                <a:cxn ang="0">
                  <a:pos x="8" y="1"/>
                </a:cxn>
                <a:cxn ang="0">
                  <a:pos x="11" y="0"/>
                </a:cxn>
              </a:cxnLst>
              <a:rect l="0" t="0" r="r" b="b"/>
              <a:pathLst>
                <a:path w="29" h="29">
                  <a:moveTo>
                    <a:pt x="11" y="0"/>
                  </a:moveTo>
                  <a:lnTo>
                    <a:pt x="17" y="0"/>
                  </a:lnTo>
                  <a:lnTo>
                    <a:pt x="20" y="1"/>
                  </a:lnTo>
                  <a:lnTo>
                    <a:pt x="24" y="3"/>
                  </a:lnTo>
                  <a:lnTo>
                    <a:pt x="28" y="7"/>
                  </a:lnTo>
                  <a:lnTo>
                    <a:pt x="29" y="11"/>
                  </a:lnTo>
                  <a:lnTo>
                    <a:pt x="29" y="16"/>
                  </a:lnTo>
                  <a:lnTo>
                    <a:pt x="28" y="20"/>
                  </a:lnTo>
                  <a:lnTo>
                    <a:pt x="23" y="28"/>
                  </a:lnTo>
                  <a:lnTo>
                    <a:pt x="18" y="29"/>
                  </a:lnTo>
                  <a:lnTo>
                    <a:pt x="14" y="29"/>
                  </a:lnTo>
                  <a:lnTo>
                    <a:pt x="9" y="28"/>
                  </a:lnTo>
                  <a:lnTo>
                    <a:pt x="1" y="22"/>
                  </a:lnTo>
                  <a:lnTo>
                    <a:pt x="0" y="17"/>
                  </a:lnTo>
                  <a:lnTo>
                    <a:pt x="0" y="14"/>
                  </a:lnTo>
                  <a:lnTo>
                    <a:pt x="1" y="8"/>
                  </a:lnTo>
                  <a:lnTo>
                    <a:pt x="4" y="5"/>
                  </a:lnTo>
                  <a:lnTo>
                    <a:pt x="8" y="1"/>
                  </a:lnTo>
                  <a:lnTo>
                    <a:pt x="11" y="0"/>
                  </a:lnTo>
                  <a:close/>
                </a:path>
              </a:pathLst>
            </a:custGeom>
            <a:solidFill>
              <a:srgbClr val="9B21D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8" name="Freeform 354"/>
            <p:cNvSpPr>
              <a:spLocks/>
            </p:cNvSpPr>
            <p:nvPr/>
          </p:nvSpPr>
          <p:spPr bwMode="auto">
            <a:xfrm>
              <a:off x="2508251" y="2487613"/>
              <a:ext cx="25400" cy="46038"/>
            </a:xfrm>
            <a:custGeom>
              <a:avLst/>
              <a:gdLst/>
              <a:ahLst/>
              <a:cxnLst>
                <a:cxn ang="0">
                  <a:pos x="4" y="0"/>
                </a:cxn>
                <a:cxn ang="0">
                  <a:pos x="5" y="0"/>
                </a:cxn>
                <a:cxn ang="0">
                  <a:pos x="7" y="1"/>
                </a:cxn>
                <a:cxn ang="0">
                  <a:pos x="11" y="3"/>
                </a:cxn>
                <a:cxn ang="0">
                  <a:pos x="15" y="7"/>
                </a:cxn>
                <a:cxn ang="0">
                  <a:pos x="16" y="11"/>
                </a:cxn>
                <a:cxn ang="0">
                  <a:pos x="16" y="16"/>
                </a:cxn>
                <a:cxn ang="0">
                  <a:pos x="15" y="20"/>
                </a:cxn>
                <a:cxn ang="0">
                  <a:pos x="12" y="24"/>
                </a:cxn>
                <a:cxn ang="0">
                  <a:pos x="9" y="28"/>
                </a:cxn>
                <a:cxn ang="0">
                  <a:pos x="5" y="29"/>
                </a:cxn>
                <a:cxn ang="0">
                  <a:pos x="0" y="29"/>
                </a:cxn>
                <a:cxn ang="0">
                  <a:pos x="5" y="24"/>
                </a:cxn>
                <a:cxn ang="0">
                  <a:pos x="6" y="20"/>
                </a:cxn>
                <a:cxn ang="0">
                  <a:pos x="6" y="16"/>
                </a:cxn>
                <a:cxn ang="0">
                  <a:pos x="5" y="11"/>
                </a:cxn>
                <a:cxn ang="0">
                  <a:pos x="4" y="7"/>
                </a:cxn>
                <a:cxn ang="0">
                  <a:pos x="2" y="5"/>
                </a:cxn>
                <a:cxn ang="0">
                  <a:pos x="2" y="2"/>
                </a:cxn>
                <a:cxn ang="0">
                  <a:pos x="4" y="0"/>
                </a:cxn>
              </a:cxnLst>
              <a:rect l="0" t="0" r="r" b="b"/>
              <a:pathLst>
                <a:path w="16" h="29">
                  <a:moveTo>
                    <a:pt x="4" y="0"/>
                  </a:moveTo>
                  <a:lnTo>
                    <a:pt x="5" y="0"/>
                  </a:lnTo>
                  <a:lnTo>
                    <a:pt x="7" y="1"/>
                  </a:lnTo>
                  <a:lnTo>
                    <a:pt x="11" y="3"/>
                  </a:lnTo>
                  <a:lnTo>
                    <a:pt x="15" y="7"/>
                  </a:lnTo>
                  <a:lnTo>
                    <a:pt x="16" y="11"/>
                  </a:lnTo>
                  <a:lnTo>
                    <a:pt x="16" y="16"/>
                  </a:lnTo>
                  <a:lnTo>
                    <a:pt x="15" y="20"/>
                  </a:lnTo>
                  <a:lnTo>
                    <a:pt x="12" y="24"/>
                  </a:lnTo>
                  <a:lnTo>
                    <a:pt x="9" y="28"/>
                  </a:lnTo>
                  <a:lnTo>
                    <a:pt x="5" y="29"/>
                  </a:lnTo>
                  <a:lnTo>
                    <a:pt x="0" y="29"/>
                  </a:lnTo>
                  <a:lnTo>
                    <a:pt x="5" y="24"/>
                  </a:lnTo>
                  <a:lnTo>
                    <a:pt x="6" y="20"/>
                  </a:lnTo>
                  <a:lnTo>
                    <a:pt x="6" y="16"/>
                  </a:lnTo>
                  <a:lnTo>
                    <a:pt x="5" y="11"/>
                  </a:lnTo>
                  <a:lnTo>
                    <a:pt x="4" y="7"/>
                  </a:lnTo>
                  <a:lnTo>
                    <a:pt x="2" y="5"/>
                  </a:lnTo>
                  <a:lnTo>
                    <a:pt x="2" y="2"/>
                  </a:lnTo>
                  <a:lnTo>
                    <a:pt x="4" y="0"/>
                  </a:lnTo>
                  <a:close/>
                </a:path>
              </a:pathLst>
            </a:custGeom>
            <a:solidFill>
              <a:srgbClr val="7300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9" name="Freeform 355"/>
            <p:cNvSpPr>
              <a:spLocks/>
            </p:cNvSpPr>
            <p:nvPr/>
          </p:nvSpPr>
          <p:spPr bwMode="auto">
            <a:xfrm>
              <a:off x="2495551" y="2513013"/>
              <a:ext cx="14288" cy="12700"/>
            </a:xfrm>
            <a:custGeom>
              <a:avLst/>
              <a:gdLst/>
              <a:ahLst/>
              <a:cxnLst>
                <a:cxn ang="0">
                  <a:pos x="3" y="0"/>
                </a:cxn>
                <a:cxn ang="0">
                  <a:pos x="5" y="0"/>
                </a:cxn>
                <a:cxn ang="0">
                  <a:pos x="9" y="4"/>
                </a:cxn>
                <a:cxn ang="0">
                  <a:pos x="9" y="5"/>
                </a:cxn>
                <a:cxn ang="0">
                  <a:pos x="8" y="6"/>
                </a:cxn>
                <a:cxn ang="0">
                  <a:pos x="5" y="8"/>
                </a:cxn>
                <a:cxn ang="0">
                  <a:pos x="3" y="8"/>
                </a:cxn>
                <a:cxn ang="0">
                  <a:pos x="0" y="5"/>
                </a:cxn>
                <a:cxn ang="0">
                  <a:pos x="0" y="3"/>
                </a:cxn>
                <a:cxn ang="0">
                  <a:pos x="3" y="0"/>
                </a:cxn>
              </a:cxnLst>
              <a:rect l="0" t="0" r="r" b="b"/>
              <a:pathLst>
                <a:path w="9" h="8">
                  <a:moveTo>
                    <a:pt x="3" y="0"/>
                  </a:moveTo>
                  <a:lnTo>
                    <a:pt x="5" y="0"/>
                  </a:lnTo>
                  <a:lnTo>
                    <a:pt x="9" y="4"/>
                  </a:lnTo>
                  <a:lnTo>
                    <a:pt x="9" y="5"/>
                  </a:lnTo>
                  <a:lnTo>
                    <a:pt x="8" y="6"/>
                  </a:lnTo>
                  <a:lnTo>
                    <a:pt x="5" y="8"/>
                  </a:lnTo>
                  <a:lnTo>
                    <a:pt x="3" y="8"/>
                  </a:lnTo>
                  <a:lnTo>
                    <a:pt x="0" y="5"/>
                  </a:lnTo>
                  <a:lnTo>
                    <a:pt x="0" y="3"/>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0" name="Freeform 356"/>
            <p:cNvSpPr>
              <a:spLocks/>
            </p:cNvSpPr>
            <p:nvPr/>
          </p:nvSpPr>
          <p:spPr bwMode="auto">
            <a:xfrm>
              <a:off x="2149476" y="5151438"/>
              <a:ext cx="708025" cy="746125"/>
            </a:xfrm>
            <a:custGeom>
              <a:avLst/>
              <a:gdLst/>
              <a:ahLst/>
              <a:cxnLst>
                <a:cxn ang="0">
                  <a:pos x="204" y="1"/>
                </a:cxn>
                <a:cxn ang="0">
                  <a:pos x="250" y="14"/>
                </a:cxn>
                <a:cxn ang="0">
                  <a:pos x="279" y="32"/>
                </a:cxn>
                <a:cxn ang="0">
                  <a:pos x="298" y="52"/>
                </a:cxn>
                <a:cxn ang="0">
                  <a:pos x="446" y="275"/>
                </a:cxn>
                <a:cxn ang="0">
                  <a:pos x="445" y="289"/>
                </a:cxn>
                <a:cxn ang="0">
                  <a:pos x="441" y="321"/>
                </a:cxn>
                <a:cxn ang="0">
                  <a:pos x="431" y="360"/>
                </a:cxn>
                <a:cxn ang="0">
                  <a:pos x="414" y="396"/>
                </a:cxn>
                <a:cxn ang="0">
                  <a:pos x="385" y="418"/>
                </a:cxn>
                <a:cxn ang="0">
                  <a:pos x="354" y="422"/>
                </a:cxn>
                <a:cxn ang="0">
                  <a:pos x="337" y="417"/>
                </a:cxn>
                <a:cxn ang="0">
                  <a:pos x="325" y="424"/>
                </a:cxn>
                <a:cxn ang="0">
                  <a:pos x="301" y="443"/>
                </a:cxn>
                <a:cxn ang="0">
                  <a:pos x="266" y="462"/>
                </a:cxn>
                <a:cxn ang="0">
                  <a:pos x="222" y="470"/>
                </a:cxn>
                <a:cxn ang="0">
                  <a:pos x="177" y="459"/>
                </a:cxn>
                <a:cxn ang="0">
                  <a:pos x="135" y="436"/>
                </a:cxn>
                <a:cxn ang="0">
                  <a:pos x="93" y="401"/>
                </a:cxn>
                <a:cxn ang="0">
                  <a:pos x="54" y="358"/>
                </a:cxn>
                <a:cxn ang="0">
                  <a:pos x="23" y="311"/>
                </a:cxn>
                <a:cxn ang="0">
                  <a:pos x="4" y="261"/>
                </a:cxn>
                <a:cxn ang="0">
                  <a:pos x="0" y="211"/>
                </a:cxn>
                <a:cxn ang="0">
                  <a:pos x="15" y="165"/>
                </a:cxn>
                <a:cxn ang="0">
                  <a:pos x="56" y="126"/>
                </a:cxn>
                <a:cxn ang="0">
                  <a:pos x="83" y="109"/>
                </a:cxn>
                <a:cxn ang="0">
                  <a:pos x="71" y="106"/>
                </a:cxn>
                <a:cxn ang="0">
                  <a:pos x="57" y="95"/>
                </a:cxn>
                <a:cxn ang="0">
                  <a:pos x="54" y="71"/>
                </a:cxn>
                <a:cxn ang="0">
                  <a:pos x="73" y="39"/>
                </a:cxn>
                <a:cxn ang="0">
                  <a:pos x="116" y="14"/>
                </a:cxn>
                <a:cxn ang="0">
                  <a:pos x="173" y="0"/>
                </a:cxn>
              </a:cxnLst>
              <a:rect l="0" t="0" r="r" b="b"/>
              <a:pathLst>
                <a:path w="446" h="470">
                  <a:moveTo>
                    <a:pt x="173" y="0"/>
                  </a:moveTo>
                  <a:lnTo>
                    <a:pt x="204" y="1"/>
                  </a:lnTo>
                  <a:lnTo>
                    <a:pt x="230" y="6"/>
                  </a:lnTo>
                  <a:lnTo>
                    <a:pt x="250" y="14"/>
                  </a:lnTo>
                  <a:lnTo>
                    <a:pt x="266" y="21"/>
                  </a:lnTo>
                  <a:lnTo>
                    <a:pt x="279" y="32"/>
                  </a:lnTo>
                  <a:lnTo>
                    <a:pt x="294" y="47"/>
                  </a:lnTo>
                  <a:lnTo>
                    <a:pt x="298" y="52"/>
                  </a:lnTo>
                  <a:lnTo>
                    <a:pt x="300" y="55"/>
                  </a:lnTo>
                  <a:lnTo>
                    <a:pt x="446" y="275"/>
                  </a:lnTo>
                  <a:lnTo>
                    <a:pt x="446" y="279"/>
                  </a:lnTo>
                  <a:lnTo>
                    <a:pt x="445" y="289"/>
                  </a:lnTo>
                  <a:lnTo>
                    <a:pt x="444" y="303"/>
                  </a:lnTo>
                  <a:lnTo>
                    <a:pt x="441" y="321"/>
                  </a:lnTo>
                  <a:lnTo>
                    <a:pt x="437" y="341"/>
                  </a:lnTo>
                  <a:lnTo>
                    <a:pt x="431" y="360"/>
                  </a:lnTo>
                  <a:lnTo>
                    <a:pt x="423" y="380"/>
                  </a:lnTo>
                  <a:lnTo>
                    <a:pt x="414" y="396"/>
                  </a:lnTo>
                  <a:lnTo>
                    <a:pt x="403" y="408"/>
                  </a:lnTo>
                  <a:lnTo>
                    <a:pt x="385" y="418"/>
                  </a:lnTo>
                  <a:lnTo>
                    <a:pt x="368" y="422"/>
                  </a:lnTo>
                  <a:lnTo>
                    <a:pt x="354" y="422"/>
                  </a:lnTo>
                  <a:lnTo>
                    <a:pt x="343" y="419"/>
                  </a:lnTo>
                  <a:lnTo>
                    <a:pt x="337" y="417"/>
                  </a:lnTo>
                  <a:lnTo>
                    <a:pt x="334" y="415"/>
                  </a:lnTo>
                  <a:lnTo>
                    <a:pt x="325" y="424"/>
                  </a:lnTo>
                  <a:lnTo>
                    <a:pt x="315" y="433"/>
                  </a:lnTo>
                  <a:lnTo>
                    <a:pt x="301" y="443"/>
                  </a:lnTo>
                  <a:lnTo>
                    <a:pt x="284" y="453"/>
                  </a:lnTo>
                  <a:lnTo>
                    <a:pt x="266" y="462"/>
                  </a:lnTo>
                  <a:lnTo>
                    <a:pt x="245" y="468"/>
                  </a:lnTo>
                  <a:lnTo>
                    <a:pt x="222" y="470"/>
                  </a:lnTo>
                  <a:lnTo>
                    <a:pt x="198" y="466"/>
                  </a:lnTo>
                  <a:lnTo>
                    <a:pt x="177" y="459"/>
                  </a:lnTo>
                  <a:lnTo>
                    <a:pt x="157" y="448"/>
                  </a:lnTo>
                  <a:lnTo>
                    <a:pt x="135" y="436"/>
                  </a:lnTo>
                  <a:lnTo>
                    <a:pt x="114" y="419"/>
                  </a:lnTo>
                  <a:lnTo>
                    <a:pt x="93" y="401"/>
                  </a:lnTo>
                  <a:lnTo>
                    <a:pt x="73" y="381"/>
                  </a:lnTo>
                  <a:lnTo>
                    <a:pt x="54" y="358"/>
                  </a:lnTo>
                  <a:lnTo>
                    <a:pt x="37" y="335"/>
                  </a:lnTo>
                  <a:lnTo>
                    <a:pt x="23" y="311"/>
                  </a:lnTo>
                  <a:lnTo>
                    <a:pt x="12" y="287"/>
                  </a:lnTo>
                  <a:lnTo>
                    <a:pt x="4" y="261"/>
                  </a:lnTo>
                  <a:lnTo>
                    <a:pt x="0" y="236"/>
                  </a:lnTo>
                  <a:lnTo>
                    <a:pt x="0" y="211"/>
                  </a:lnTo>
                  <a:lnTo>
                    <a:pt x="5" y="188"/>
                  </a:lnTo>
                  <a:lnTo>
                    <a:pt x="15" y="165"/>
                  </a:lnTo>
                  <a:lnTo>
                    <a:pt x="32" y="145"/>
                  </a:lnTo>
                  <a:lnTo>
                    <a:pt x="56" y="126"/>
                  </a:lnTo>
                  <a:lnTo>
                    <a:pt x="86" y="109"/>
                  </a:lnTo>
                  <a:lnTo>
                    <a:pt x="83" y="109"/>
                  </a:lnTo>
                  <a:lnTo>
                    <a:pt x="78" y="108"/>
                  </a:lnTo>
                  <a:lnTo>
                    <a:pt x="71" y="106"/>
                  </a:lnTo>
                  <a:lnTo>
                    <a:pt x="64" y="102"/>
                  </a:lnTo>
                  <a:lnTo>
                    <a:pt x="57" y="95"/>
                  </a:lnTo>
                  <a:lnTo>
                    <a:pt x="54" y="85"/>
                  </a:lnTo>
                  <a:lnTo>
                    <a:pt x="54" y="71"/>
                  </a:lnTo>
                  <a:lnTo>
                    <a:pt x="60" y="55"/>
                  </a:lnTo>
                  <a:lnTo>
                    <a:pt x="73" y="39"/>
                  </a:lnTo>
                  <a:lnTo>
                    <a:pt x="92" y="25"/>
                  </a:lnTo>
                  <a:lnTo>
                    <a:pt x="116" y="14"/>
                  </a:lnTo>
                  <a:lnTo>
                    <a:pt x="143" y="5"/>
                  </a:lnTo>
                  <a:lnTo>
                    <a:pt x="17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1" name="Freeform 357"/>
            <p:cNvSpPr>
              <a:spLocks/>
            </p:cNvSpPr>
            <p:nvPr/>
          </p:nvSpPr>
          <p:spPr bwMode="auto">
            <a:xfrm>
              <a:off x="2346326" y="4357688"/>
              <a:ext cx="1350963" cy="1379538"/>
            </a:xfrm>
            <a:custGeom>
              <a:avLst/>
              <a:gdLst/>
              <a:ahLst/>
              <a:cxnLst>
                <a:cxn ang="0">
                  <a:pos x="627" y="26"/>
                </a:cxn>
                <a:cxn ang="0">
                  <a:pos x="647" y="97"/>
                </a:cxn>
                <a:cxn ang="0">
                  <a:pos x="582" y="179"/>
                </a:cxn>
                <a:cxn ang="0">
                  <a:pos x="534" y="241"/>
                </a:cxn>
                <a:cxn ang="0">
                  <a:pos x="530" y="281"/>
                </a:cxn>
                <a:cxn ang="0">
                  <a:pos x="650" y="295"/>
                </a:cxn>
                <a:cxn ang="0">
                  <a:pos x="738" y="193"/>
                </a:cxn>
                <a:cxn ang="0">
                  <a:pos x="792" y="176"/>
                </a:cxn>
                <a:cxn ang="0">
                  <a:pos x="850" y="186"/>
                </a:cxn>
                <a:cxn ang="0">
                  <a:pos x="823" y="217"/>
                </a:cxn>
                <a:cxn ang="0">
                  <a:pos x="730" y="248"/>
                </a:cxn>
                <a:cxn ang="0">
                  <a:pos x="675" y="321"/>
                </a:cxn>
                <a:cxn ang="0">
                  <a:pos x="634" y="377"/>
                </a:cxn>
                <a:cxn ang="0">
                  <a:pos x="436" y="576"/>
                </a:cxn>
                <a:cxn ang="0">
                  <a:pos x="503" y="564"/>
                </a:cxn>
                <a:cxn ang="0">
                  <a:pos x="656" y="580"/>
                </a:cxn>
                <a:cxn ang="0">
                  <a:pos x="738" y="611"/>
                </a:cxn>
                <a:cxn ang="0">
                  <a:pos x="768" y="620"/>
                </a:cxn>
                <a:cxn ang="0">
                  <a:pos x="769" y="632"/>
                </a:cxn>
                <a:cxn ang="0">
                  <a:pos x="785" y="658"/>
                </a:cxn>
                <a:cxn ang="0">
                  <a:pos x="757" y="668"/>
                </a:cxn>
                <a:cxn ang="0">
                  <a:pos x="692" y="618"/>
                </a:cxn>
                <a:cxn ang="0">
                  <a:pos x="602" y="599"/>
                </a:cxn>
                <a:cxn ang="0">
                  <a:pos x="484" y="592"/>
                </a:cxn>
                <a:cxn ang="0">
                  <a:pos x="404" y="621"/>
                </a:cxn>
                <a:cxn ang="0">
                  <a:pos x="362" y="595"/>
                </a:cxn>
                <a:cxn ang="0">
                  <a:pos x="314" y="607"/>
                </a:cxn>
                <a:cxn ang="0">
                  <a:pos x="325" y="653"/>
                </a:cxn>
                <a:cxn ang="0">
                  <a:pos x="337" y="727"/>
                </a:cxn>
                <a:cxn ang="0">
                  <a:pos x="318" y="775"/>
                </a:cxn>
                <a:cxn ang="0">
                  <a:pos x="321" y="817"/>
                </a:cxn>
                <a:cxn ang="0">
                  <a:pos x="278" y="826"/>
                </a:cxn>
                <a:cxn ang="0">
                  <a:pos x="200" y="867"/>
                </a:cxn>
                <a:cxn ang="0">
                  <a:pos x="75" y="830"/>
                </a:cxn>
                <a:cxn ang="0">
                  <a:pos x="0" y="695"/>
                </a:cxn>
                <a:cxn ang="0">
                  <a:pos x="28" y="601"/>
                </a:cxn>
                <a:cxn ang="0">
                  <a:pos x="30" y="578"/>
                </a:cxn>
                <a:cxn ang="0">
                  <a:pos x="57" y="542"/>
                </a:cxn>
                <a:cxn ang="0">
                  <a:pos x="112" y="547"/>
                </a:cxn>
                <a:cxn ang="0">
                  <a:pos x="218" y="550"/>
                </a:cxn>
                <a:cxn ang="0">
                  <a:pos x="267" y="572"/>
                </a:cxn>
                <a:cxn ang="0">
                  <a:pos x="290" y="571"/>
                </a:cxn>
                <a:cxn ang="0">
                  <a:pos x="288" y="534"/>
                </a:cxn>
                <a:cxn ang="0">
                  <a:pos x="242" y="476"/>
                </a:cxn>
                <a:cxn ang="0">
                  <a:pos x="235" y="343"/>
                </a:cxn>
                <a:cxn ang="0">
                  <a:pos x="183" y="214"/>
                </a:cxn>
                <a:cxn ang="0">
                  <a:pos x="154" y="158"/>
                </a:cxn>
                <a:cxn ang="0">
                  <a:pos x="200" y="171"/>
                </a:cxn>
                <a:cxn ang="0">
                  <a:pos x="219" y="193"/>
                </a:cxn>
                <a:cxn ang="0">
                  <a:pos x="204" y="149"/>
                </a:cxn>
                <a:cxn ang="0">
                  <a:pos x="223" y="165"/>
                </a:cxn>
                <a:cxn ang="0">
                  <a:pos x="239" y="231"/>
                </a:cxn>
                <a:cxn ang="0">
                  <a:pos x="253" y="263"/>
                </a:cxn>
                <a:cxn ang="0">
                  <a:pos x="281" y="381"/>
                </a:cxn>
                <a:cxn ang="0">
                  <a:pos x="285" y="436"/>
                </a:cxn>
                <a:cxn ang="0">
                  <a:pos x="341" y="398"/>
                </a:cxn>
                <a:cxn ang="0">
                  <a:pos x="409" y="304"/>
                </a:cxn>
                <a:cxn ang="0">
                  <a:pos x="464" y="240"/>
                </a:cxn>
                <a:cxn ang="0">
                  <a:pos x="506" y="199"/>
                </a:cxn>
                <a:cxn ang="0">
                  <a:pos x="578" y="134"/>
                </a:cxn>
                <a:cxn ang="0">
                  <a:pos x="613" y="78"/>
                </a:cxn>
                <a:cxn ang="0">
                  <a:pos x="583" y="26"/>
                </a:cxn>
              </a:cxnLst>
              <a:rect l="0" t="0" r="r" b="b"/>
              <a:pathLst>
                <a:path w="851" h="869">
                  <a:moveTo>
                    <a:pt x="586" y="0"/>
                  </a:moveTo>
                  <a:lnTo>
                    <a:pt x="596" y="2"/>
                  </a:lnTo>
                  <a:lnTo>
                    <a:pt x="606" y="5"/>
                  </a:lnTo>
                  <a:lnTo>
                    <a:pt x="616" y="13"/>
                  </a:lnTo>
                  <a:lnTo>
                    <a:pt x="627" y="26"/>
                  </a:lnTo>
                  <a:lnTo>
                    <a:pt x="633" y="44"/>
                  </a:lnTo>
                  <a:lnTo>
                    <a:pt x="639" y="64"/>
                  </a:lnTo>
                  <a:lnTo>
                    <a:pt x="643" y="79"/>
                  </a:lnTo>
                  <a:lnTo>
                    <a:pt x="647" y="89"/>
                  </a:lnTo>
                  <a:lnTo>
                    <a:pt x="647" y="97"/>
                  </a:lnTo>
                  <a:lnTo>
                    <a:pt x="643" y="105"/>
                  </a:lnTo>
                  <a:lnTo>
                    <a:pt x="632" y="120"/>
                  </a:lnTo>
                  <a:lnTo>
                    <a:pt x="622" y="132"/>
                  </a:lnTo>
                  <a:lnTo>
                    <a:pt x="596" y="162"/>
                  </a:lnTo>
                  <a:lnTo>
                    <a:pt x="582" y="179"/>
                  </a:lnTo>
                  <a:lnTo>
                    <a:pt x="569" y="195"/>
                  </a:lnTo>
                  <a:lnTo>
                    <a:pt x="557" y="211"/>
                  </a:lnTo>
                  <a:lnTo>
                    <a:pt x="546" y="223"/>
                  </a:lnTo>
                  <a:lnTo>
                    <a:pt x="539" y="233"/>
                  </a:lnTo>
                  <a:lnTo>
                    <a:pt x="534" y="241"/>
                  </a:lnTo>
                  <a:lnTo>
                    <a:pt x="530" y="253"/>
                  </a:lnTo>
                  <a:lnTo>
                    <a:pt x="527" y="263"/>
                  </a:lnTo>
                  <a:lnTo>
                    <a:pt x="529" y="272"/>
                  </a:lnTo>
                  <a:lnTo>
                    <a:pt x="530" y="278"/>
                  </a:lnTo>
                  <a:lnTo>
                    <a:pt x="530" y="281"/>
                  </a:lnTo>
                  <a:lnTo>
                    <a:pt x="622" y="329"/>
                  </a:lnTo>
                  <a:lnTo>
                    <a:pt x="624" y="327"/>
                  </a:lnTo>
                  <a:lnTo>
                    <a:pt x="629" y="319"/>
                  </a:lnTo>
                  <a:lnTo>
                    <a:pt x="638" y="309"/>
                  </a:lnTo>
                  <a:lnTo>
                    <a:pt x="650" y="295"/>
                  </a:lnTo>
                  <a:lnTo>
                    <a:pt x="662" y="279"/>
                  </a:lnTo>
                  <a:lnTo>
                    <a:pt x="704" y="230"/>
                  </a:lnTo>
                  <a:lnTo>
                    <a:pt x="718" y="214"/>
                  </a:lnTo>
                  <a:lnTo>
                    <a:pt x="729" y="202"/>
                  </a:lnTo>
                  <a:lnTo>
                    <a:pt x="738" y="193"/>
                  </a:lnTo>
                  <a:lnTo>
                    <a:pt x="744" y="188"/>
                  </a:lnTo>
                  <a:lnTo>
                    <a:pt x="750" y="185"/>
                  </a:lnTo>
                  <a:lnTo>
                    <a:pt x="762" y="181"/>
                  </a:lnTo>
                  <a:lnTo>
                    <a:pt x="776" y="179"/>
                  </a:lnTo>
                  <a:lnTo>
                    <a:pt x="792" y="176"/>
                  </a:lnTo>
                  <a:lnTo>
                    <a:pt x="809" y="175"/>
                  </a:lnTo>
                  <a:lnTo>
                    <a:pt x="824" y="175"/>
                  </a:lnTo>
                  <a:lnTo>
                    <a:pt x="837" y="177"/>
                  </a:lnTo>
                  <a:lnTo>
                    <a:pt x="846" y="181"/>
                  </a:lnTo>
                  <a:lnTo>
                    <a:pt x="850" y="186"/>
                  </a:lnTo>
                  <a:lnTo>
                    <a:pt x="851" y="193"/>
                  </a:lnTo>
                  <a:lnTo>
                    <a:pt x="848" y="200"/>
                  </a:lnTo>
                  <a:lnTo>
                    <a:pt x="843" y="207"/>
                  </a:lnTo>
                  <a:lnTo>
                    <a:pt x="834" y="213"/>
                  </a:lnTo>
                  <a:lnTo>
                    <a:pt x="823" y="217"/>
                  </a:lnTo>
                  <a:lnTo>
                    <a:pt x="808" y="219"/>
                  </a:lnTo>
                  <a:lnTo>
                    <a:pt x="790" y="218"/>
                  </a:lnTo>
                  <a:lnTo>
                    <a:pt x="767" y="214"/>
                  </a:lnTo>
                  <a:lnTo>
                    <a:pt x="748" y="228"/>
                  </a:lnTo>
                  <a:lnTo>
                    <a:pt x="730" y="248"/>
                  </a:lnTo>
                  <a:lnTo>
                    <a:pt x="715" y="267"/>
                  </a:lnTo>
                  <a:lnTo>
                    <a:pt x="701" y="286"/>
                  </a:lnTo>
                  <a:lnTo>
                    <a:pt x="690" y="301"/>
                  </a:lnTo>
                  <a:lnTo>
                    <a:pt x="684" y="310"/>
                  </a:lnTo>
                  <a:lnTo>
                    <a:pt x="675" y="321"/>
                  </a:lnTo>
                  <a:lnTo>
                    <a:pt x="666" y="334"/>
                  </a:lnTo>
                  <a:lnTo>
                    <a:pt x="656" y="348"/>
                  </a:lnTo>
                  <a:lnTo>
                    <a:pt x="647" y="360"/>
                  </a:lnTo>
                  <a:lnTo>
                    <a:pt x="639" y="370"/>
                  </a:lnTo>
                  <a:lnTo>
                    <a:pt x="634" y="377"/>
                  </a:lnTo>
                  <a:lnTo>
                    <a:pt x="633" y="380"/>
                  </a:lnTo>
                  <a:lnTo>
                    <a:pt x="546" y="460"/>
                  </a:lnTo>
                  <a:lnTo>
                    <a:pt x="483" y="513"/>
                  </a:lnTo>
                  <a:lnTo>
                    <a:pt x="447" y="557"/>
                  </a:lnTo>
                  <a:lnTo>
                    <a:pt x="436" y="576"/>
                  </a:lnTo>
                  <a:lnTo>
                    <a:pt x="439" y="575"/>
                  </a:lnTo>
                  <a:lnTo>
                    <a:pt x="448" y="572"/>
                  </a:lnTo>
                  <a:lnTo>
                    <a:pt x="462" y="570"/>
                  </a:lnTo>
                  <a:lnTo>
                    <a:pt x="481" y="566"/>
                  </a:lnTo>
                  <a:lnTo>
                    <a:pt x="503" y="564"/>
                  </a:lnTo>
                  <a:lnTo>
                    <a:pt x="530" y="562"/>
                  </a:lnTo>
                  <a:lnTo>
                    <a:pt x="558" y="562"/>
                  </a:lnTo>
                  <a:lnTo>
                    <a:pt x="588" y="565"/>
                  </a:lnTo>
                  <a:lnTo>
                    <a:pt x="619" y="571"/>
                  </a:lnTo>
                  <a:lnTo>
                    <a:pt x="656" y="580"/>
                  </a:lnTo>
                  <a:lnTo>
                    <a:pt x="684" y="589"/>
                  </a:lnTo>
                  <a:lnTo>
                    <a:pt x="706" y="597"/>
                  </a:lnTo>
                  <a:lnTo>
                    <a:pt x="721" y="603"/>
                  </a:lnTo>
                  <a:lnTo>
                    <a:pt x="731" y="608"/>
                  </a:lnTo>
                  <a:lnTo>
                    <a:pt x="738" y="611"/>
                  </a:lnTo>
                  <a:lnTo>
                    <a:pt x="739" y="612"/>
                  </a:lnTo>
                  <a:lnTo>
                    <a:pt x="743" y="612"/>
                  </a:lnTo>
                  <a:lnTo>
                    <a:pt x="749" y="615"/>
                  </a:lnTo>
                  <a:lnTo>
                    <a:pt x="758" y="616"/>
                  </a:lnTo>
                  <a:lnTo>
                    <a:pt x="768" y="620"/>
                  </a:lnTo>
                  <a:lnTo>
                    <a:pt x="776" y="622"/>
                  </a:lnTo>
                  <a:lnTo>
                    <a:pt x="782" y="626"/>
                  </a:lnTo>
                  <a:lnTo>
                    <a:pt x="783" y="629"/>
                  </a:lnTo>
                  <a:lnTo>
                    <a:pt x="778" y="631"/>
                  </a:lnTo>
                  <a:lnTo>
                    <a:pt x="769" y="632"/>
                  </a:lnTo>
                  <a:lnTo>
                    <a:pt x="752" y="627"/>
                  </a:lnTo>
                  <a:lnTo>
                    <a:pt x="745" y="625"/>
                  </a:lnTo>
                  <a:lnTo>
                    <a:pt x="743" y="623"/>
                  </a:lnTo>
                  <a:lnTo>
                    <a:pt x="786" y="657"/>
                  </a:lnTo>
                  <a:lnTo>
                    <a:pt x="785" y="658"/>
                  </a:lnTo>
                  <a:lnTo>
                    <a:pt x="783" y="662"/>
                  </a:lnTo>
                  <a:lnTo>
                    <a:pt x="780" y="665"/>
                  </a:lnTo>
                  <a:lnTo>
                    <a:pt x="773" y="669"/>
                  </a:lnTo>
                  <a:lnTo>
                    <a:pt x="766" y="671"/>
                  </a:lnTo>
                  <a:lnTo>
                    <a:pt x="757" y="668"/>
                  </a:lnTo>
                  <a:lnTo>
                    <a:pt x="744" y="662"/>
                  </a:lnTo>
                  <a:lnTo>
                    <a:pt x="727" y="650"/>
                  </a:lnTo>
                  <a:lnTo>
                    <a:pt x="716" y="640"/>
                  </a:lnTo>
                  <a:lnTo>
                    <a:pt x="699" y="623"/>
                  </a:lnTo>
                  <a:lnTo>
                    <a:pt x="692" y="618"/>
                  </a:lnTo>
                  <a:lnTo>
                    <a:pt x="684" y="616"/>
                  </a:lnTo>
                  <a:lnTo>
                    <a:pt x="670" y="612"/>
                  </a:lnTo>
                  <a:lnTo>
                    <a:pt x="651" y="608"/>
                  </a:lnTo>
                  <a:lnTo>
                    <a:pt x="628" y="603"/>
                  </a:lnTo>
                  <a:lnTo>
                    <a:pt x="602" y="599"/>
                  </a:lnTo>
                  <a:lnTo>
                    <a:pt x="577" y="594"/>
                  </a:lnTo>
                  <a:lnTo>
                    <a:pt x="550" y="592"/>
                  </a:lnTo>
                  <a:lnTo>
                    <a:pt x="525" y="589"/>
                  </a:lnTo>
                  <a:lnTo>
                    <a:pt x="503" y="589"/>
                  </a:lnTo>
                  <a:lnTo>
                    <a:pt x="484" y="592"/>
                  </a:lnTo>
                  <a:lnTo>
                    <a:pt x="460" y="598"/>
                  </a:lnTo>
                  <a:lnTo>
                    <a:pt x="439" y="606"/>
                  </a:lnTo>
                  <a:lnTo>
                    <a:pt x="425" y="612"/>
                  </a:lnTo>
                  <a:lnTo>
                    <a:pt x="414" y="618"/>
                  </a:lnTo>
                  <a:lnTo>
                    <a:pt x="404" y="621"/>
                  </a:lnTo>
                  <a:lnTo>
                    <a:pt x="395" y="620"/>
                  </a:lnTo>
                  <a:lnTo>
                    <a:pt x="385" y="615"/>
                  </a:lnTo>
                  <a:lnTo>
                    <a:pt x="376" y="608"/>
                  </a:lnTo>
                  <a:lnTo>
                    <a:pt x="368" y="602"/>
                  </a:lnTo>
                  <a:lnTo>
                    <a:pt x="362" y="595"/>
                  </a:lnTo>
                  <a:lnTo>
                    <a:pt x="351" y="594"/>
                  </a:lnTo>
                  <a:lnTo>
                    <a:pt x="332" y="594"/>
                  </a:lnTo>
                  <a:lnTo>
                    <a:pt x="325" y="597"/>
                  </a:lnTo>
                  <a:lnTo>
                    <a:pt x="318" y="601"/>
                  </a:lnTo>
                  <a:lnTo>
                    <a:pt x="314" y="607"/>
                  </a:lnTo>
                  <a:lnTo>
                    <a:pt x="313" y="617"/>
                  </a:lnTo>
                  <a:lnTo>
                    <a:pt x="316" y="630"/>
                  </a:lnTo>
                  <a:lnTo>
                    <a:pt x="317" y="632"/>
                  </a:lnTo>
                  <a:lnTo>
                    <a:pt x="320" y="641"/>
                  </a:lnTo>
                  <a:lnTo>
                    <a:pt x="325" y="653"/>
                  </a:lnTo>
                  <a:lnTo>
                    <a:pt x="328" y="668"/>
                  </a:lnTo>
                  <a:lnTo>
                    <a:pt x="334" y="683"/>
                  </a:lnTo>
                  <a:lnTo>
                    <a:pt x="336" y="700"/>
                  </a:lnTo>
                  <a:lnTo>
                    <a:pt x="339" y="714"/>
                  </a:lnTo>
                  <a:lnTo>
                    <a:pt x="337" y="727"/>
                  </a:lnTo>
                  <a:lnTo>
                    <a:pt x="332" y="742"/>
                  </a:lnTo>
                  <a:lnTo>
                    <a:pt x="327" y="755"/>
                  </a:lnTo>
                  <a:lnTo>
                    <a:pt x="323" y="766"/>
                  </a:lnTo>
                  <a:lnTo>
                    <a:pt x="320" y="773"/>
                  </a:lnTo>
                  <a:lnTo>
                    <a:pt x="318" y="775"/>
                  </a:lnTo>
                  <a:lnTo>
                    <a:pt x="327" y="781"/>
                  </a:lnTo>
                  <a:lnTo>
                    <a:pt x="331" y="789"/>
                  </a:lnTo>
                  <a:lnTo>
                    <a:pt x="331" y="799"/>
                  </a:lnTo>
                  <a:lnTo>
                    <a:pt x="327" y="808"/>
                  </a:lnTo>
                  <a:lnTo>
                    <a:pt x="321" y="817"/>
                  </a:lnTo>
                  <a:lnTo>
                    <a:pt x="313" y="824"/>
                  </a:lnTo>
                  <a:lnTo>
                    <a:pt x="304" y="826"/>
                  </a:lnTo>
                  <a:lnTo>
                    <a:pt x="295" y="825"/>
                  </a:lnTo>
                  <a:lnTo>
                    <a:pt x="285" y="818"/>
                  </a:lnTo>
                  <a:lnTo>
                    <a:pt x="278" y="826"/>
                  </a:lnTo>
                  <a:lnTo>
                    <a:pt x="267" y="834"/>
                  </a:lnTo>
                  <a:lnTo>
                    <a:pt x="255" y="843"/>
                  </a:lnTo>
                  <a:lnTo>
                    <a:pt x="239" y="852"/>
                  </a:lnTo>
                  <a:lnTo>
                    <a:pt x="220" y="860"/>
                  </a:lnTo>
                  <a:lnTo>
                    <a:pt x="200" y="867"/>
                  </a:lnTo>
                  <a:lnTo>
                    <a:pt x="178" y="869"/>
                  </a:lnTo>
                  <a:lnTo>
                    <a:pt x="155" y="869"/>
                  </a:lnTo>
                  <a:lnTo>
                    <a:pt x="128" y="863"/>
                  </a:lnTo>
                  <a:lnTo>
                    <a:pt x="100" y="849"/>
                  </a:lnTo>
                  <a:lnTo>
                    <a:pt x="75" y="830"/>
                  </a:lnTo>
                  <a:lnTo>
                    <a:pt x="52" y="807"/>
                  </a:lnTo>
                  <a:lnTo>
                    <a:pt x="32" y="781"/>
                  </a:lnTo>
                  <a:lnTo>
                    <a:pt x="16" y="753"/>
                  </a:lnTo>
                  <a:lnTo>
                    <a:pt x="5" y="724"/>
                  </a:lnTo>
                  <a:lnTo>
                    <a:pt x="0" y="695"/>
                  </a:lnTo>
                  <a:lnTo>
                    <a:pt x="0" y="668"/>
                  </a:lnTo>
                  <a:lnTo>
                    <a:pt x="5" y="646"/>
                  </a:lnTo>
                  <a:lnTo>
                    <a:pt x="11" y="627"/>
                  </a:lnTo>
                  <a:lnTo>
                    <a:pt x="19" y="612"/>
                  </a:lnTo>
                  <a:lnTo>
                    <a:pt x="28" y="601"/>
                  </a:lnTo>
                  <a:lnTo>
                    <a:pt x="35" y="592"/>
                  </a:lnTo>
                  <a:lnTo>
                    <a:pt x="41" y="586"/>
                  </a:lnTo>
                  <a:lnTo>
                    <a:pt x="43" y="585"/>
                  </a:lnTo>
                  <a:lnTo>
                    <a:pt x="35" y="581"/>
                  </a:lnTo>
                  <a:lnTo>
                    <a:pt x="30" y="578"/>
                  </a:lnTo>
                  <a:lnTo>
                    <a:pt x="28" y="570"/>
                  </a:lnTo>
                  <a:lnTo>
                    <a:pt x="30" y="562"/>
                  </a:lnTo>
                  <a:lnTo>
                    <a:pt x="37" y="553"/>
                  </a:lnTo>
                  <a:lnTo>
                    <a:pt x="47" y="546"/>
                  </a:lnTo>
                  <a:lnTo>
                    <a:pt x="57" y="542"/>
                  </a:lnTo>
                  <a:lnTo>
                    <a:pt x="70" y="542"/>
                  </a:lnTo>
                  <a:lnTo>
                    <a:pt x="80" y="548"/>
                  </a:lnTo>
                  <a:lnTo>
                    <a:pt x="89" y="552"/>
                  </a:lnTo>
                  <a:lnTo>
                    <a:pt x="99" y="552"/>
                  </a:lnTo>
                  <a:lnTo>
                    <a:pt x="112" y="547"/>
                  </a:lnTo>
                  <a:lnTo>
                    <a:pt x="142" y="537"/>
                  </a:lnTo>
                  <a:lnTo>
                    <a:pt x="162" y="536"/>
                  </a:lnTo>
                  <a:lnTo>
                    <a:pt x="181" y="538"/>
                  </a:lnTo>
                  <a:lnTo>
                    <a:pt x="200" y="543"/>
                  </a:lnTo>
                  <a:lnTo>
                    <a:pt x="218" y="550"/>
                  </a:lnTo>
                  <a:lnTo>
                    <a:pt x="233" y="556"/>
                  </a:lnTo>
                  <a:lnTo>
                    <a:pt x="246" y="562"/>
                  </a:lnTo>
                  <a:lnTo>
                    <a:pt x="256" y="566"/>
                  </a:lnTo>
                  <a:lnTo>
                    <a:pt x="262" y="570"/>
                  </a:lnTo>
                  <a:lnTo>
                    <a:pt x="267" y="572"/>
                  </a:lnTo>
                  <a:lnTo>
                    <a:pt x="275" y="580"/>
                  </a:lnTo>
                  <a:lnTo>
                    <a:pt x="275" y="581"/>
                  </a:lnTo>
                  <a:lnTo>
                    <a:pt x="278" y="580"/>
                  </a:lnTo>
                  <a:lnTo>
                    <a:pt x="283" y="576"/>
                  </a:lnTo>
                  <a:lnTo>
                    <a:pt x="290" y="571"/>
                  </a:lnTo>
                  <a:lnTo>
                    <a:pt x="297" y="565"/>
                  </a:lnTo>
                  <a:lnTo>
                    <a:pt x="302" y="557"/>
                  </a:lnTo>
                  <a:lnTo>
                    <a:pt x="302" y="550"/>
                  </a:lnTo>
                  <a:lnTo>
                    <a:pt x="297" y="542"/>
                  </a:lnTo>
                  <a:lnTo>
                    <a:pt x="288" y="534"/>
                  </a:lnTo>
                  <a:lnTo>
                    <a:pt x="278" y="527"/>
                  </a:lnTo>
                  <a:lnTo>
                    <a:pt x="267" y="518"/>
                  </a:lnTo>
                  <a:lnTo>
                    <a:pt x="257" y="506"/>
                  </a:lnTo>
                  <a:lnTo>
                    <a:pt x="249" y="492"/>
                  </a:lnTo>
                  <a:lnTo>
                    <a:pt x="242" y="476"/>
                  </a:lnTo>
                  <a:lnTo>
                    <a:pt x="237" y="454"/>
                  </a:lnTo>
                  <a:lnTo>
                    <a:pt x="234" y="428"/>
                  </a:lnTo>
                  <a:lnTo>
                    <a:pt x="234" y="402"/>
                  </a:lnTo>
                  <a:lnTo>
                    <a:pt x="235" y="372"/>
                  </a:lnTo>
                  <a:lnTo>
                    <a:pt x="235" y="343"/>
                  </a:lnTo>
                  <a:lnTo>
                    <a:pt x="233" y="315"/>
                  </a:lnTo>
                  <a:lnTo>
                    <a:pt x="225" y="287"/>
                  </a:lnTo>
                  <a:lnTo>
                    <a:pt x="214" y="260"/>
                  </a:lnTo>
                  <a:lnTo>
                    <a:pt x="197" y="235"/>
                  </a:lnTo>
                  <a:lnTo>
                    <a:pt x="183" y="214"/>
                  </a:lnTo>
                  <a:lnTo>
                    <a:pt x="170" y="200"/>
                  </a:lnTo>
                  <a:lnTo>
                    <a:pt x="163" y="190"/>
                  </a:lnTo>
                  <a:lnTo>
                    <a:pt x="156" y="185"/>
                  </a:lnTo>
                  <a:lnTo>
                    <a:pt x="155" y="184"/>
                  </a:lnTo>
                  <a:lnTo>
                    <a:pt x="154" y="158"/>
                  </a:lnTo>
                  <a:lnTo>
                    <a:pt x="156" y="158"/>
                  </a:lnTo>
                  <a:lnTo>
                    <a:pt x="163" y="157"/>
                  </a:lnTo>
                  <a:lnTo>
                    <a:pt x="173" y="158"/>
                  </a:lnTo>
                  <a:lnTo>
                    <a:pt x="186" y="162"/>
                  </a:lnTo>
                  <a:lnTo>
                    <a:pt x="200" y="171"/>
                  </a:lnTo>
                  <a:lnTo>
                    <a:pt x="213" y="186"/>
                  </a:lnTo>
                  <a:lnTo>
                    <a:pt x="218" y="195"/>
                  </a:lnTo>
                  <a:lnTo>
                    <a:pt x="220" y="199"/>
                  </a:lnTo>
                  <a:lnTo>
                    <a:pt x="220" y="198"/>
                  </a:lnTo>
                  <a:lnTo>
                    <a:pt x="219" y="193"/>
                  </a:lnTo>
                  <a:lnTo>
                    <a:pt x="215" y="185"/>
                  </a:lnTo>
                  <a:lnTo>
                    <a:pt x="211" y="176"/>
                  </a:lnTo>
                  <a:lnTo>
                    <a:pt x="207" y="166"/>
                  </a:lnTo>
                  <a:lnTo>
                    <a:pt x="205" y="157"/>
                  </a:lnTo>
                  <a:lnTo>
                    <a:pt x="204" y="149"/>
                  </a:lnTo>
                  <a:lnTo>
                    <a:pt x="204" y="143"/>
                  </a:lnTo>
                  <a:lnTo>
                    <a:pt x="207" y="140"/>
                  </a:lnTo>
                  <a:lnTo>
                    <a:pt x="211" y="144"/>
                  </a:lnTo>
                  <a:lnTo>
                    <a:pt x="218" y="153"/>
                  </a:lnTo>
                  <a:lnTo>
                    <a:pt x="223" y="165"/>
                  </a:lnTo>
                  <a:lnTo>
                    <a:pt x="227" y="179"/>
                  </a:lnTo>
                  <a:lnTo>
                    <a:pt x="230" y="191"/>
                  </a:lnTo>
                  <a:lnTo>
                    <a:pt x="233" y="204"/>
                  </a:lnTo>
                  <a:lnTo>
                    <a:pt x="235" y="218"/>
                  </a:lnTo>
                  <a:lnTo>
                    <a:pt x="239" y="231"/>
                  </a:lnTo>
                  <a:lnTo>
                    <a:pt x="244" y="241"/>
                  </a:lnTo>
                  <a:lnTo>
                    <a:pt x="248" y="248"/>
                  </a:lnTo>
                  <a:lnTo>
                    <a:pt x="249" y="250"/>
                  </a:lnTo>
                  <a:lnTo>
                    <a:pt x="251" y="254"/>
                  </a:lnTo>
                  <a:lnTo>
                    <a:pt x="253" y="263"/>
                  </a:lnTo>
                  <a:lnTo>
                    <a:pt x="258" y="277"/>
                  </a:lnTo>
                  <a:lnTo>
                    <a:pt x="264" y="295"/>
                  </a:lnTo>
                  <a:lnTo>
                    <a:pt x="279" y="352"/>
                  </a:lnTo>
                  <a:lnTo>
                    <a:pt x="281" y="369"/>
                  </a:lnTo>
                  <a:lnTo>
                    <a:pt x="281" y="381"/>
                  </a:lnTo>
                  <a:lnTo>
                    <a:pt x="280" y="399"/>
                  </a:lnTo>
                  <a:lnTo>
                    <a:pt x="281" y="414"/>
                  </a:lnTo>
                  <a:lnTo>
                    <a:pt x="283" y="426"/>
                  </a:lnTo>
                  <a:lnTo>
                    <a:pt x="284" y="434"/>
                  </a:lnTo>
                  <a:lnTo>
                    <a:pt x="285" y="436"/>
                  </a:lnTo>
                  <a:lnTo>
                    <a:pt x="314" y="432"/>
                  </a:lnTo>
                  <a:lnTo>
                    <a:pt x="317" y="430"/>
                  </a:lnTo>
                  <a:lnTo>
                    <a:pt x="322" y="422"/>
                  </a:lnTo>
                  <a:lnTo>
                    <a:pt x="331" y="411"/>
                  </a:lnTo>
                  <a:lnTo>
                    <a:pt x="341" y="398"/>
                  </a:lnTo>
                  <a:lnTo>
                    <a:pt x="367" y="365"/>
                  </a:lnTo>
                  <a:lnTo>
                    <a:pt x="379" y="347"/>
                  </a:lnTo>
                  <a:lnTo>
                    <a:pt x="391" y="330"/>
                  </a:lnTo>
                  <a:lnTo>
                    <a:pt x="401" y="316"/>
                  </a:lnTo>
                  <a:lnTo>
                    <a:pt x="409" y="304"/>
                  </a:lnTo>
                  <a:lnTo>
                    <a:pt x="418" y="291"/>
                  </a:lnTo>
                  <a:lnTo>
                    <a:pt x="428" y="278"/>
                  </a:lnTo>
                  <a:lnTo>
                    <a:pt x="439" y="265"/>
                  </a:lnTo>
                  <a:lnTo>
                    <a:pt x="452" y="251"/>
                  </a:lnTo>
                  <a:lnTo>
                    <a:pt x="464" y="240"/>
                  </a:lnTo>
                  <a:lnTo>
                    <a:pt x="474" y="228"/>
                  </a:lnTo>
                  <a:lnTo>
                    <a:pt x="489" y="213"/>
                  </a:lnTo>
                  <a:lnTo>
                    <a:pt x="492" y="212"/>
                  </a:lnTo>
                  <a:lnTo>
                    <a:pt x="497" y="207"/>
                  </a:lnTo>
                  <a:lnTo>
                    <a:pt x="506" y="199"/>
                  </a:lnTo>
                  <a:lnTo>
                    <a:pt x="517" y="190"/>
                  </a:lnTo>
                  <a:lnTo>
                    <a:pt x="530" y="179"/>
                  </a:lnTo>
                  <a:lnTo>
                    <a:pt x="544" y="167"/>
                  </a:lnTo>
                  <a:lnTo>
                    <a:pt x="557" y="156"/>
                  </a:lnTo>
                  <a:lnTo>
                    <a:pt x="578" y="134"/>
                  </a:lnTo>
                  <a:lnTo>
                    <a:pt x="592" y="118"/>
                  </a:lnTo>
                  <a:lnTo>
                    <a:pt x="602" y="102"/>
                  </a:lnTo>
                  <a:lnTo>
                    <a:pt x="609" y="89"/>
                  </a:lnTo>
                  <a:lnTo>
                    <a:pt x="611" y="81"/>
                  </a:lnTo>
                  <a:lnTo>
                    <a:pt x="613" y="78"/>
                  </a:lnTo>
                  <a:lnTo>
                    <a:pt x="611" y="75"/>
                  </a:lnTo>
                  <a:lnTo>
                    <a:pt x="608" y="69"/>
                  </a:lnTo>
                  <a:lnTo>
                    <a:pt x="601" y="60"/>
                  </a:lnTo>
                  <a:lnTo>
                    <a:pt x="590" y="37"/>
                  </a:lnTo>
                  <a:lnTo>
                    <a:pt x="583" y="26"/>
                  </a:lnTo>
                  <a:lnTo>
                    <a:pt x="580" y="16"/>
                  </a:lnTo>
                  <a:lnTo>
                    <a:pt x="578" y="8"/>
                  </a:lnTo>
                  <a:lnTo>
                    <a:pt x="580" y="3"/>
                  </a:lnTo>
                  <a:lnTo>
                    <a:pt x="586" y="0"/>
                  </a:lnTo>
                  <a:close/>
                </a:path>
              </a:pathLst>
            </a:custGeom>
            <a:solidFill>
              <a:srgbClr val="ECB78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2" name="Freeform 358"/>
            <p:cNvSpPr>
              <a:spLocks/>
            </p:cNvSpPr>
            <p:nvPr/>
          </p:nvSpPr>
          <p:spPr bwMode="auto">
            <a:xfrm>
              <a:off x="2762251" y="4457701"/>
              <a:ext cx="831850" cy="876300"/>
            </a:xfrm>
            <a:custGeom>
              <a:avLst/>
              <a:gdLst/>
              <a:ahLst/>
              <a:cxnLst>
                <a:cxn ang="0">
                  <a:pos x="277" y="0"/>
                </a:cxn>
                <a:cxn ang="0">
                  <a:pos x="524" y="206"/>
                </a:cxn>
                <a:cxn ang="0">
                  <a:pos x="185" y="501"/>
                </a:cxn>
                <a:cxn ang="0">
                  <a:pos x="174" y="508"/>
                </a:cxn>
                <a:cxn ang="0">
                  <a:pos x="160" y="517"/>
                </a:cxn>
                <a:cxn ang="0">
                  <a:pos x="134" y="535"/>
                </a:cxn>
                <a:cxn ang="0">
                  <a:pos x="123" y="544"/>
                </a:cxn>
                <a:cxn ang="0">
                  <a:pos x="116" y="552"/>
                </a:cxn>
                <a:cxn ang="0">
                  <a:pos x="114" y="552"/>
                </a:cxn>
                <a:cxn ang="0">
                  <a:pos x="107" y="549"/>
                </a:cxn>
                <a:cxn ang="0">
                  <a:pos x="100" y="544"/>
                </a:cxn>
                <a:cxn ang="0">
                  <a:pos x="92" y="538"/>
                </a:cxn>
                <a:cxn ang="0">
                  <a:pos x="86" y="530"/>
                </a:cxn>
                <a:cxn ang="0">
                  <a:pos x="86" y="515"/>
                </a:cxn>
                <a:cxn ang="0">
                  <a:pos x="81" y="502"/>
                </a:cxn>
                <a:cxn ang="0">
                  <a:pos x="72" y="492"/>
                </a:cxn>
                <a:cxn ang="0">
                  <a:pos x="60" y="485"/>
                </a:cxn>
                <a:cxn ang="0">
                  <a:pos x="49" y="484"/>
                </a:cxn>
                <a:cxn ang="0">
                  <a:pos x="37" y="488"/>
                </a:cxn>
                <a:cxn ang="0">
                  <a:pos x="33" y="484"/>
                </a:cxn>
                <a:cxn ang="0">
                  <a:pos x="28" y="478"/>
                </a:cxn>
                <a:cxn ang="0">
                  <a:pos x="7" y="456"/>
                </a:cxn>
                <a:cxn ang="0">
                  <a:pos x="2" y="452"/>
                </a:cxn>
                <a:cxn ang="0">
                  <a:pos x="0" y="451"/>
                </a:cxn>
                <a:cxn ang="0">
                  <a:pos x="7" y="443"/>
                </a:cxn>
                <a:cxn ang="0">
                  <a:pos x="14" y="430"/>
                </a:cxn>
                <a:cxn ang="0">
                  <a:pos x="22" y="413"/>
                </a:cxn>
                <a:cxn ang="0">
                  <a:pos x="28" y="394"/>
                </a:cxn>
                <a:cxn ang="0">
                  <a:pos x="33" y="373"/>
                </a:cxn>
                <a:cxn ang="0">
                  <a:pos x="277" y="0"/>
                </a:cxn>
              </a:cxnLst>
              <a:rect l="0" t="0" r="r" b="b"/>
              <a:pathLst>
                <a:path w="524" h="552">
                  <a:moveTo>
                    <a:pt x="277" y="0"/>
                  </a:moveTo>
                  <a:lnTo>
                    <a:pt x="524" y="206"/>
                  </a:lnTo>
                  <a:lnTo>
                    <a:pt x="185" y="501"/>
                  </a:lnTo>
                  <a:lnTo>
                    <a:pt x="174" y="508"/>
                  </a:lnTo>
                  <a:lnTo>
                    <a:pt x="160" y="517"/>
                  </a:lnTo>
                  <a:lnTo>
                    <a:pt x="134" y="535"/>
                  </a:lnTo>
                  <a:lnTo>
                    <a:pt x="123" y="544"/>
                  </a:lnTo>
                  <a:lnTo>
                    <a:pt x="116" y="552"/>
                  </a:lnTo>
                  <a:lnTo>
                    <a:pt x="114" y="552"/>
                  </a:lnTo>
                  <a:lnTo>
                    <a:pt x="107" y="549"/>
                  </a:lnTo>
                  <a:lnTo>
                    <a:pt x="100" y="544"/>
                  </a:lnTo>
                  <a:lnTo>
                    <a:pt x="92" y="538"/>
                  </a:lnTo>
                  <a:lnTo>
                    <a:pt x="86" y="530"/>
                  </a:lnTo>
                  <a:lnTo>
                    <a:pt x="86" y="515"/>
                  </a:lnTo>
                  <a:lnTo>
                    <a:pt x="81" y="502"/>
                  </a:lnTo>
                  <a:lnTo>
                    <a:pt x="72" y="492"/>
                  </a:lnTo>
                  <a:lnTo>
                    <a:pt x="60" y="485"/>
                  </a:lnTo>
                  <a:lnTo>
                    <a:pt x="49" y="484"/>
                  </a:lnTo>
                  <a:lnTo>
                    <a:pt x="37" y="488"/>
                  </a:lnTo>
                  <a:lnTo>
                    <a:pt x="33" y="484"/>
                  </a:lnTo>
                  <a:lnTo>
                    <a:pt x="28" y="478"/>
                  </a:lnTo>
                  <a:lnTo>
                    <a:pt x="7" y="456"/>
                  </a:lnTo>
                  <a:lnTo>
                    <a:pt x="2" y="452"/>
                  </a:lnTo>
                  <a:lnTo>
                    <a:pt x="0" y="451"/>
                  </a:lnTo>
                  <a:lnTo>
                    <a:pt x="7" y="443"/>
                  </a:lnTo>
                  <a:lnTo>
                    <a:pt x="14" y="430"/>
                  </a:lnTo>
                  <a:lnTo>
                    <a:pt x="22" y="413"/>
                  </a:lnTo>
                  <a:lnTo>
                    <a:pt x="28" y="394"/>
                  </a:lnTo>
                  <a:lnTo>
                    <a:pt x="33" y="373"/>
                  </a:lnTo>
                  <a:lnTo>
                    <a:pt x="277" y="0"/>
                  </a:lnTo>
                  <a:close/>
                </a:path>
              </a:pathLst>
            </a:custGeom>
            <a:solidFill>
              <a:srgbClr val="DB000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3" name="Freeform 359"/>
            <p:cNvSpPr>
              <a:spLocks/>
            </p:cNvSpPr>
            <p:nvPr/>
          </p:nvSpPr>
          <p:spPr bwMode="auto">
            <a:xfrm>
              <a:off x="2762251" y="4457701"/>
              <a:ext cx="831850" cy="769938"/>
            </a:xfrm>
            <a:custGeom>
              <a:avLst/>
              <a:gdLst/>
              <a:ahLst/>
              <a:cxnLst>
                <a:cxn ang="0">
                  <a:pos x="277" y="0"/>
                </a:cxn>
                <a:cxn ang="0">
                  <a:pos x="524" y="206"/>
                </a:cxn>
                <a:cxn ang="0">
                  <a:pos x="493" y="234"/>
                </a:cxn>
                <a:cxn ang="0">
                  <a:pos x="465" y="262"/>
                </a:cxn>
                <a:cxn ang="0">
                  <a:pos x="439" y="288"/>
                </a:cxn>
                <a:cxn ang="0">
                  <a:pos x="413" y="313"/>
                </a:cxn>
                <a:cxn ang="0">
                  <a:pos x="386" y="336"/>
                </a:cxn>
                <a:cxn ang="0">
                  <a:pos x="361" y="358"/>
                </a:cxn>
                <a:cxn ang="0">
                  <a:pos x="333" y="376"/>
                </a:cxn>
                <a:cxn ang="0">
                  <a:pos x="304" y="391"/>
                </a:cxn>
                <a:cxn ang="0">
                  <a:pos x="270" y="402"/>
                </a:cxn>
                <a:cxn ang="0">
                  <a:pos x="236" y="410"/>
                </a:cxn>
                <a:cxn ang="0">
                  <a:pos x="196" y="413"/>
                </a:cxn>
                <a:cxn ang="0">
                  <a:pos x="176" y="415"/>
                </a:cxn>
                <a:cxn ang="0">
                  <a:pos x="153" y="420"/>
                </a:cxn>
                <a:cxn ang="0">
                  <a:pos x="131" y="428"/>
                </a:cxn>
                <a:cxn ang="0">
                  <a:pos x="110" y="438"/>
                </a:cxn>
                <a:cxn ang="0">
                  <a:pos x="89" y="450"/>
                </a:cxn>
                <a:cxn ang="0">
                  <a:pos x="70" y="460"/>
                </a:cxn>
                <a:cxn ang="0">
                  <a:pos x="55" y="470"/>
                </a:cxn>
                <a:cxn ang="0">
                  <a:pos x="44" y="479"/>
                </a:cxn>
                <a:cxn ang="0">
                  <a:pos x="36" y="485"/>
                </a:cxn>
                <a:cxn ang="0">
                  <a:pos x="3" y="452"/>
                </a:cxn>
                <a:cxn ang="0">
                  <a:pos x="0" y="451"/>
                </a:cxn>
                <a:cxn ang="0">
                  <a:pos x="7" y="443"/>
                </a:cxn>
                <a:cxn ang="0">
                  <a:pos x="14" y="430"/>
                </a:cxn>
                <a:cxn ang="0">
                  <a:pos x="22" y="413"/>
                </a:cxn>
                <a:cxn ang="0">
                  <a:pos x="28" y="394"/>
                </a:cxn>
                <a:cxn ang="0">
                  <a:pos x="33" y="373"/>
                </a:cxn>
                <a:cxn ang="0">
                  <a:pos x="277" y="0"/>
                </a:cxn>
              </a:cxnLst>
              <a:rect l="0" t="0" r="r" b="b"/>
              <a:pathLst>
                <a:path w="524" h="485">
                  <a:moveTo>
                    <a:pt x="277" y="0"/>
                  </a:moveTo>
                  <a:lnTo>
                    <a:pt x="524" y="206"/>
                  </a:lnTo>
                  <a:lnTo>
                    <a:pt x="493" y="234"/>
                  </a:lnTo>
                  <a:lnTo>
                    <a:pt x="465" y="262"/>
                  </a:lnTo>
                  <a:lnTo>
                    <a:pt x="439" y="288"/>
                  </a:lnTo>
                  <a:lnTo>
                    <a:pt x="413" y="313"/>
                  </a:lnTo>
                  <a:lnTo>
                    <a:pt x="386" y="336"/>
                  </a:lnTo>
                  <a:lnTo>
                    <a:pt x="361" y="358"/>
                  </a:lnTo>
                  <a:lnTo>
                    <a:pt x="333" y="376"/>
                  </a:lnTo>
                  <a:lnTo>
                    <a:pt x="304" y="391"/>
                  </a:lnTo>
                  <a:lnTo>
                    <a:pt x="270" y="402"/>
                  </a:lnTo>
                  <a:lnTo>
                    <a:pt x="236" y="410"/>
                  </a:lnTo>
                  <a:lnTo>
                    <a:pt x="196" y="413"/>
                  </a:lnTo>
                  <a:lnTo>
                    <a:pt x="176" y="415"/>
                  </a:lnTo>
                  <a:lnTo>
                    <a:pt x="153" y="420"/>
                  </a:lnTo>
                  <a:lnTo>
                    <a:pt x="131" y="428"/>
                  </a:lnTo>
                  <a:lnTo>
                    <a:pt x="110" y="438"/>
                  </a:lnTo>
                  <a:lnTo>
                    <a:pt x="89" y="450"/>
                  </a:lnTo>
                  <a:lnTo>
                    <a:pt x="70" y="460"/>
                  </a:lnTo>
                  <a:lnTo>
                    <a:pt x="55" y="470"/>
                  </a:lnTo>
                  <a:lnTo>
                    <a:pt x="44" y="479"/>
                  </a:lnTo>
                  <a:lnTo>
                    <a:pt x="36" y="485"/>
                  </a:lnTo>
                  <a:lnTo>
                    <a:pt x="3" y="452"/>
                  </a:lnTo>
                  <a:lnTo>
                    <a:pt x="0" y="451"/>
                  </a:lnTo>
                  <a:lnTo>
                    <a:pt x="7" y="443"/>
                  </a:lnTo>
                  <a:lnTo>
                    <a:pt x="14" y="430"/>
                  </a:lnTo>
                  <a:lnTo>
                    <a:pt x="22" y="413"/>
                  </a:lnTo>
                  <a:lnTo>
                    <a:pt x="28" y="394"/>
                  </a:lnTo>
                  <a:lnTo>
                    <a:pt x="33" y="373"/>
                  </a:lnTo>
                  <a:lnTo>
                    <a:pt x="277" y="0"/>
                  </a:lnTo>
                  <a:close/>
                </a:path>
              </a:pathLst>
            </a:custGeom>
            <a:solidFill>
              <a:srgbClr val="F1360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4" name="Freeform 360"/>
            <p:cNvSpPr>
              <a:spLocks/>
            </p:cNvSpPr>
            <p:nvPr/>
          </p:nvSpPr>
          <p:spPr bwMode="auto">
            <a:xfrm>
              <a:off x="2768601" y="4549776"/>
              <a:ext cx="727075" cy="630238"/>
            </a:xfrm>
            <a:custGeom>
              <a:avLst/>
              <a:gdLst/>
              <a:ahLst/>
              <a:cxnLst>
                <a:cxn ang="0">
                  <a:pos x="344" y="0"/>
                </a:cxn>
                <a:cxn ang="0">
                  <a:pos x="458" y="96"/>
                </a:cxn>
                <a:cxn ang="0">
                  <a:pos x="440" y="101"/>
                </a:cxn>
                <a:cxn ang="0">
                  <a:pos x="417" y="107"/>
                </a:cxn>
                <a:cxn ang="0">
                  <a:pos x="390" y="116"/>
                </a:cxn>
                <a:cxn ang="0">
                  <a:pos x="361" y="124"/>
                </a:cxn>
                <a:cxn ang="0">
                  <a:pos x="333" y="132"/>
                </a:cxn>
                <a:cxn ang="0">
                  <a:pos x="305" y="141"/>
                </a:cxn>
                <a:cxn ang="0">
                  <a:pos x="280" y="147"/>
                </a:cxn>
                <a:cxn ang="0">
                  <a:pos x="261" y="152"/>
                </a:cxn>
                <a:cxn ang="0">
                  <a:pos x="228" y="163"/>
                </a:cxn>
                <a:cxn ang="0">
                  <a:pos x="198" y="180"/>
                </a:cxn>
                <a:cxn ang="0">
                  <a:pos x="168" y="199"/>
                </a:cxn>
                <a:cxn ang="0">
                  <a:pos x="143" y="220"/>
                </a:cxn>
                <a:cxn ang="0">
                  <a:pos x="122" y="239"/>
                </a:cxn>
                <a:cxn ang="0">
                  <a:pos x="111" y="250"/>
                </a:cxn>
                <a:cxn ang="0">
                  <a:pos x="98" y="265"/>
                </a:cxn>
                <a:cxn ang="0">
                  <a:pos x="83" y="285"/>
                </a:cxn>
                <a:cxn ang="0">
                  <a:pos x="52" y="328"/>
                </a:cxn>
                <a:cxn ang="0">
                  <a:pos x="37" y="348"/>
                </a:cxn>
                <a:cxn ang="0">
                  <a:pos x="23" y="367"/>
                </a:cxn>
                <a:cxn ang="0">
                  <a:pos x="12" y="384"/>
                </a:cxn>
                <a:cxn ang="0">
                  <a:pos x="3" y="397"/>
                </a:cxn>
                <a:cxn ang="0">
                  <a:pos x="0" y="395"/>
                </a:cxn>
                <a:cxn ang="0">
                  <a:pos x="8" y="383"/>
                </a:cxn>
                <a:cxn ang="0">
                  <a:pos x="18" y="365"/>
                </a:cxn>
                <a:cxn ang="0">
                  <a:pos x="32" y="344"/>
                </a:cxn>
                <a:cxn ang="0">
                  <a:pos x="47" y="320"/>
                </a:cxn>
                <a:cxn ang="0">
                  <a:pos x="64" y="295"/>
                </a:cxn>
                <a:cxn ang="0">
                  <a:pos x="82" y="269"/>
                </a:cxn>
                <a:cxn ang="0">
                  <a:pos x="101" y="244"/>
                </a:cxn>
                <a:cxn ang="0">
                  <a:pos x="119" y="220"/>
                </a:cxn>
                <a:cxn ang="0">
                  <a:pos x="135" y="198"/>
                </a:cxn>
                <a:cxn ang="0">
                  <a:pos x="150" y="180"/>
                </a:cxn>
                <a:cxn ang="0">
                  <a:pos x="171" y="156"/>
                </a:cxn>
                <a:cxn ang="0">
                  <a:pos x="191" y="129"/>
                </a:cxn>
                <a:cxn ang="0">
                  <a:pos x="213" y="102"/>
                </a:cxn>
                <a:cxn ang="0">
                  <a:pos x="236" y="76"/>
                </a:cxn>
                <a:cxn ang="0">
                  <a:pos x="261" y="50"/>
                </a:cxn>
                <a:cxn ang="0">
                  <a:pos x="287" y="28"/>
                </a:cxn>
                <a:cxn ang="0">
                  <a:pos x="315" y="12"/>
                </a:cxn>
                <a:cxn ang="0">
                  <a:pos x="344" y="0"/>
                </a:cxn>
              </a:cxnLst>
              <a:rect l="0" t="0" r="r" b="b"/>
              <a:pathLst>
                <a:path w="458" h="397">
                  <a:moveTo>
                    <a:pt x="344" y="0"/>
                  </a:moveTo>
                  <a:lnTo>
                    <a:pt x="458" y="96"/>
                  </a:lnTo>
                  <a:lnTo>
                    <a:pt x="440" y="101"/>
                  </a:lnTo>
                  <a:lnTo>
                    <a:pt x="417" y="107"/>
                  </a:lnTo>
                  <a:lnTo>
                    <a:pt x="390" y="116"/>
                  </a:lnTo>
                  <a:lnTo>
                    <a:pt x="361" y="124"/>
                  </a:lnTo>
                  <a:lnTo>
                    <a:pt x="333" y="132"/>
                  </a:lnTo>
                  <a:lnTo>
                    <a:pt x="305" y="141"/>
                  </a:lnTo>
                  <a:lnTo>
                    <a:pt x="280" y="147"/>
                  </a:lnTo>
                  <a:lnTo>
                    <a:pt x="261" y="152"/>
                  </a:lnTo>
                  <a:lnTo>
                    <a:pt x="228" y="163"/>
                  </a:lnTo>
                  <a:lnTo>
                    <a:pt x="198" y="180"/>
                  </a:lnTo>
                  <a:lnTo>
                    <a:pt x="168" y="199"/>
                  </a:lnTo>
                  <a:lnTo>
                    <a:pt x="143" y="220"/>
                  </a:lnTo>
                  <a:lnTo>
                    <a:pt x="122" y="239"/>
                  </a:lnTo>
                  <a:lnTo>
                    <a:pt x="111" y="250"/>
                  </a:lnTo>
                  <a:lnTo>
                    <a:pt x="98" y="265"/>
                  </a:lnTo>
                  <a:lnTo>
                    <a:pt x="83" y="285"/>
                  </a:lnTo>
                  <a:lnTo>
                    <a:pt x="52" y="328"/>
                  </a:lnTo>
                  <a:lnTo>
                    <a:pt x="37" y="348"/>
                  </a:lnTo>
                  <a:lnTo>
                    <a:pt x="23" y="367"/>
                  </a:lnTo>
                  <a:lnTo>
                    <a:pt x="12" y="384"/>
                  </a:lnTo>
                  <a:lnTo>
                    <a:pt x="3" y="397"/>
                  </a:lnTo>
                  <a:lnTo>
                    <a:pt x="0" y="395"/>
                  </a:lnTo>
                  <a:lnTo>
                    <a:pt x="8" y="383"/>
                  </a:lnTo>
                  <a:lnTo>
                    <a:pt x="18" y="365"/>
                  </a:lnTo>
                  <a:lnTo>
                    <a:pt x="32" y="344"/>
                  </a:lnTo>
                  <a:lnTo>
                    <a:pt x="47" y="320"/>
                  </a:lnTo>
                  <a:lnTo>
                    <a:pt x="64" y="295"/>
                  </a:lnTo>
                  <a:lnTo>
                    <a:pt x="82" y="269"/>
                  </a:lnTo>
                  <a:lnTo>
                    <a:pt x="101" y="244"/>
                  </a:lnTo>
                  <a:lnTo>
                    <a:pt x="119" y="220"/>
                  </a:lnTo>
                  <a:lnTo>
                    <a:pt x="135" y="198"/>
                  </a:lnTo>
                  <a:lnTo>
                    <a:pt x="150" y="180"/>
                  </a:lnTo>
                  <a:lnTo>
                    <a:pt x="171" y="156"/>
                  </a:lnTo>
                  <a:lnTo>
                    <a:pt x="191" y="129"/>
                  </a:lnTo>
                  <a:lnTo>
                    <a:pt x="213" y="102"/>
                  </a:lnTo>
                  <a:lnTo>
                    <a:pt x="236" y="76"/>
                  </a:lnTo>
                  <a:lnTo>
                    <a:pt x="261" y="50"/>
                  </a:lnTo>
                  <a:lnTo>
                    <a:pt x="287" y="28"/>
                  </a:lnTo>
                  <a:lnTo>
                    <a:pt x="315" y="12"/>
                  </a:lnTo>
                  <a:lnTo>
                    <a:pt x="344" y="0"/>
                  </a:lnTo>
                  <a:close/>
                </a:path>
              </a:pathLst>
            </a:custGeom>
            <a:solidFill>
              <a:srgbClr val="FF562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5" name="Freeform 361"/>
            <p:cNvSpPr>
              <a:spLocks/>
            </p:cNvSpPr>
            <p:nvPr/>
          </p:nvSpPr>
          <p:spPr bwMode="auto">
            <a:xfrm>
              <a:off x="2782888" y="4770438"/>
              <a:ext cx="811213" cy="433388"/>
            </a:xfrm>
            <a:custGeom>
              <a:avLst/>
              <a:gdLst/>
              <a:ahLst/>
              <a:cxnLst>
                <a:cxn ang="0">
                  <a:pos x="499" y="0"/>
                </a:cxn>
                <a:cxn ang="0">
                  <a:pos x="511" y="9"/>
                </a:cxn>
                <a:cxn ang="0">
                  <a:pos x="470" y="46"/>
                </a:cxn>
                <a:cxn ang="0">
                  <a:pos x="434" y="82"/>
                </a:cxn>
                <a:cxn ang="0">
                  <a:pos x="415" y="84"/>
                </a:cxn>
                <a:cxn ang="0">
                  <a:pos x="392" y="88"/>
                </a:cxn>
                <a:cxn ang="0">
                  <a:pos x="366" y="93"/>
                </a:cxn>
                <a:cxn ang="0">
                  <a:pos x="338" y="101"/>
                </a:cxn>
                <a:cxn ang="0">
                  <a:pos x="311" y="111"/>
                </a:cxn>
                <a:cxn ang="0">
                  <a:pos x="284" y="124"/>
                </a:cxn>
                <a:cxn ang="0">
                  <a:pos x="259" y="138"/>
                </a:cxn>
                <a:cxn ang="0">
                  <a:pos x="233" y="151"/>
                </a:cxn>
                <a:cxn ang="0">
                  <a:pos x="210" y="161"/>
                </a:cxn>
                <a:cxn ang="0">
                  <a:pos x="189" y="171"/>
                </a:cxn>
                <a:cxn ang="0">
                  <a:pos x="171" y="179"/>
                </a:cxn>
                <a:cxn ang="0">
                  <a:pos x="157" y="184"/>
                </a:cxn>
                <a:cxn ang="0">
                  <a:pos x="148" y="188"/>
                </a:cxn>
                <a:cxn ang="0">
                  <a:pos x="144" y="189"/>
                </a:cxn>
                <a:cxn ang="0">
                  <a:pos x="106" y="204"/>
                </a:cxn>
                <a:cxn ang="0">
                  <a:pos x="103" y="205"/>
                </a:cxn>
                <a:cxn ang="0">
                  <a:pos x="97" y="208"/>
                </a:cxn>
                <a:cxn ang="0">
                  <a:pos x="88" y="211"/>
                </a:cxn>
                <a:cxn ang="0">
                  <a:pos x="79" y="216"/>
                </a:cxn>
                <a:cxn ang="0">
                  <a:pos x="71" y="219"/>
                </a:cxn>
                <a:cxn ang="0">
                  <a:pos x="66" y="225"/>
                </a:cxn>
                <a:cxn ang="0">
                  <a:pos x="56" y="233"/>
                </a:cxn>
                <a:cxn ang="0">
                  <a:pos x="42" y="242"/>
                </a:cxn>
                <a:cxn ang="0">
                  <a:pos x="29" y="251"/>
                </a:cxn>
                <a:cxn ang="0">
                  <a:pos x="17" y="263"/>
                </a:cxn>
                <a:cxn ang="0">
                  <a:pos x="8" y="273"/>
                </a:cxn>
                <a:cxn ang="0">
                  <a:pos x="4" y="269"/>
                </a:cxn>
                <a:cxn ang="0">
                  <a:pos x="0" y="264"/>
                </a:cxn>
                <a:cxn ang="0">
                  <a:pos x="9" y="254"/>
                </a:cxn>
                <a:cxn ang="0">
                  <a:pos x="22" y="240"/>
                </a:cxn>
                <a:cxn ang="0">
                  <a:pos x="36" y="225"/>
                </a:cxn>
                <a:cxn ang="0">
                  <a:pos x="53" y="207"/>
                </a:cxn>
                <a:cxn ang="0">
                  <a:pos x="92" y="171"/>
                </a:cxn>
                <a:cxn ang="0">
                  <a:pos x="112" y="154"/>
                </a:cxn>
                <a:cxn ang="0">
                  <a:pos x="138" y="135"/>
                </a:cxn>
                <a:cxn ang="0">
                  <a:pos x="191" y="97"/>
                </a:cxn>
                <a:cxn ang="0">
                  <a:pos x="220" y="81"/>
                </a:cxn>
                <a:cxn ang="0">
                  <a:pos x="252" y="67"/>
                </a:cxn>
                <a:cxn ang="0">
                  <a:pos x="287" y="54"/>
                </a:cxn>
                <a:cxn ang="0">
                  <a:pos x="326" y="44"/>
                </a:cxn>
                <a:cxn ang="0">
                  <a:pos x="372" y="35"/>
                </a:cxn>
                <a:cxn ang="0">
                  <a:pos x="413" y="26"/>
                </a:cxn>
                <a:cxn ang="0">
                  <a:pos x="447" y="18"/>
                </a:cxn>
                <a:cxn ang="0">
                  <a:pos x="475" y="10"/>
                </a:cxn>
                <a:cxn ang="0">
                  <a:pos x="499" y="0"/>
                </a:cxn>
              </a:cxnLst>
              <a:rect l="0" t="0" r="r" b="b"/>
              <a:pathLst>
                <a:path w="511" h="273">
                  <a:moveTo>
                    <a:pt x="499" y="0"/>
                  </a:moveTo>
                  <a:lnTo>
                    <a:pt x="511" y="9"/>
                  </a:lnTo>
                  <a:lnTo>
                    <a:pt x="470" y="46"/>
                  </a:lnTo>
                  <a:lnTo>
                    <a:pt x="434" y="82"/>
                  </a:lnTo>
                  <a:lnTo>
                    <a:pt x="415" y="84"/>
                  </a:lnTo>
                  <a:lnTo>
                    <a:pt x="392" y="88"/>
                  </a:lnTo>
                  <a:lnTo>
                    <a:pt x="366" y="93"/>
                  </a:lnTo>
                  <a:lnTo>
                    <a:pt x="338" y="101"/>
                  </a:lnTo>
                  <a:lnTo>
                    <a:pt x="311" y="111"/>
                  </a:lnTo>
                  <a:lnTo>
                    <a:pt x="284" y="124"/>
                  </a:lnTo>
                  <a:lnTo>
                    <a:pt x="259" y="138"/>
                  </a:lnTo>
                  <a:lnTo>
                    <a:pt x="233" y="151"/>
                  </a:lnTo>
                  <a:lnTo>
                    <a:pt x="210" y="161"/>
                  </a:lnTo>
                  <a:lnTo>
                    <a:pt x="189" y="171"/>
                  </a:lnTo>
                  <a:lnTo>
                    <a:pt x="171" y="179"/>
                  </a:lnTo>
                  <a:lnTo>
                    <a:pt x="157" y="184"/>
                  </a:lnTo>
                  <a:lnTo>
                    <a:pt x="148" y="188"/>
                  </a:lnTo>
                  <a:lnTo>
                    <a:pt x="144" y="189"/>
                  </a:lnTo>
                  <a:lnTo>
                    <a:pt x="106" y="204"/>
                  </a:lnTo>
                  <a:lnTo>
                    <a:pt x="103" y="205"/>
                  </a:lnTo>
                  <a:lnTo>
                    <a:pt x="97" y="208"/>
                  </a:lnTo>
                  <a:lnTo>
                    <a:pt x="88" y="211"/>
                  </a:lnTo>
                  <a:lnTo>
                    <a:pt x="79" y="216"/>
                  </a:lnTo>
                  <a:lnTo>
                    <a:pt x="71" y="219"/>
                  </a:lnTo>
                  <a:lnTo>
                    <a:pt x="66" y="225"/>
                  </a:lnTo>
                  <a:lnTo>
                    <a:pt x="56" y="233"/>
                  </a:lnTo>
                  <a:lnTo>
                    <a:pt x="42" y="242"/>
                  </a:lnTo>
                  <a:lnTo>
                    <a:pt x="29" y="251"/>
                  </a:lnTo>
                  <a:lnTo>
                    <a:pt x="17" y="263"/>
                  </a:lnTo>
                  <a:lnTo>
                    <a:pt x="8" y="273"/>
                  </a:lnTo>
                  <a:lnTo>
                    <a:pt x="4" y="269"/>
                  </a:lnTo>
                  <a:lnTo>
                    <a:pt x="0" y="264"/>
                  </a:lnTo>
                  <a:lnTo>
                    <a:pt x="9" y="254"/>
                  </a:lnTo>
                  <a:lnTo>
                    <a:pt x="22" y="240"/>
                  </a:lnTo>
                  <a:lnTo>
                    <a:pt x="36" y="225"/>
                  </a:lnTo>
                  <a:lnTo>
                    <a:pt x="53" y="207"/>
                  </a:lnTo>
                  <a:lnTo>
                    <a:pt x="92" y="171"/>
                  </a:lnTo>
                  <a:lnTo>
                    <a:pt x="112" y="154"/>
                  </a:lnTo>
                  <a:lnTo>
                    <a:pt x="138" y="135"/>
                  </a:lnTo>
                  <a:lnTo>
                    <a:pt x="191" y="97"/>
                  </a:lnTo>
                  <a:lnTo>
                    <a:pt x="220" y="81"/>
                  </a:lnTo>
                  <a:lnTo>
                    <a:pt x="252" y="67"/>
                  </a:lnTo>
                  <a:lnTo>
                    <a:pt x="287" y="54"/>
                  </a:lnTo>
                  <a:lnTo>
                    <a:pt x="326" y="44"/>
                  </a:lnTo>
                  <a:lnTo>
                    <a:pt x="372" y="35"/>
                  </a:lnTo>
                  <a:lnTo>
                    <a:pt x="413" y="26"/>
                  </a:lnTo>
                  <a:lnTo>
                    <a:pt x="447" y="18"/>
                  </a:lnTo>
                  <a:lnTo>
                    <a:pt x="475" y="10"/>
                  </a:lnTo>
                  <a:lnTo>
                    <a:pt x="499" y="0"/>
                  </a:lnTo>
                  <a:close/>
                </a:path>
              </a:pathLst>
            </a:custGeom>
            <a:solidFill>
              <a:srgbClr val="FF983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6" name="Freeform 362"/>
            <p:cNvSpPr>
              <a:spLocks/>
            </p:cNvSpPr>
            <p:nvPr/>
          </p:nvSpPr>
          <p:spPr bwMode="auto">
            <a:xfrm>
              <a:off x="2597151" y="5553076"/>
              <a:ext cx="120650" cy="115888"/>
            </a:xfrm>
            <a:custGeom>
              <a:avLst/>
              <a:gdLst/>
              <a:ahLst/>
              <a:cxnLst>
                <a:cxn ang="0">
                  <a:pos x="0" y="0"/>
                </a:cxn>
                <a:cxn ang="0">
                  <a:pos x="6" y="0"/>
                </a:cxn>
                <a:cxn ang="0">
                  <a:pos x="9" y="2"/>
                </a:cxn>
                <a:cxn ang="0">
                  <a:pos x="11" y="4"/>
                </a:cxn>
                <a:cxn ang="0">
                  <a:pos x="14" y="8"/>
                </a:cxn>
                <a:cxn ang="0">
                  <a:pos x="20" y="27"/>
                </a:cxn>
                <a:cxn ang="0">
                  <a:pos x="27" y="40"/>
                </a:cxn>
                <a:cxn ang="0">
                  <a:pos x="34" y="53"/>
                </a:cxn>
                <a:cxn ang="0">
                  <a:pos x="44" y="63"/>
                </a:cxn>
                <a:cxn ang="0">
                  <a:pos x="56" y="68"/>
                </a:cxn>
                <a:cxn ang="0">
                  <a:pos x="67" y="69"/>
                </a:cxn>
                <a:cxn ang="0">
                  <a:pos x="74" y="71"/>
                </a:cxn>
                <a:cxn ang="0">
                  <a:pos x="76" y="72"/>
                </a:cxn>
                <a:cxn ang="0">
                  <a:pos x="74" y="73"/>
                </a:cxn>
                <a:cxn ang="0">
                  <a:pos x="66" y="73"/>
                </a:cxn>
                <a:cxn ang="0">
                  <a:pos x="55" y="72"/>
                </a:cxn>
                <a:cxn ang="0">
                  <a:pos x="39" y="68"/>
                </a:cxn>
                <a:cxn ang="0">
                  <a:pos x="28" y="60"/>
                </a:cxn>
                <a:cxn ang="0">
                  <a:pos x="20" y="48"/>
                </a:cxn>
                <a:cxn ang="0">
                  <a:pos x="14" y="35"/>
                </a:cxn>
                <a:cxn ang="0">
                  <a:pos x="9" y="23"/>
                </a:cxn>
                <a:cxn ang="0">
                  <a:pos x="7" y="17"/>
                </a:cxn>
                <a:cxn ang="0">
                  <a:pos x="5" y="9"/>
                </a:cxn>
                <a:cxn ang="0">
                  <a:pos x="4" y="7"/>
                </a:cxn>
                <a:cxn ang="0">
                  <a:pos x="2" y="3"/>
                </a:cxn>
                <a:cxn ang="0">
                  <a:pos x="0" y="0"/>
                </a:cxn>
              </a:cxnLst>
              <a:rect l="0" t="0" r="r" b="b"/>
              <a:pathLst>
                <a:path w="76" h="73">
                  <a:moveTo>
                    <a:pt x="0" y="0"/>
                  </a:moveTo>
                  <a:lnTo>
                    <a:pt x="6" y="0"/>
                  </a:lnTo>
                  <a:lnTo>
                    <a:pt x="9" y="2"/>
                  </a:lnTo>
                  <a:lnTo>
                    <a:pt x="11" y="4"/>
                  </a:lnTo>
                  <a:lnTo>
                    <a:pt x="14" y="8"/>
                  </a:lnTo>
                  <a:lnTo>
                    <a:pt x="20" y="27"/>
                  </a:lnTo>
                  <a:lnTo>
                    <a:pt x="27" y="40"/>
                  </a:lnTo>
                  <a:lnTo>
                    <a:pt x="34" y="53"/>
                  </a:lnTo>
                  <a:lnTo>
                    <a:pt x="44" y="63"/>
                  </a:lnTo>
                  <a:lnTo>
                    <a:pt x="56" y="68"/>
                  </a:lnTo>
                  <a:lnTo>
                    <a:pt x="67" y="69"/>
                  </a:lnTo>
                  <a:lnTo>
                    <a:pt x="74" y="71"/>
                  </a:lnTo>
                  <a:lnTo>
                    <a:pt x="76" y="72"/>
                  </a:lnTo>
                  <a:lnTo>
                    <a:pt x="74" y="73"/>
                  </a:lnTo>
                  <a:lnTo>
                    <a:pt x="66" y="73"/>
                  </a:lnTo>
                  <a:lnTo>
                    <a:pt x="55" y="72"/>
                  </a:lnTo>
                  <a:lnTo>
                    <a:pt x="39" y="68"/>
                  </a:lnTo>
                  <a:lnTo>
                    <a:pt x="28" y="60"/>
                  </a:lnTo>
                  <a:lnTo>
                    <a:pt x="20" y="48"/>
                  </a:lnTo>
                  <a:lnTo>
                    <a:pt x="14" y="35"/>
                  </a:lnTo>
                  <a:lnTo>
                    <a:pt x="9" y="23"/>
                  </a:lnTo>
                  <a:lnTo>
                    <a:pt x="7" y="17"/>
                  </a:lnTo>
                  <a:lnTo>
                    <a:pt x="5" y="9"/>
                  </a:lnTo>
                  <a:lnTo>
                    <a:pt x="4" y="7"/>
                  </a:lnTo>
                  <a:lnTo>
                    <a:pt x="2" y="3"/>
                  </a:lnTo>
                  <a:lnTo>
                    <a:pt x="0"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7" name="Freeform 363"/>
            <p:cNvSpPr>
              <a:spLocks/>
            </p:cNvSpPr>
            <p:nvPr/>
          </p:nvSpPr>
          <p:spPr bwMode="auto">
            <a:xfrm>
              <a:off x="2641601" y="5522913"/>
              <a:ext cx="111125" cy="119063"/>
            </a:xfrm>
            <a:custGeom>
              <a:avLst/>
              <a:gdLst/>
              <a:ahLst/>
              <a:cxnLst>
                <a:cxn ang="0">
                  <a:pos x="6" y="0"/>
                </a:cxn>
                <a:cxn ang="0">
                  <a:pos x="13" y="2"/>
                </a:cxn>
                <a:cxn ang="0">
                  <a:pos x="23" y="4"/>
                </a:cxn>
                <a:cxn ang="0">
                  <a:pos x="35" y="9"/>
                </a:cxn>
                <a:cxn ang="0">
                  <a:pos x="48" y="17"/>
                </a:cxn>
                <a:cxn ang="0">
                  <a:pos x="57" y="26"/>
                </a:cxn>
                <a:cxn ang="0">
                  <a:pos x="63" y="37"/>
                </a:cxn>
                <a:cxn ang="0">
                  <a:pos x="67" y="50"/>
                </a:cxn>
                <a:cxn ang="0">
                  <a:pos x="69" y="60"/>
                </a:cxn>
                <a:cxn ang="0">
                  <a:pos x="70" y="68"/>
                </a:cxn>
                <a:cxn ang="0">
                  <a:pos x="70" y="70"/>
                </a:cxn>
                <a:cxn ang="0">
                  <a:pos x="52" y="75"/>
                </a:cxn>
                <a:cxn ang="0">
                  <a:pos x="38" y="74"/>
                </a:cxn>
                <a:cxn ang="0">
                  <a:pos x="25" y="70"/>
                </a:cxn>
                <a:cxn ang="0">
                  <a:pos x="15" y="63"/>
                </a:cxn>
                <a:cxn ang="0">
                  <a:pos x="7" y="53"/>
                </a:cxn>
                <a:cxn ang="0">
                  <a:pos x="2" y="41"/>
                </a:cxn>
                <a:cxn ang="0">
                  <a:pos x="0" y="31"/>
                </a:cxn>
                <a:cxn ang="0">
                  <a:pos x="0" y="19"/>
                </a:cxn>
                <a:cxn ang="0">
                  <a:pos x="2" y="11"/>
                </a:cxn>
                <a:cxn ang="0">
                  <a:pos x="5" y="4"/>
                </a:cxn>
                <a:cxn ang="0">
                  <a:pos x="5" y="2"/>
                </a:cxn>
                <a:cxn ang="0">
                  <a:pos x="6" y="0"/>
                </a:cxn>
              </a:cxnLst>
              <a:rect l="0" t="0" r="r" b="b"/>
              <a:pathLst>
                <a:path w="70" h="75">
                  <a:moveTo>
                    <a:pt x="6" y="0"/>
                  </a:moveTo>
                  <a:lnTo>
                    <a:pt x="13" y="2"/>
                  </a:lnTo>
                  <a:lnTo>
                    <a:pt x="23" y="4"/>
                  </a:lnTo>
                  <a:lnTo>
                    <a:pt x="35" y="9"/>
                  </a:lnTo>
                  <a:lnTo>
                    <a:pt x="48" y="17"/>
                  </a:lnTo>
                  <a:lnTo>
                    <a:pt x="57" y="26"/>
                  </a:lnTo>
                  <a:lnTo>
                    <a:pt x="63" y="37"/>
                  </a:lnTo>
                  <a:lnTo>
                    <a:pt x="67" y="50"/>
                  </a:lnTo>
                  <a:lnTo>
                    <a:pt x="69" y="60"/>
                  </a:lnTo>
                  <a:lnTo>
                    <a:pt x="70" y="68"/>
                  </a:lnTo>
                  <a:lnTo>
                    <a:pt x="70" y="70"/>
                  </a:lnTo>
                  <a:lnTo>
                    <a:pt x="52" y="75"/>
                  </a:lnTo>
                  <a:lnTo>
                    <a:pt x="38" y="74"/>
                  </a:lnTo>
                  <a:lnTo>
                    <a:pt x="25" y="70"/>
                  </a:lnTo>
                  <a:lnTo>
                    <a:pt x="15" y="63"/>
                  </a:lnTo>
                  <a:lnTo>
                    <a:pt x="7" y="53"/>
                  </a:lnTo>
                  <a:lnTo>
                    <a:pt x="2" y="41"/>
                  </a:lnTo>
                  <a:lnTo>
                    <a:pt x="0" y="31"/>
                  </a:lnTo>
                  <a:lnTo>
                    <a:pt x="0" y="19"/>
                  </a:lnTo>
                  <a:lnTo>
                    <a:pt x="2" y="11"/>
                  </a:lnTo>
                  <a:lnTo>
                    <a:pt x="5" y="4"/>
                  </a:lnTo>
                  <a:lnTo>
                    <a:pt x="5" y="2"/>
                  </a:lnTo>
                  <a:lnTo>
                    <a:pt x="6"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8" name="Freeform 364"/>
            <p:cNvSpPr>
              <a:spLocks/>
            </p:cNvSpPr>
            <p:nvPr/>
          </p:nvSpPr>
          <p:spPr bwMode="auto">
            <a:xfrm>
              <a:off x="2644776" y="5527676"/>
              <a:ext cx="100013" cy="104775"/>
            </a:xfrm>
            <a:custGeom>
              <a:avLst/>
              <a:gdLst/>
              <a:ahLst/>
              <a:cxnLst>
                <a:cxn ang="0">
                  <a:pos x="5" y="0"/>
                </a:cxn>
                <a:cxn ang="0">
                  <a:pos x="12" y="1"/>
                </a:cxn>
                <a:cxn ang="0">
                  <a:pos x="21" y="4"/>
                </a:cxn>
                <a:cxn ang="0">
                  <a:pos x="31" y="9"/>
                </a:cxn>
                <a:cxn ang="0">
                  <a:pos x="44" y="16"/>
                </a:cxn>
                <a:cxn ang="0">
                  <a:pos x="53" y="27"/>
                </a:cxn>
                <a:cxn ang="0">
                  <a:pos x="59" y="38"/>
                </a:cxn>
                <a:cxn ang="0">
                  <a:pos x="61" y="50"/>
                </a:cxn>
                <a:cxn ang="0">
                  <a:pos x="63" y="58"/>
                </a:cxn>
                <a:cxn ang="0">
                  <a:pos x="63" y="62"/>
                </a:cxn>
                <a:cxn ang="0">
                  <a:pos x="47" y="66"/>
                </a:cxn>
                <a:cxn ang="0">
                  <a:pos x="33" y="66"/>
                </a:cxn>
                <a:cxn ang="0">
                  <a:pos x="23" y="62"/>
                </a:cxn>
                <a:cxn ang="0">
                  <a:pos x="14" y="56"/>
                </a:cxn>
                <a:cxn ang="0">
                  <a:pos x="8" y="47"/>
                </a:cxn>
                <a:cxn ang="0">
                  <a:pos x="4" y="38"/>
                </a:cxn>
                <a:cxn ang="0">
                  <a:pos x="2" y="28"/>
                </a:cxn>
                <a:cxn ang="0">
                  <a:pos x="0" y="18"/>
                </a:cxn>
                <a:cxn ang="0">
                  <a:pos x="3" y="9"/>
                </a:cxn>
                <a:cxn ang="0">
                  <a:pos x="5" y="4"/>
                </a:cxn>
                <a:cxn ang="0">
                  <a:pos x="5" y="0"/>
                </a:cxn>
              </a:cxnLst>
              <a:rect l="0" t="0" r="r" b="b"/>
              <a:pathLst>
                <a:path w="63" h="66">
                  <a:moveTo>
                    <a:pt x="5" y="0"/>
                  </a:moveTo>
                  <a:lnTo>
                    <a:pt x="12" y="1"/>
                  </a:lnTo>
                  <a:lnTo>
                    <a:pt x="21" y="4"/>
                  </a:lnTo>
                  <a:lnTo>
                    <a:pt x="31" y="9"/>
                  </a:lnTo>
                  <a:lnTo>
                    <a:pt x="44" y="16"/>
                  </a:lnTo>
                  <a:lnTo>
                    <a:pt x="53" y="27"/>
                  </a:lnTo>
                  <a:lnTo>
                    <a:pt x="59" y="38"/>
                  </a:lnTo>
                  <a:lnTo>
                    <a:pt x="61" y="50"/>
                  </a:lnTo>
                  <a:lnTo>
                    <a:pt x="63" y="58"/>
                  </a:lnTo>
                  <a:lnTo>
                    <a:pt x="63" y="62"/>
                  </a:lnTo>
                  <a:lnTo>
                    <a:pt x="47" y="66"/>
                  </a:lnTo>
                  <a:lnTo>
                    <a:pt x="33" y="66"/>
                  </a:lnTo>
                  <a:lnTo>
                    <a:pt x="23" y="62"/>
                  </a:lnTo>
                  <a:lnTo>
                    <a:pt x="14" y="56"/>
                  </a:lnTo>
                  <a:lnTo>
                    <a:pt x="8" y="47"/>
                  </a:lnTo>
                  <a:lnTo>
                    <a:pt x="4" y="38"/>
                  </a:lnTo>
                  <a:lnTo>
                    <a:pt x="2" y="28"/>
                  </a:lnTo>
                  <a:lnTo>
                    <a:pt x="0" y="18"/>
                  </a:lnTo>
                  <a:lnTo>
                    <a:pt x="3" y="9"/>
                  </a:lnTo>
                  <a:lnTo>
                    <a:pt x="5" y="4"/>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9" name="Freeform 365"/>
            <p:cNvSpPr>
              <a:spLocks/>
            </p:cNvSpPr>
            <p:nvPr/>
          </p:nvSpPr>
          <p:spPr bwMode="auto">
            <a:xfrm>
              <a:off x="2644776" y="5537201"/>
              <a:ext cx="93663" cy="95250"/>
            </a:xfrm>
            <a:custGeom>
              <a:avLst/>
              <a:gdLst/>
              <a:ahLst/>
              <a:cxnLst>
                <a:cxn ang="0">
                  <a:pos x="23" y="0"/>
                </a:cxn>
                <a:cxn ang="0">
                  <a:pos x="25" y="0"/>
                </a:cxn>
                <a:cxn ang="0">
                  <a:pos x="33" y="5"/>
                </a:cxn>
                <a:cxn ang="0">
                  <a:pos x="44" y="10"/>
                </a:cxn>
                <a:cxn ang="0">
                  <a:pos x="50" y="17"/>
                </a:cxn>
                <a:cxn ang="0">
                  <a:pos x="55" y="26"/>
                </a:cxn>
                <a:cxn ang="0">
                  <a:pos x="59" y="35"/>
                </a:cxn>
                <a:cxn ang="0">
                  <a:pos x="55" y="46"/>
                </a:cxn>
                <a:cxn ang="0">
                  <a:pos x="47" y="54"/>
                </a:cxn>
                <a:cxn ang="0">
                  <a:pos x="37" y="60"/>
                </a:cxn>
                <a:cxn ang="0">
                  <a:pos x="36" y="60"/>
                </a:cxn>
                <a:cxn ang="0">
                  <a:pos x="25" y="56"/>
                </a:cxn>
                <a:cxn ang="0">
                  <a:pos x="16" y="50"/>
                </a:cxn>
                <a:cxn ang="0">
                  <a:pos x="8" y="41"/>
                </a:cxn>
                <a:cxn ang="0">
                  <a:pos x="4" y="32"/>
                </a:cxn>
                <a:cxn ang="0">
                  <a:pos x="2" y="22"/>
                </a:cxn>
                <a:cxn ang="0">
                  <a:pos x="0" y="21"/>
                </a:cxn>
                <a:cxn ang="0">
                  <a:pos x="0" y="17"/>
                </a:cxn>
                <a:cxn ang="0">
                  <a:pos x="4" y="12"/>
                </a:cxn>
                <a:cxn ang="0">
                  <a:pos x="8" y="8"/>
                </a:cxn>
                <a:cxn ang="0">
                  <a:pos x="13" y="4"/>
                </a:cxn>
                <a:cxn ang="0">
                  <a:pos x="19" y="2"/>
                </a:cxn>
                <a:cxn ang="0">
                  <a:pos x="21" y="2"/>
                </a:cxn>
                <a:cxn ang="0">
                  <a:pos x="23" y="0"/>
                </a:cxn>
              </a:cxnLst>
              <a:rect l="0" t="0" r="r" b="b"/>
              <a:pathLst>
                <a:path w="59" h="60">
                  <a:moveTo>
                    <a:pt x="23" y="0"/>
                  </a:moveTo>
                  <a:lnTo>
                    <a:pt x="25" y="0"/>
                  </a:lnTo>
                  <a:lnTo>
                    <a:pt x="33" y="5"/>
                  </a:lnTo>
                  <a:lnTo>
                    <a:pt x="44" y="10"/>
                  </a:lnTo>
                  <a:lnTo>
                    <a:pt x="50" y="17"/>
                  </a:lnTo>
                  <a:lnTo>
                    <a:pt x="55" y="26"/>
                  </a:lnTo>
                  <a:lnTo>
                    <a:pt x="59" y="35"/>
                  </a:lnTo>
                  <a:lnTo>
                    <a:pt x="55" y="46"/>
                  </a:lnTo>
                  <a:lnTo>
                    <a:pt x="47" y="54"/>
                  </a:lnTo>
                  <a:lnTo>
                    <a:pt x="37" y="60"/>
                  </a:lnTo>
                  <a:lnTo>
                    <a:pt x="36" y="60"/>
                  </a:lnTo>
                  <a:lnTo>
                    <a:pt x="25" y="56"/>
                  </a:lnTo>
                  <a:lnTo>
                    <a:pt x="16" y="50"/>
                  </a:lnTo>
                  <a:lnTo>
                    <a:pt x="8" y="41"/>
                  </a:lnTo>
                  <a:lnTo>
                    <a:pt x="4" y="32"/>
                  </a:lnTo>
                  <a:lnTo>
                    <a:pt x="2" y="22"/>
                  </a:lnTo>
                  <a:lnTo>
                    <a:pt x="0" y="21"/>
                  </a:lnTo>
                  <a:lnTo>
                    <a:pt x="0" y="17"/>
                  </a:lnTo>
                  <a:lnTo>
                    <a:pt x="4" y="12"/>
                  </a:lnTo>
                  <a:lnTo>
                    <a:pt x="8" y="8"/>
                  </a:lnTo>
                  <a:lnTo>
                    <a:pt x="13" y="4"/>
                  </a:lnTo>
                  <a:lnTo>
                    <a:pt x="19" y="2"/>
                  </a:lnTo>
                  <a:lnTo>
                    <a:pt x="21" y="2"/>
                  </a:lnTo>
                  <a:lnTo>
                    <a:pt x="23"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0" name="Freeform 366"/>
            <p:cNvSpPr>
              <a:spLocks/>
            </p:cNvSpPr>
            <p:nvPr/>
          </p:nvSpPr>
          <p:spPr bwMode="auto">
            <a:xfrm>
              <a:off x="2663826" y="5557838"/>
              <a:ext cx="50800" cy="50800"/>
            </a:xfrm>
            <a:custGeom>
              <a:avLst/>
              <a:gdLst/>
              <a:ahLst/>
              <a:cxnLst>
                <a:cxn ang="0">
                  <a:pos x="16" y="0"/>
                </a:cxn>
                <a:cxn ang="0">
                  <a:pos x="20" y="1"/>
                </a:cxn>
                <a:cxn ang="0">
                  <a:pos x="25" y="4"/>
                </a:cxn>
                <a:cxn ang="0">
                  <a:pos x="28" y="8"/>
                </a:cxn>
                <a:cxn ang="0">
                  <a:pos x="30" y="13"/>
                </a:cxn>
                <a:cxn ang="0">
                  <a:pos x="32" y="18"/>
                </a:cxn>
                <a:cxn ang="0">
                  <a:pos x="30" y="22"/>
                </a:cxn>
                <a:cxn ang="0">
                  <a:pos x="28" y="27"/>
                </a:cxn>
                <a:cxn ang="0">
                  <a:pos x="20" y="32"/>
                </a:cxn>
                <a:cxn ang="0">
                  <a:pos x="11" y="32"/>
                </a:cxn>
                <a:cxn ang="0">
                  <a:pos x="4" y="29"/>
                </a:cxn>
                <a:cxn ang="0">
                  <a:pos x="0" y="22"/>
                </a:cxn>
                <a:cxn ang="0">
                  <a:pos x="0" y="13"/>
                </a:cxn>
                <a:cxn ang="0">
                  <a:pos x="4" y="5"/>
                </a:cxn>
                <a:cxn ang="0">
                  <a:pos x="11" y="1"/>
                </a:cxn>
                <a:cxn ang="0">
                  <a:pos x="16" y="0"/>
                </a:cxn>
              </a:cxnLst>
              <a:rect l="0" t="0" r="r" b="b"/>
              <a:pathLst>
                <a:path w="32" h="32">
                  <a:moveTo>
                    <a:pt x="16" y="0"/>
                  </a:moveTo>
                  <a:lnTo>
                    <a:pt x="20" y="1"/>
                  </a:lnTo>
                  <a:lnTo>
                    <a:pt x="25" y="4"/>
                  </a:lnTo>
                  <a:lnTo>
                    <a:pt x="28" y="8"/>
                  </a:lnTo>
                  <a:lnTo>
                    <a:pt x="30" y="13"/>
                  </a:lnTo>
                  <a:lnTo>
                    <a:pt x="32" y="18"/>
                  </a:lnTo>
                  <a:lnTo>
                    <a:pt x="30" y="22"/>
                  </a:lnTo>
                  <a:lnTo>
                    <a:pt x="28" y="27"/>
                  </a:lnTo>
                  <a:lnTo>
                    <a:pt x="20" y="32"/>
                  </a:lnTo>
                  <a:lnTo>
                    <a:pt x="11" y="32"/>
                  </a:lnTo>
                  <a:lnTo>
                    <a:pt x="4" y="29"/>
                  </a:lnTo>
                  <a:lnTo>
                    <a:pt x="0" y="22"/>
                  </a:lnTo>
                  <a:lnTo>
                    <a:pt x="0" y="13"/>
                  </a:lnTo>
                  <a:lnTo>
                    <a:pt x="4" y="5"/>
                  </a:lnTo>
                  <a:lnTo>
                    <a:pt x="11" y="1"/>
                  </a:lnTo>
                  <a:lnTo>
                    <a:pt x="16" y="0"/>
                  </a:lnTo>
                  <a:close/>
                </a:path>
              </a:pathLst>
            </a:custGeom>
            <a:solidFill>
              <a:srgbClr val="0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1" name="Freeform 367"/>
            <p:cNvSpPr>
              <a:spLocks/>
            </p:cNvSpPr>
            <p:nvPr/>
          </p:nvSpPr>
          <p:spPr bwMode="auto">
            <a:xfrm>
              <a:off x="2674938" y="5570538"/>
              <a:ext cx="26988" cy="25400"/>
            </a:xfrm>
            <a:custGeom>
              <a:avLst/>
              <a:gdLst/>
              <a:ahLst/>
              <a:cxnLst>
                <a:cxn ang="0">
                  <a:pos x="7" y="0"/>
                </a:cxn>
                <a:cxn ang="0">
                  <a:pos x="9" y="0"/>
                </a:cxn>
                <a:cxn ang="0">
                  <a:pos x="13" y="1"/>
                </a:cxn>
                <a:cxn ang="0">
                  <a:pos x="16" y="2"/>
                </a:cxn>
                <a:cxn ang="0">
                  <a:pos x="17" y="6"/>
                </a:cxn>
                <a:cxn ang="0">
                  <a:pos x="17" y="9"/>
                </a:cxn>
                <a:cxn ang="0">
                  <a:pos x="16" y="12"/>
                </a:cxn>
                <a:cxn ang="0">
                  <a:pos x="14" y="15"/>
                </a:cxn>
                <a:cxn ang="0">
                  <a:pos x="12" y="16"/>
                </a:cxn>
                <a:cxn ang="0">
                  <a:pos x="4" y="16"/>
                </a:cxn>
                <a:cxn ang="0">
                  <a:pos x="2" y="14"/>
                </a:cxn>
                <a:cxn ang="0">
                  <a:pos x="0" y="11"/>
                </a:cxn>
                <a:cxn ang="0">
                  <a:pos x="0" y="7"/>
                </a:cxn>
                <a:cxn ang="0">
                  <a:pos x="2" y="3"/>
                </a:cxn>
                <a:cxn ang="0">
                  <a:pos x="3" y="1"/>
                </a:cxn>
                <a:cxn ang="0">
                  <a:pos x="7" y="0"/>
                </a:cxn>
              </a:cxnLst>
              <a:rect l="0" t="0" r="r" b="b"/>
              <a:pathLst>
                <a:path w="17" h="16">
                  <a:moveTo>
                    <a:pt x="7" y="0"/>
                  </a:moveTo>
                  <a:lnTo>
                    <a:pt x="9" y="0"/>
                  </a:lnTo>
                  <a:lnTo>
                    <a:pt x="13" y="1"/>
                  </a:lnTo>
                  <a:lnTo>
                    <a:pt x="16" y="2"/>
                  </a:lnTo>
                  <a:lnTo>
                    <a:pt x="17" y="6"/>
                  </a:lnTo>
                  <a:lnTo>
                    <a:pt x="17" y="9"/>
                  </a:lnTo>
                  <a:lnTo>
                    <a:pt x="16" y="12"/>
                  </a:lnTo>
                  <a:lnTo>
                    <a:pt x="14" y="15"/>
                  </a:lnTo>
                  <a:lnTo>
                    <a:pt x="12" y="16"/>
                  </a:lnTo>
                  <a:lnTo>
                    <a:pt x="4" y="16"/>
                  </a:lnTo>
                  <a:lnTo>
                    <a:pt x="2" y="14"/>
                  </a:lnTo>
                  <a:lnTo>
                    <a:pt x="0" y="11"/>
                  </a:lnTo>
                  <a:lnTo>
                    <a:pt x="0" y="7"/>
                  </a:lnTo>
                  <a:lnTo>
                    <a:pt x="2" y="3"/>
                  </a:lnTo>
                  <a:lnTo>
                    <a:pt x="3" y="1"/>
                  </a:lnTo>
                  <a:lnTo>
                    <a:pt x="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2" name="Freeform 368"/>
            <p:cNvSpPr>
              <a:spLocks/>
            </p:cNvSpPr>
            <p:nvPr/>
          </p:nvSpPr>
          <p:spPr bwMode="auto">
            <a:xfrm>
              <a:off x="2686051" y="5589588"/>
              <a:ext cx="14288" cy="14288"/>
            </a:xfrm>
            <a:custGeom>
              <a:avLst/>
              <a:gdLst/>
              <a:ahLst/>
              <a:cxnLst>
                <a:cxn ang="0">
                  <a:pos x="1" y="0"/>
                </a:cxn>
                <a:cxn ang="0">
                  <a:pos x="7" y="0"/>
                </a:cxn>
                <a:cxn ang="0">
                  <a:pos x="9" y="2"/>
                </a:cxn>
                <a:cxn ang="0">
                  <a:pos x="9" y="8"/>
                </a:cxn>
                <a:cxn ang="0">
                  <a:pos x="6" y="9"/>
                </a:cxn>
                <a:cxn ang="0">
                  <a:pos x="2" y="9"/>
                </a:cxn>
                <a:cxn ang="0">
                  <a:pos x="1" y="8"/>
                </a:cxn>
                <a:cxn ang="0">
                  <a:pos x="0" y="5"/>
                </a:cxn>
                <a:cxn ang="0">
                  <a:pos x="0" y="2"/>
                </a:cxn>
                <a:cxn ang="0">
                  <a:pos x="1" y="0"/>
                </a:cxn>
              </a:cxnLst>
              <a:rect l="0" t="0" r="r" b="b"/>
              <a:pathLst>
                <a:path w="9" h="9">
                  <a:moveTo>
                    <a:pt x="1" y="0"/>
                  </a:moveTo>
                  <a:lnTo>
                    <a:pt x="7" y="0"/>
                  </a:lnTo>
                  <a:lnTo>
                    <a:pt x="9" y="2"/>
                  </a:lnTo>
                  <a:lnTo>
                    <a:pt x="9" y="8"/>
                  </a:lnTo>
                  <a:lnTo>
                    <a:pt x="6" y="9"/>
                  </a:lnTo>
                  <a:lnTo>
                    <a:pt x="2" y="9"/>
                  </a:lnTo>
                  <a:lnTo>
                    <a:pt x="1" y="8"/>
                  </a:lnTo>
                  <a:lnTo>
                    <a:pt x="0" y="5"/>
                  </a:lnTo>
                  <a:lnTo>
                    <a:pt x="0" y="2"/>
                  </a:lnTo>
                  <a:lnTo>
                    <a:pt x="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3" name="Freeform 369"/>
            <p:cNvSpPr>
              <a:spLocks/>
            </p:cNvSpPr>
            <p:nvPr/>
          </p:nvSpPr>
          <p:spPr bwMode="auto">
            <a:xfrm>
              <a:off x="2686051" y="5557838"/>
              <a:ext cx="6350" cy="6350"/>
            </a:xfrm>
            <a:custGeom>
              <a:avLst/>
              <a:gdLst/>
              <a:ahLst/>
              <a:cxnLst>
                <a:cxn ang="0">
                  <a:pos x="0" y="0"/>
                </a:cxn>
                <a:cxn ang="0">
                  <a:pos x="4" y="0"/>
                </a:cxn>
                <a:cxn ang="0">
                  <a:pos x="4" y="3"/>
                </a:cxn>
                <a:cxn ang="0">
                  <a:pos x="2" y="4"/>
                </a:cxn>
                <a:cxn ang="0">
                  <a:pos x="1" y="4"/>
                </a:cxn>
                <a:cxn ang="0">
                  <a:pos x="0" y="3"/>
                </a:cxn>
                <a:cxn ang="0">
                  <a:pos x="0" y="0"/>
                </a:cxn>
              </a:cxnLst>
              <a:rect l="0" t="0" r="r" b="b"/>
              <a:pathLst>
                <a:path w="4" h="4">
                  <a:moveTo>
                    <a:pt x="0" y="0"/>
                  </a:moveTo>
                  <a:lnTo>
                    <a:pt x="4" y="0"/>
                  </a:lnTo>
                  <a:lnTo>
                    <a:pt x="4" y="3"/>
                  </a:lnTo>
                  <a:lnTo>
                    <a:pt x="2" y="4"/>
                  </a:lnTo>
                  <a:lnTo>
                    <a:pt x="1" y="4"/>
                  </a:lnTo>
                  <a:lnTo>
                    <a:pt x="0" y="3"/>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4" name="Freeform 370"/>
            <p:cNvSpPr>
              <a:spLocks/>
            </p:cNvSpPr>
            <p:nvPr/>
          </p:nvSpPr>
          <p:spPr bwMode="auto">
            <a:xfrm>
              <a:off x="2689226" y="5634038"/>
              <a:ext cx="47625" cy="36513"/>
            </a:xfrm>
            <a:custGeom>
              <a:avLst/>
              <a:gdLst/>
              <a:ahLst/>
              <a:cxnLst>
                <a:cxn ang="0">
                  <a:pos x="0" y="0"/>
                </a:cxn>
                <a:cxn ang="0">
                  <a:pos x="3" y="0"/>
                </a:cxn>
                <a:cxn ang="0">
                  <a:pos x="7" y="2"/>
                </a:cxn>
                <a:cxn ang="0">
                  <a:pos x="26" y="2"/>
                </a:cxn>
                <a:cxn ang="0">
                  <a:pos x="28" y="7"/>
                </a:cxn>
                <a:cxn ang="0">
                  <a:pos x="30" y="13"/>
                </a:cxn>
                <a:cxn ang="0">
                  <a:pos x="30" y="18"/>
                </a:cxn>
                <a:cxn ang="0">
                  <a:pos x="28" y="21"/>
                </a:cxn>
                <a:cxn ang="0">
                  <a:pos x="28" y="22"/>
                </a:cxn>
                <a:cxn ang="0">
                  <a:pos x="27" y="23"/>
                </a:cxn>
                <a:cxn ang="0">
                  <a:pos x="26" y="22"/>
                </a:cxn>
                <a:cxn ang="0">
                  <a:pos x="26" y="21"/>
                </a:cxn>
                <a:cxn ang="0">
                  <a:pos x="25" y="17"/>
                </a:cxn>
                <a:cxn ang="0">
                  <a:pos x="23" y="12"/>
                </a:cxn>
                <a:cxn ang="0">
                  <a:pos x="22" y="5"/>
                </a:cxn>
                <a:cxn ang="0">
                  <a:pos x="21" y="5"/>
                </a:cxn>
                <a:cxn ang="0">
                  <a:pos x="21" y="4"/>
                </a:cxn>
                <a:cxn ang="0">
                  <a:pos x="17" y="4"/>
                </a:cxn>
                <a:cxn ang="0">
                  <a:pos x="17" y="9"/>
                </a:cxn>
                <a:cxn ang="0">
                  <a:pos x="18" y="12"/>
                </a:cxn>
                <a:cxn ang="0">
                  <a:pos x="19" y="16"/>
                </a:cxn>
                <a:cxn ang="0">
                  <a:pos x="21" y="18"/>
                </a:cxn>
                <a:cxn ang="0">
                  <a:pos x="21" y="21"/>
                </a:cxn>
                <a:cxn ang="0">
                  <a:pos x="19" y="22"/>
                </a:cxn>
                <a:cxn ang="0">
                  <a:pos x="18" y="21"/>
                </a:cxn>
                <a:cxn ang="0">
                  <a:pos x="13" y="11"/>
                </a:cxn>
                <a:cxn ang="0">
                  <a:pos x="13" y="7"/>
                </a:cxn>
                <a:cxn ang="0">
                  <a:pos x="11" y="4"/>
                </a:cxn>
                <a:cxn ang="0">
                  <a:pos x="7" y="3"/>
                </a:cxn>
                <a:cxn ang="0">
                  <a:pos x="7" y="4"/>
                </a:cxn>
                <a:cxn ang="0">
                  <a:pos x="8" y="5"/>
                </a:cxn>
                <a:cxn ang="0">
                  <a:pos x="11" y="11"/>
                </a:cxn>
                <a:cxn ang="0">
                  <a:pos x="11" y="13"/>
                </a:cxn>
                <a:cxn ang="0">
                  <a:pos x="12" y="16"/>
                </a:cxn>
                <a:cxn ang="0">
                  <a:pos x="12" y="17"/>
                </a:cxn>
                <a:cxn ang="0">
                  <a:pos x="11" y="18"/>
                </a:cxn>
                <a:cxn ang="0">
                  <a:pos x="9" y="18"/>
                </a:cxn>
                <a:cxn ang="0">
                  <a:pos x="2" y="3"/>
                </a:cxn>
                <a:cxn ang="0">
                  <a:pos x="0" y="2"/>
                </a:cxn>
                <a:cxn ang="0">
                  <a:pos x="0" y="0"/>
                </a:cxn>
              </a:cxnLst>
              <a:rect l="0" t="0" r="r" b="b"/>
              <a:pathLst>
                <a:path w="30" h="23">
                  <a:moveTo>
                    <a:pt x="0" y="0"/>
                  </a:moveTo>
                  <a:lnTo>
                    <a:pt x="3" y="0"/>
                  </a:lnTo>
                  <a:lnTo>
                    <a:pt x="7" y="2"/>
                  </a:lnTo>
                  <a:lnTo>
                    <a:pt x="26" y="2"/>
                  </a:lnTo>
                  <a:lnTo>
                    <a:pt x="28" y="7"/>
                  </a:lnTo>
                  <a:lnTo>
                    <a:pt x="30" y="13"/>
                  </a:lnTo>
                  <a:lnTo>
                    <a:pt x="30" y="18"/>
                  </a:lnTo>
                  <a:lnTo>
                    <a:pt x="28" y="21"/>
                  </a:lnTo>
                  <a:lnTo>
                    <a:pt x="28" y="22"/>
                  </a:lnTo>
                  <a:lnTo>
                    <a:pt x="27" y="23"/>
                  </a:lnTo>
                  <a:lnTo>
                    <a:pt x="26" y="22"/>
                  </a:lnTo>
                  <a:lnTo>
                    <a:pt x="26" y="21"/>
                  </a:lnTo>
                  <a:lnTo>
                    <a:pt x="25" y="17"/>
                  </a:lnTo>
                  <a:lnTo>
                    <a:pt x="23" y="12"/>
                  </a:lnTo>
                  <a:lnTo>
                    <a:pt x="22" y="5"/>
                  </a:lnTo>
                  <a:lnTo>
                    <a:pt x="21" y="5"/>
                  </a:lnTo>
                  <a:lnTo>
                    <a:pt x="21" y="4"/>
                  </a:lnTo>
                  <a:lnTo>
                    <a:pt x="17" y="4"/>
                  </a:lnTo>
                  <a:lnTo>
                    <a:pt x="17" y="9"/>
                  </a:lnTo>
                  <a:lnTo>
                    <a:pt x="18" y="12"/>
                  </a:lnTo>
                  <a:lnTo>
                    <a:pt x="19" y="16"/>
                  </a:lnTo>
                  <a:lnTo>
                    <a:pt x="21" y="18"/>
                  </a:lnTo>
                  <a:lnTo>
                    <a:pt x="21" y="21"/>
                  </a:lnTo>
                  <a:lnTo>
                    <a:pt x="19" y="22"/>
                  </a:lnTo>
                  <a:lnTo>
                    <a:pt x="18" y="21"/>
                  </a:lnTo>
                  <a:lnTo>
                    <a:pt x="13" y="11"/>
                  </a:lnTo>
                  <a:lnTo>
                    <a:pt x="13" y="7"/>
                  </a:lnTo>
                  <a:lnTo>
                    <a:pt x="11" y="4"/>
                  </a:lnTo>
                  <a:lnTo>
                    <a:pt x="7" y="3"/>
                  </a:lnTo>
                  <a:lnTo>
                    <a:pt x="7" y="4"/>
                  </a:lnTo>
                  <a:lnTo>
                    <a:pt x="8" y="5"/>
                  </a:lnTo>
                  <a:lnTo>
                    <a:pt x="11" y="11"/>
                  </a:lnTo>
                  <a:lnTo>
                    <a:pt x="11" y="13"/>
                  </a:lnTo>
                  <a:lnTo>
                    <a:pt x="12" y="16"/>
                  </a:lnTo>
                  <a:lnTo>
                    <a:pt x="12" y="17"/>
                  </a:lnTo>
                  <a:lnTo>
                    <a:pt x="11" y="18"/>
                  </a:lnTo>
                  <a:lnTo>
                    <a:pt x="9" y="18"/>
                  </a:lnTo>
                  <a:lnTo>
                    <a:pt x="2" y="3"/>
                  </a:lnTo>
                  <a:lnTo>
                    <a:pt x="0" y="2"/>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5" name="Freeform 371"/>
            <p:cNvSpPr>
              <a:spLocks/>
            </p:cNvSpPr>
            <p:nvPr/>
          </p:nvSpPr>
          <p:spPr bwMode="auto">
            <a:xfrm>
              <a:off x="2401888" y="5351463"/>
              <a:ext cx="115888" cy="125413"/>
            </a:xfrm>
            <a:custGeom>
              <a:avLst/>
              <a:gdLst/>
              <a:ahLst/>
              <a:cxnLst>
                <a:cxn ang="0">
                  <a:pos x="3" y="0"/>
                </a:cxn>
                <a:cxn ang="0">
                  <a:pos x="3" y="4"/>
                </a:cxn>
                <a:cxn ang="0">
                  <a:pos x="4" y="10"/>
                </a:cxn>
                <a:cxn ang="0">
                  <a:pos x="6" y="22"/>
                </a:cxn>
                <a:cxn ang="0">
                  <a:pos x="11" y="33"/>
                </a:cxn>
                <a:cxn ang="0">
                  <a:pos x="21" y="42"/>
                </a:cxn>
                <a:cxn ang="0">
                  <a:pos x="32" y="51"/>
                </a:cxn>
                <a:cxn ang="0">
                  <a:pos x="45" y="57"/>
                </a:cxn>
                <a:cxn ang="0">
                  <a:pos x="58" y="61"/>
                </a:cxn>
                <a:cxn ang="0">
                  <a:pos x="65" y="65"/>
                </a:cxn>
                <a:cxn ang="0">
                  <a:pos x="69" y="68"/>
                </a:cxn>
                <a:cxn ang="0">
                  <a:pos x="73" y="75"/>
                </a:cxn>
                <a:cxn ang="0">
                  <a:pos x="72" y="78"/>
                </a:cxn>
                <a:cxn ang="0">
                  <a:pos x="72" y="79"/>
                </a:cxn>
                <a:cxn ang="0">
                  <a:pos x="69" y="76"/>
                </a:cxn>
                <a:cxn ang="0">
                  <a:pos x="65" y="75"/>
                </a:cxn>
                <a:cxn ang="0">
                  <a:pos x="63" y="74"/>
                </a:cxn>
                <a:cxn ang="0">
                  <a:pos x="59" y="73"/>
                </a:cxn>
                <a:cxn ang="0">
                  <a:pos x="56" y="71"/>
                </a:cxn>
                <a:cxn ang="0">
                  <a:pos x="50" y="69"/>
                </a:cxn>
                <a:cxn ang="0">
                  <a:pos x="39" y="65"/>
                </a:cxn>
                <a:cxn ang="0">
                  <a:pos x="26" y="57"/>
                </a:cxn>
                <a:cxn ang="0">
                  <a:pos x="13" y="48"/>
                </a:cxn>
                <a:cxn ang="0">
                  <a:pos x="6" y="37"/>
                </a:cxn>
                <a:cxn ang="0">
                  <a:pos x="2" y="23"/>
                </a:cxn>
                <a:cxn ang="0">
                  <a:pos x="0" y="11"/>
                </a:cxn>
                <a:cxn ang="0">
                  <a:pos x="2" y="3"/>
                </a:cxn>
                <a:cxn ang="0">
                  <a:pos x="3" y="0"/>
                </a:cxn>
              </a:cxnLst>
              <a:rect l="0" t="0" r="r" b="b"/>
              <a:pathLst>
                <a:path w="73" h="79">
                  <a:moveTo>
                    <a:pt x="3" y="0"/>
                  </a:moveTo>
                  <a:lnTo>
                    <a:pt x="3" y="4"/>
                  </a:lnTo>
                  <a:lnTo>
                    <a:pt x="4" y="10"/>
                  </a:lnTo>
                  <a:lnTo>
                    <a:pt x="6" y="22"/>
                  </a:lnTo>
                  <a:lnTo>
                    <a:pt x="11" y="33"/>
                  </a:lnTo>
                  <a:lnTo>
                    <a:pt x="21" y="42"/>
                  </a:lnTo>
                  <a:lnTo>
                    <a:pt x="32" y="51"/>
                  </a:lnTo>
                  <a:lnTo>
                    <a:pt x="45" y="57"/>
                  </a:lnTo>
                  <a:lnTo>
                    <a:pt x="58" y="61"/>
                  </a:lnTo>
                  <a:lnTo>
                    <a:pt x="65" y="65"/>
                  </a:lnTo>
                  <a:lnTo>
                    <a:pt x="69" y="68"/>
                  </a:lnTo>
                  <a:lnTo>
                    <a:pt x="73" y="75"/>
                  </a:lnTo>
                  <a:lnTo>
                    <a:pt x="72" y="78"/>
                  </a:lnTo>
                  <a:lnTo>
                    <a:pt x="72" y="79"/>
                  </a:lnTo>
                  <a:lnTo>
                    <a:pt x="69" y="76"/>
                  </a:lnTo>
                  <a:lnTo>
                    <a:pt x="65" y="75"/>
                  </a:lnTo>
                  <a:lnTo>
                    <a:pt x="63" y="74"/>
                  </a:lnTo>
                  <a:lnTo>
                    <a:pt x="59" y="73"/>
                  </a:lnTo>
                  <a:lnTo>
                    <a:pt x="56" y="71"/>
                  </a:lnTo>
                  <a:lnTo>
                    <a:pt x="50" y="69"/>
                  </a:lnTo>
                  <a:lnTo>
                    <a:pt x="39" y="65"/>
                  </a:lnTo>
                  <a:lnTo>
                    <a:pt x="26" y="57"/>
                  </a:lnTo>
                  <a:lnTo>
                    <a:pt x="13" y="48"/>
                  </a:lnTo>
                  <a:lnTo>
                    <a:pt x="6" y="37"/>
                  </a:lnTo>
                  <a:lnTo>
                    <a:pt x="2" y="23"/>
                  </a:lnTo>
                  <a:lnTo>
                    <a:pt x="0" y="11"/>
                  </a:lnTo>
                  <a:lnTo>
                    <a:pt x="2" y="3"/>
                  </a:lnTo>
                  <a:lnTo>
                    <a:pt x="3"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6" name="Freeform 372"/>
            <p:cNvSpPr>
              <a:spLocks/>
            </p:cNvSpPr>
            <p:nvPr/>
          </p:nvSpPr>
          <p:spPr bwMode="auto">
            <a:xfrm>
              <a:off x="2441576" y="5319713"/>
              <a:ext cx="117475" cy="111125"/>
            </a:xfrm>
            <a:custGeom>
              <a:avLst/>
              <a:gdLst/>
              <a:ahLst/>
              <a:cxnLst>
                <a:cxn ang="0">
                  <a:pos x="5" y="0"/>
                </a:cxn>
                <a:cxn ang="0">
                  <a:pos x="7" y="0"/>
                </a:cxn>
                <a:cxn ang="0">
                  <a:pos x="15" y="1"/>
                </a:cxn>
                <a:cxn ang="0">
                  <a:pos x="25" y="2"/>
                </a:cxn>
                <a:cxn ang="0">
                  <a:pos x="38" y="6"/>
                </a:cxn>
                <a:cxn ang="0">
                  <a:pos x="49" y="12"/>
                </a:cxn>
                <a:cxn ang="0">
                  <a:pos x="58" y="23"/>
                </a:cxn>
                <a:cxn ang="0">
                  <a:pos x="66" y="35"/>
                </a:cxn>
                <a:cxn ang="0">
                  <a:pos x="71" y="48"/>
                </a:cxn>
                <a:cxn ang="0">
                  <a:pos x="72" y="58"/>
                </a:cxn>
                <a:cxn ang="0">
                  <a:pos x="74" y="65"/>
                </a:cxn>
                <a:cxn ang="0">
                  <a:pos x="70" y="65"/>
                </a:cxn>
                <a:cxn ang="0">
                  <a:pos x="63" y="67"/>
                </a:cxn>
                <a:cxn ang="0">
                  <a:pos x="54" y="70"/>
                </a:cxn>
                <a:cxn ang="0">
                  <a:pos x="42" y="70"/>
                </a:cxn>
                <a:cxn ang="0">
                  <a:pos x="31" y="66"/>
                </a:cxn>
                <a:cxn ang="0">
                  <a:pos x="21" y="61"/>
                </a:cxn>
                <a:cxn ang="0">
                  <a:pos x="11" y="53"/>
                </a:cxn>
                <a:cxn ang="0">
                  <a:pos x="3" y="43"/>
                </a:cxn>
                <a:cxn ang="0">
                  <a:pos x="0" y="31"/>
                </a:cxn>
                <a:cxn ang="0">
                  <a:pos x="0" y="16"/>
                </a:cxn>
                <a:cxn ang="0">
                  <a:pos x="5" y="0"/>
                </a:cxn>
              </a:cxnLst>
              <a:rect l="0" t="0" r="r" b="b"/>
              <a:pathLst>
                <a:path w="74" h="70">
                  <a:moveTo>
                    <a:pt x="5" y="0"/>
                  </a:moveTo>
                  <a:lnTo>
                    <a:pt x="7" y="0"/>
                  </a:lnTo>
                  <a:lnTo>
                    <a:pt x="15" y="1"/>
                  </a:lnTo>
                  <a:lnTo>
                    <a:pt x="25" y="2"/>
                  </a:lnTo>
                  <a:lnTo>
                    <a:pt x="38" y="6"/>
                  </a:lnTo>
                  <a:lnTo>
                    <a:pt x="49" y="12"/>
                  </a:lnTo>
                  <a:lnTo>
                    <a:pt x="58" y="23"/>
                  </a:lnTo>
                  <a:lnTo>
                    <a:pt x="66" y="35"/>
                  </a:lnTo>
                  <a:lnTo>
                    <a:pt x="71" y="48"/>
                  </a:lnTo>
                  <a:lnTo>
                    <a:pt x="72" y="58"/>
                  </a:lnTo>
                  <a:lnTo>
                    <a:pt x="74" y="65"/>
                  </a:lnTo>
                  <a:lnTo>
                    <a:pt x="70" y="65"/>
                  </a:lnTo>
                  <a:lnTo>
                    <a:pt x="63" y="67"/>
                  </a:lnTo>
                  <a:lnTo>
                    <a:pt x="54" y="70"/>
                  </a:lnTo>
                  <a:lnTo>
                    <a:pt x="42" y="70"/>
                  </a:lnTo>
                  <a:lnTo>
                    <a:pt x="31" y="66"/>
                  </a:lnTo>
                  <a:lnTo>
                    <a:pt x="21" y="61"/>
                  </a:lnTo>
                  <a:lnTo>
                    <a:pt x="11" y="53"/>
                  </a:lnTo>
                  <a:lnTo>
                    <a:pt x="3" y="43"/>
                  </a:lnTo>
                  <a:lnTo>
                    <a:pt x="0" y="31"/>
                  </a:lnTo>
                  <a:lnTo>
                    <a:pt x="0" y="16"/>
                  </a:lnTo>
                  <a:lnTo>
                    <a:pt x="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7" name="Freeform 373"/>
            <p:cNvSpPr>
              <a:spLocks/>
            </p:cNvSpPr>
            <p:nvPr/>
          </p:nvSpPr>
          <p:spPr bwMode="auto">
            <a:xfrm>
              <a:off x="2449513" y="5327651"/>
              <a:ext cx="103188" cy="98425"/>
            </a:xfrm>
            <a:custGeom>
              <a:avLst/>
              <a:gdLst/>
              <a:ahLst/>
              <a:cxnLst>
                <a:cxn ang="0">
                  <a:pos x="5" y="0"/>
                </a:cxn>
                <a:cxn ang="0">
                  <a:pos x="9" y="0"/>
                </a:cxn>
                <a:cxn ang="0">
                  <a:pos x="18" y="1"/>
                </a:cxn>
                <a:cxn ang="0">
                  <a:pos x="29" y="5"/>
                </a:cxn>
                <a:cxn ang="0">
                  <a:pos x="41" y="11"/>
                </a:cxn>
                <a:cxn ang="0">
                  <a:pos x="51" y="20"/>
                </a:cxn>
                <a:cxn ang="0">
                  <a:pos x="57" y="32"/>
                </a:cxn>
                <a:cxn ang="0">
                  <a:pos x="62" y="43"/>
                </a:cxn>
                <a:cxn ang="0">
                  <a:pos x="65" y="52"/>
                </a:cxn>
                <a:cxn ang="0">
                  <a:pos x="65" y="57"/>
                </a:cxn>
                <a:cxn ang="0">
                  <a:pos x="63" y="58"/>
                </a:cxn>
                <a:cxn ang="0">
                  <a:pos x="61" y="58"/>
                </a:cxn>
                <a:cxn ang="0">
                  <a:pos x="56" y="61"/>
                </a:cxn>
                <a:cxn ang="0">
                  <a:pos x="48" y="62"/>
                </a:cxn>
                <a:cxn ang="0">
                  <a:pos x="38" y="62"/>
                </a:cxn>
                <a:cxn ang="0">
                  <a:pos x="28" y="60"/>
                </a:cxn>
                <a:cxn ang="0">
                  <a:pos x="19" y="54"/>
                </a:cxn>
                <a:cxn ang="0">
                  <a:pos x="10" y="47"/>
                </a:cxn>
                <a:cxn ang="0">
                  <a:pos x="4" y="39"/>
                </a:cxn>
                <a:cxn ang="0">
                  <a:pos x="0" y="28"/>
                </a:cxn>
                <a:cxn ang="0">
                  <a:pos x="0" y="15"/>
                </a:cxn>
                <a:cxn ang="0">
                  <a:pos x="5" y="0"/>
                </a:cxn>
              </a:cxnLst>
              <a:rect l="0" t="0" r="r" b="b"/>
              <a:pathLst>
                <a:path w="65" h="62">
                  <a:moveTo>
                    <a:pt x="5" y="0"/>
                  </a:moveTo>
                  <a:lnTo>
                    <a:pt x="9" y="0"/>
                  </a:lnTo>
                  <a:lnTo>
                    <a:pt x="18" y="1"/>
                  </a:lnTo>
                  <a:lnTo>
                    <a:pt x="29" y="5"/>
                  </a:lnTo>
                  <a:lnTo>
                    <a:pt x="41" y="11"/>
                  </a:lnTo>
                  <a:lnTo>
                    <a:pt x="51" y="20"/>
                  </a:lnTo>
                  <a:lnTo>
                    <a:pt x="57" y="32"/>
                  </a:lnTo>
                  <a:lnTo>
                    <a:pt x="62" y="43"/>
                  </a:lnTo>
                  <a:lnTo>
                    <a:pt x="65" y="52"/>
                  </a:lnTo>
                  <a:lnTo>
                    <a:pt x="65" y="57"/>
                  </a:lnTo>
                  <a:lnTo>
                    <a:pt x="63" y="58"/>
                  </a:lnTo>
                  <a:lnTo>
                    <a:pt x="61" y="58"/>
                  </a:lnTo>
                  <a:lnTo>
                    <a:pt x="56" y="61"/>
                  </a:lnTo>
                  <a:lnTo>
                    <a:pt x="48" y="62"/>
                  </a:lnTo>
                  <a:lnTo>
                    <a:pt x="38" y="62"/>
                  </a:lnTo>
                  <a:lnTo>
                    <a:pt x="28" y="60"/>
                  </a:lnTo>
                  <a:lnTo>
                    <a:pt x="19" y="54"/>
                  </a:lnTo>
                  <a:lnTo>
                    <a:pt x="10" y="47"/>
                  </a:lnTo>
                  <a:lnTo>
                    <a:pt x="4" y="39"/>
                  </a:lnTo>
                  <a:lnTo>
                    <a:pt x="0" y="28"/>
                  </a:lnTo>
                  <a:lnTo>
                    <a:pt x="0" y="15"/>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8" name="Freeform 374"/>
            <p:cNvSpPr>
              <a:spLocks/>
            </p:cNvSpPr>
            <p:nvPr/>
          </p:nvSpPr>
          <p:spPr bwMode="auto">
            <a:xfrm>
              <a:off x="2449513" y="5334001"/>
              <a:ext cx="95250" cy="92075"/>
            </a:xfrm>
            <a:custGeom>
              <a:avLst/>
              <a:gdLst/>
              <a:ahLst/>
              <a:cxnLst>
                <a:cxn ang="0">
                  <a:pos x="26" y="0"/>
                </a:cxn>
                <a:cxn ang="0">
                  <a:pos x="39" y="6"/>
                </a:cxn>
                <a:cxn ang="0">
                  <a:pos x="51" y="16"/>
                </a:cxn>
                <a:cxn ang="0">
                  <a:pos x="56" y="25"/>
                </a:cxn>
                <a:cxn ang="0">
                  <a:pos x="60" y="34"/>
                </a:cxn>
                <a:cxn ang="0">
                  <a:pos x="60" y="38"/>
                </a:cxn>
                <a:cxn ang="0">
                  <a:pos x="56" y="45"/>
                </a:cxn>
                <a:cxn ang="0">
                  <a:pos x="52" y="50"/>
                </a:cxn>
                <a:cxn ang="0">
                  <a:pos x="42" y="58"/>
                </a:cxn>
                <a:cxn ang="0">
                  <a:pos x="38" y="58"/>
                </a:cxn>
                <a:cxn ang="0">
                  <a:pos x="28" y="54"/>
                </a:cxn>
                <a:cxn ang="0">
                  <a:pos x="19" y="49"/>
                </a:cxn>
                <a:cxn ang="0">
                  <a:pos x="10" y="43"/>
                </a:cxn>
                <a:cxn ang="0">
                  <a:pos x="4" y="33"/>
                </a:cxn>
                <a:cxn ang="0">
                  <a:pos x="0" y="21"/>
                </a:cxn>
                <a:cxn ang="0">
                  <a:pos x="6" y="10"/>
                </a:cxn>
                <a:cxn ang="0">
                  <a:pos x="15" y="3"/>
                </a:cxn>
                <a:cxn ang="0">
                  <a:pos x="26" y="0"/>
                </a:cxn>
              </a:cxnLst>
              <a:rect l="0" t="0" r="r" b="b"/>
              <a:pathLst>
                <a:path w="60" h="58">
                  <a:moveTo>
                    <a:pt x="26" y="0"/>
                  </a:moveTo>
                  <a:lnTo>
                    <a:pt x="39" y="6"/>
                  </a:lnTo>
                  <a:lnTo>
                    <a:pt x="51" y="16"/>
                  </a:lnTo>
                  <a:lnTo>
                    <a:pt x="56" y="25"/>
                  </a:lnTo>
                  <a:lnTo>
                    <a:pt x="60" y="34"/>
                  </a:lnTo>
                  <a:lnTo>
                    <a:pt x="60" y="38"/>
                  </a:lnTo>
                  <a:lnTo>
                    <a:pt x="56" y="45"/>
                  </a:lnTo>
                  <a:lnTo>
                    <a:pt x="52" y="50"/>
                  </a:lnTo>
                  <a:lnTo>
                    <a:pt x="42" y="58"/>
                  </a:lnTo>
                  <a:lnTo>
                    <a:pt x="38" y="58"/>
                  </a:lnTo>
                  <a:lnTo>
                    <a:pt x="28" y="54"/>
                  </a:lnTo>
                  <a:lnTo>
                    <a:pt x="19" y="49"/>
                  </a:lnTo>
                  <a:lnTo>
                    <a:pt x="10" y="43"/>
                  </a:lnTo>
                  <a:lnTo>
                    <a:pt x="4" y="33"/>
                  </a:lnTo>
                  <a:lnTo>
                    <a:pt x="0" y="21"/>
                  </a:lnTo>
                  <a:lnTo>
                    <a:pt x="6" y="10"/>
                  </a:lnTo>
                  <a:lnTo>
                    <a:pt x="15" y="3"/>
                  </a:lnTo>
                  <a:lnTo>
                    <a:pt x="26" y="0"/>
                  </a:lnTo>
                  <a:close/>
                </a:path>
              </a:pathLst>
            </a:custGeom>
            <a:solidFill>
              <a:srgbClr val="2E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99" name="Freeform 375"/>
            <p:cNvSpPr>
              <a:spLocks/>
            </p:cNvSpPr>
            <p:nvPr/>
          </p:nvSpPr>
          <p:spPr bwMode="auto">
            <a:xfrm>
              <a:off x="2473326" y="5353051"/>
              <a:ext cx="49213" cy="49213"/>
            </a:xfrm>
            <a:custGeom>
              <a:avLst/>
              <a:gdLst/>
              <a:ahLst/>
              <a:cxnLst>
                <a:cxn ang="0">
                  <a:pos x="11" y="0"/>
                </a:cxn>
                <a:cxn ang="0">
                  <a:pos x="20" y="0"/>
                </a:cxn>
                <a:cxn ang="0">
                  <a:pos x="27" y="5"/>
                </a:cxn>
                <a:cxn ang="0">
                  <a:pos x="31" y="13"/>
                </a:cxn>
                <a:cxn ang="0">
                  <a:pos x="31" y="21"/>
                </a:cxn>
                <a:cxn ang="0">
                  <a:pos x="26" y="28"/>
                </a:cxn>
                <a:cxn ang="0">
                  <a:pos x="18" y="31"/>
                </a:cxn>
                <a:cxn ang="0">
                  <a:pos x="10" y="31"/>
                </a:cxn>
                <a:cxn ang="0">
                  <a:pos x="3" y="27"/>
                </a:cxn>
                <a:cxn ang="0">
                  <a:pos x="0" y="19"/>
                </a:cxn>
                <a:cxn ang="0">
                  <a:pos x="0" y="10"/>
                </a:cxn>
                <a:cxn ang="0">
                  <a:pos x="4" y="4"/>
                </a:cxn>
                <a:cxn ang="0">
                  <a:pos x="11" y="0"/>
                </a:cxn>
              </a:cxnLst>
              <a:rect l="0" t="0" r="r" b="b"/>
              <a:pathLst>
                <a:path w="31" h="31">
                  <a:moveTo>
                    <a:pt x="11" y="0"/>
                  </a:moveTo>
                  <a:lnTo>
                    <a:pt x="20" y="0"/>
                  </a:lnTo>
                  <a:lnTo>
                    <a:pt x="27" y="5"/>
                  </a:lnTo>
                  <a:lnTo>
                    <a:pt x="31" y="13"/>
                  </a:lnTo>
                  <a:lnTo>
                    <a:pt x="31" y="21"/>
                  </a:lnTo>
                  <a:lnTo>
                    <a:pt x="26" y="28"/>
                  </a:lnTo>
                  <a:lnTo>
                    <a:pt x="18" y="31"/>
                  </a:lnTo>
                  <a:lnTo>
                    <a:pt x="10" y="31"/>
                  </a:lnTo>
                  <a:lnTo>
                    <a:pt x="3" y="27"/>
                  </a:lnTo>
                  <a:lnTo>
                    <a:pt x="0" y="19"/>
                  </a:lnTo>
                  <a:lnTo>
                    <a:pt x="0" y="10"/>
                  </a:lnTo>
                  <a:lnTo>
                    <a:pt x="4" y="4"/>
                  </a:lnTo>
                  <a:lnTo>
                    <a:pt x="11" y="0"/>
                  </a:lnTo>
                  <a:close/>
                </a:path>
              </a:pathLst>
            </a:custGeom>
            <a:solidFill>
              <a:srgbClr val="0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0" name="Freeform 376"/>
            <p:cNvSpPr>
              <a:spLocks/>
            </p:cNvSpPr>
            <p:nvPr/>
          </p:nvSpPr>
          <p:spPr bwMode="auto">
            <a:xfrm>
              <a:off x="2486026" y="5364163"/>
              <a:ext cx="25400" cy="26988"/>
            </a:xfrm>
            <a:custGeom>
              <a:avLst/>
              <a:gdLst/>
              <a:ahLst/>
              <a:cxnLst>
                <a:cxn ang="0">
                  <a:pos x="7" y="0"/>
                </a:cxn>
                <a:cxn ang="0">
                  <a:pos x="11" y="0"/>
                </a:cxn>
                <a:cxn ang="0">
                  <a:pos x="14" y="2"/>
                </a:cxn>
                <a:cxn ang="0">
                  <a:pos x="16" y="7"/>
                </a:cxn>
                <a:cxn ang="0">
                  <a:pos x="16" y="11"/>
                </a:cxn>
                <a:cxn ang="0">
                  <a:pos x="15" y="15"/>
                </a:cxn>
                <a:cxn ang="0">
                  <a:pos x="12" y="16"/>
                </a:cxn>
                <a:cxn ang="0">
                  <a:pos x="9" y="17"/>
                </a:cxn>
                <a:cxn ang="0">
                  <a:pos x="5" y="16"/>
                </a:cxn>
                <a:cxn ang="0">
                  <a:pos x="2" y="15"/>
                </a:cxn>
                <a:cxn ang="0">
                  <a:pos x="0" y="12"/>
                </a:cxn>
                <a:cxn ang="0">
                  <a:pos x="0" y="6"/>
                </a:cxn>
                <a:cxn ang="0">
                  <a:pos x="1" y="2"/>
                </a:cxn>
                <a:cxn ang="0">
                  <a:pos x="3" y="1"/>
                </a:cxn>
                <a:cxn ang="0">
                  <a:pos x="7" y="0"/>
                </a:cxn>
              </a:cxnLst>
              <a:rect l="0" t="0" r="r" b="b"/>
              <a:pathLst>
                <a:path w="16" h="17">
                  <a:moveTo>
                    <a:pt x="7" y="0"/>
                  </a:moveTo>
                  <a:lnTo>
                    <a:pt x="11" y="0"/>
                  </a:lnTo>
                  <a:lnTo>
                    <a:pt x="14" y="2"/>
                  </a:lnTo>
                  <a:lnTo>
                    <a:pt x="16" y="7"/>
                  </a:lnTo>
                  <a:lnTo>
                    <a:pt x="16" y="11"/>
                  </a:lnTo>
                  <a:lnTo>
                    <a:pt x="15" y="15"/>
                  </a:lnTo>
                  <a:lnTo>
                    <a:pt x="12" y="16"/>
                  </a:lnTo>
                  <a:lnTo>
                    <a:pt x="9" y="17"/>
                  </a:lnTo>
                  <a:lnTo>
                    <a:pt x="5" y="16"/>
                  </a:lnTo>
                  <a:lnTo>
                    <a:pt x="2" y="15"/>
                  </a:lnTo>
                  <a:lnTo>
                    <a:pt x="0" y="12"/>
                  </a:lnTo>
                  <a:lnTo>
                    <a:pt x="0" y="6"/>
                  </a:lnTo>
                  <a:lnTo>
                    <a:pt x="1" y="2"/>
                  </a:lnTo>
                  <a:lnTo>
                    <a:pt x="3" y="1"/>
                  </a:lnTo>
                  <a:lnTo>
                    <a:pt x="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1" name="Freeform 377"/>
            <p:cNvSpPr>
              <a:spLocks/>
            </p:cNvSpPr>
            <p:nvPr/>
          </p:nvSpPr>
          <p:spPr bwMode="auto">
            <a:xfrm>
              <a:off x="2490788" y="5386388"/>
              <a:ext cx="17463" cy="14288"/>
            </a:xfrm>
            <a:custGeom>
              <a:avLst/>
              <a:gdLst/>
              <a:ahLst/>
              <a:cxnLst>
                <a:cxn ang="0">
                  <a:pos x="3" y="0"/>
                </a:cxn>
                <a:cxn ang="0">
                  <a:pos x="7" y="0"/>
                </a:cxn>
                <a:cxn ang="0">
                  <a:pos x="9" y="1"/>
                </a:cxn>
                <a:cxn ang="0">
                  <a:pos x="11" y="3"/>
                </a:cxn>
                <a:cxn ang="0">
                  <a:pos x="11" y="6"/>
                </a:cxn>
                <a:cxn ang="0">
                  <a:pos x="9" y="9"/>
                </a:cxn>
                <a:cxn ang="0">
                  <a:pos x="3" y="9"/>
                </a:cxn>
                <a:cxn ang="0">
                  <a:pos x="2" y="7"/>
                </a:cxn>
                <a:cxn ang="0">
                  <a:pos x="0" y="5"/>
                </a:cxn>
                <a:cxn ang="0">
                  <a:pos x="0" y="3"/>
                </a:cxn>
                <a:cxn ang="0">
                  <a:pos x="2" y="2"/>
                </a:cxn>
                <a:cxn ang="0">
                  <a:pos x="3" y="0"/>
                </a:cxn>
              </a:cxnLst>
              <a:rect l="0" t="0" r="r" b="b"/>
              <a:pathLst>
                <a:path w="11" h="9">
                  <a:moveTo>
                    <a:pt x="3" y="0"/>
                  </a:moveTo>
                  <a:lnTo>
                    <a:pt x="7" y="0"/>
                  </a:lnTo>
                  <a:lnTo>
                    <a:pt x="9" y="1"/>
                  </a:lnTo>
                  <a:lnTo>
                    <a:pt x="11" y="3"/>
                  </a:lnTo>
                  <a:lnTo>
                    <a:pt x="11" y="6"/>
                  </a:lnTo>
                  <a:lnTo>
                    <a:pt x="9" y="9"/>
                  </a:lnTo>
                  <a:lnTo>
                    <a:pt x="3" y="9"/>
                  </a:lnTo>
                  <a:lnTo>
                    <a:pt x="2" y="7"/>
                  </a:lnTo>
                  <a:lnTo>
                    <a:pt x="0" y="5"/>
                  </a:lnTo>
                  <a:lnTo>
                    <a:pt x="0" y="3"/>
                  </a:lnTo>
                  <a:lnTo>
                    <a:pt x="2" y="2"/>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2" name="Freeform 378"/>
            <p:cNvSpPr>
              <a:spLocks/>
            </p:cNvSpPr>
            <p:nvPr/>
          </p:nvSpPr>
          <p:spPr bwMode="auto">
            <a:xfrm>
              <a:off x="2489201" y="5353051"/>
              <a:ext cx="6350" cy="6350"/>
            </a:xfrm>
            <a:custGeom>
              <a:avLst/>
              <a:gdLst/>
              <a:ahLst/>
              <a:cxnLst>
                <a:cxn ang="0">
                  <a:pos x="1" y="0"/>
                </a:cxn>
                <a:cxn ang="0">
                  <a:pos x="4" y="0"/>
                </a:cxn>
                <a:cxn ang="0">
                  <a:pos x="4" y="4"/>
                </a:cxn>
                <a:cxn ang="0">
                  <a:pos x="1" y="4"/>
                </a:cxn>
                <a:cxn ang="0">
                  <a:pos x="1" y="3"/>
                </a:cxn>
                <a:cxn ang="0">
                  <a:pos x="0" y="3"/>
                </a:cxn>
                <a:cxn ang="0">
                  <a:pos x="0" y="2"/>
                </a:cxn>
                <a:cxn ang="0">
                  <a:pos x="1" y="0"/>
                </a:cxn>
              </a:cxnLst>
              <a:rect l="0" t="0" r="r" b="b"/>
              <a:pathLst>
                <a:path w="4" h="4">
                  <a:moveTo>
                    <a:pt x="1" y="0"/>
                  </a:moveTo>
                  <a:lnTo>
                    <a:pt x="4" y="0"/>
                  </a:lnTo>
                  <a:lnTo>
                    <a:pt x="4" y="4"/>
                  </a:lnTo>
                  <a:lnTo>
                    <a:pt x="1" y="4"/>
                  </a:lnTo>
                  <a:lnTo>
                    <a:pt x="1" y="3"/>
                  </a:lnTo>
                  <a:lnTo>
                    <a:pt x="0" y="3"/>
                  </a:lnTo>
                  <a:lnTo>
                    <a:pt x="0" y="2"/>
                  </a:lnTo>
                  <a:lnTo>
                    <a:pt x="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3" name="Freeform 379"/>
            <p:cNvSpPr>
              <a:spLocks/>
            </p:cNvSpPr>
            <p:nvPr/>
          </p:nvSpPr>
          <p:spPr bwMode="auto">
            <a:xfrm>
              <a:off x="2413001" y="5335588"/>
              <a:ext cx="33338" cy="46038"/>
            </a:xfrm>
            <a:custGeom>
              <a:avLst/>
              <a:gdLst/>
              <a:ahLst/>
              <a:cxnLst>
                <a:cxn ang="0">
                  <a:pos x="2" y="0"/>
                </a:cxn>
                <a:cxn ang="0">
                  <a:pos x="13" y="0"/>
                </a:cxn>
                <a:cxn ang="0">
                  <a:pos x="20" y="2"/>
                </a:cxn>
                <a:cxn ang="0">
                  <a:pos x="21" y="4"/>
                </a:cxn>
                <a:cxn ang="0">
                  <a:pos x="21" y="29"/>
                </a:cxn>
                <a:cxn ang="0">
                  <a:pos x="19" y="28"/>
                </a:cxn>
                <a:cxn ang="0">
                  <a:pos x="18" y="27"/>
                </a:cxn>
                <a:cxn ang="0">
                  <a:pos x="14" y="24"/>
                </a:cxn>
                <a:cxn ang="0">
                  <a:pos x="4" y="19"/>
                </a:cxn>
                <a:cxn ang="0">
                  <a:pos x="4" y="18"/>
                </a:cxn>
                <a:cxn ang="0">
                  <a:pos x="10" y="18"/>
                </a:cxn>
                <a:cxn ang="0">
                  <a:pos x="15" y="20"/>
                </a:cxn>
                <a:cxn ang="0">
                  <a:pos x="16" y="21"/>
                </a:cxn>
                <a:cxn ang="0">
                  <a:pos x="19" y="23"/>
                </a:cxn>
                <a:cxn ang="0">
                  <a:pos x="19" y="19"/>
                </a:cxn>
                <a:cxn ang="0">
                  <a:pos x="18" y="18"/>
                </a:cxn>
                <a:cxn ang="0">
                  <a:pos x="13" y="15"/>
                </a:cxn>
                <a:cxn ang="0">
                  <a:pos x="9" y="14"/>
                </a:cxn>
                <a:cxn ang="0">
                  <a:pos x="1" y="10"/>
                </a:cxn>
                <a:cxn ang="0">
                  <a:pos x="1" y="7"/>
                </a:cxn>
                <a:cxn ang="0">
                  <a:pos x="5" y="7"/>
                </a:cxn>
                <a:cxn ang="0">
                  <a:pos x="7" y="9"/>
                </a:cxn>
                <a:cxn ang="0">
                  <a:pos x="11" y="10"/>
                </a:cxn>
                <a:cxn ang="0">
                  <a:pos x="16" y="13"/>
                </a:cxn>
                <a:cxn ang="0">
                  <a:pos x="19" y="13"/>
                </a:cxn>
                <a:cxn ang="0">
                  <a:pos x="19" y="9"/>
                </a:cxn>
                <a:cxn ang="0">
                  <a:pos x="18" y="9"/>
                </a:cxn>
                <a:cxn ang="0">
                  <a:pos x="18" y="7"/>
                </a:cxn>
                <a:cxn ang="0">
                  <a:pos x="2" y="2"/>
                </a:cxn>
                <a:cxn ang="0">
                  <a:pos x="1" y="2"/>
                </a:cxn>
                <a:cxn ang="0">
                  <a:pos x="0" y="1"/>
                </a:cxn>
                <a:cxn ang="0">
                  <a:pos x="1" y="1"/>
                </a:cxn>
                <a:cxn ang="0">
                  <a:pos x="2" y="0"/>
                </a:cxn>
              </a:cxnLst>
              <a:rect l="0" t="0" r="r" b="b"/>
              <a:pathLst>
                <a:path w="21" h="29">
                  <a:moveTo>
                    <a:pt x="2" y="0"/>
                  </a:moveTo>
                  <a:lnTo>
                    <a:pt x="13" y="0"/>
                  </a:lnTo>
                  <a:lnTo>
                    <a:pt x="20" y="2"/>
                  </a:lnTo>
                  <a:lnTo>
                    <a:pt x="21" y="4"/>
                  </a:lnTo>
                  <a:lnTo>
                    <a:pt x="21" y="29"/>
                  </a:lnTo>
                  <a:lnTo>
                    <a:pt x="19" y="28"/>
                  </a:lnTo>
                  <a:lnTo>
                    <a:pt x="18" y="27"/>
                  </a:lnTo>
                  <a:lnTo>
                    <a:pt x="14" y="24"/>
                  </a:lnTo>
                  <a:lnTo>
                    <a:pt x="4" y="19"/>
                  </a:lnTo>
                  <a:lnTo>
                    <a:pt x="4" y="18"/>
                  </a:lnTo>
                  <a:lnTo>
                    <a:pt x="10" y="18"/>
                  </a:lnTo>
                  <a:lnTo>
                    <a:pt x="15" y="20"/>
                  </a:lnTo>
                  <a:lnTo>
                    <a:pt x="16" y="21"/>
                  </a:lnTo>
                  <a:lnTo>
                    <a:pt x="19" y="23"/>
                  </a:lnTo>
                  <a:lnTo>
                    <a:pt x="19" y="19"/>
                  </a:lnTo>
                  <a:lnTo>
                    <a:pt x="18" y="18"/>
                  </a:lnTo>
                  <a:lnTo>
                    <a:pt x="13" y="15"/>
                  </a:lnTo>
                  <a:lnTo>
                    <a:pt x="9" y="14"/>
                  </a:lnTo>
                  <a:lnTo>
                    <a:pt x="1" y="10"/>
                  </a:lnTo>
                  <a:lnTo>
                    <a:pt x="1" y="7"/>
                  </a:lnTo>
                  <a:lnTo>
                    <a:pt x="5" y="7"/>
                  </a:lnTo>
                  <a:lnTo>
                    <a:pt x="7" y="9"/>
                  </a:lnTo>
                  <a:lnTo>
                    <a:pt x="11" y="10"/>
                  </a:lnTo>
                  <a:lnTo>
                    <a:pt x="16" y="13"/>
                  </a:lnTo>
                  <a:lnTo>
                    <a:pt x="19" y="13"/>
                  </a:lnTo>
                  <a:lnTo>
                    <a:pt x="19" y="9"/>
                  </a:lnTo>
                  <a:lnTo>
                    <a:pt x="18" y="9"/>
                  </a:lnTo>
                  <a:lnTo>
                    <a:pt x="18" y="7"/>
                  </a:lnTo>
                  <a:lnTo>
                    <a:pt x="2" y="2"/>
                  </a:lnTo>
                  <a:lnTo>
                    <a:pt x="1" y="2"/>
                  </a:lnTo>
                  <a:lnTo>
                    <a:pt x="0" y="1"/>
                  </a:lnTo>
                  <a:lnTo>
                    <a:pt x="1" y="1"/>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4" name="Freeform 380"/>
            <p:cNvSpPr>
              <a:spLocks/>
            </p:cNvSpPr>
            <p:nvPr/>
          </p:nvSpPr>
          <p:spPr bwMode="auto">
            <a:xfrm>
              <a:off x="2659063" y="5378451"/>
              <a:ext cx="15875" cy="17463"/>
            </a:xfrm>
            <a:custGeom>
              <a:avLst/>
              <a:gdLst/>
              <a:ahLst/>
              <a:cxnLst>
                <a:cxn ang="0">
                  <a:pos x="4" y="0"/>
                </a:cxn>
                <a:cxn ang="0">
                  <a:pos x="8" y="0"/>
                </a:cxn>
                <a:cxn ang="0">
                  <a:pos x="9" y="2"/>
                </a:cxn>
                <a:cxn ang="0">
                  <a:pos x="10" y="3"/>
                </a:cxn>
                <a:cxn ang="0">
                  <a:pos x="10" y="8"/>
                </a:cxn>
                <a:cxn ang="0">
                  <a:pos x="8" y="10"/>
                </a:cxn>
                <a:cxn ang="0">
                  <a:pos x="7" y="11"/>
                </a:cxn>
                <a:cxn ang="0">
                  <a:pos x="4" y="11"/>
                </a:cxn>
                <a:cxn ang="0">
                  <a:pos x="3" y="10"/>
                </a:cxn>
                <a:cxn ang="0">
                  <a:pos x="0" y="8"/>
                </a:cxn>
                <a:cxn ang="0">
                  <a:pos x="0" y="2"/>
                </a:cxn>
                <a:cxn ang="0">
                  <a:pos x="2" y="1"/>
                </a:cxn>
                <a:cxn ang="0">
                  <a:pos x="4" y="0"/>
                </a:cxn>
              </a:cxnLst>
              <a:rect l="0" t="0" r="r" b="b"/>
              <a:pathLst>
                <a:path w="10" h="11">
                  <a:moveTo>
                    <a:pt x="4" y="0"/>
                  </a:moveTo>
                  <a:lnTo>
                    <a:pt x="8" y="0"/>
                  </a:lnTo>
                  <a:lnTo>
                    <a:pt x="9" y="2"/>
                  </a:lnTo>
                  <a:lnTo>
                    <a:pt x="10" y="3"/>
                  </a:lnTo>
                  <a:lnTo>
                    <a:pt x="10" y="8"/>
                  </a:lnTo>
                  <a:lnTo>
                    <a:pt x="8" y="10"/>
                  </a:lnTo>
                  <a:lnTo>
                    <a:pt x="7" y="11"/>
                  </a:lnTo>
                  <a:lnTo>
                    <a:pt x="4" y="11"/>
                  </a:lnTo>
                  <a:lnTo>
                    <a:pt x="3" y="10"/>
                  </a:lnTo>
                  <a:lnTo>
                    <a:pt x="0" y="8"/>
                  </a:lnTo>
                  <a:lnTo>
                    <a:pt x="0" y="2"/>
                  </a:lnTo>
                  <a:lnTo>
                    <a:pt x="2" y="1"/>
                  </a:lnTo>
                  <a:lnTo>
                    <a:pt x="4" y="0"/>
                  </a:lnTo>
                  <a:close/>
                </a:path>
              </a:pathLst>
            </a:custGeom>
            <a:solidFill>
              <a:srgbClr val="5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5" name="Freeform 381"/>
            <p:cNvSpPr>
              <a:spLocks/>
            </p:cNvSpPr>
            <p:nvPr/>
          </p:nvSpPr>
          <p:spPr bwMode="auto">
            <a:xfrm>
              <a:off x="2697163" y="5418138"/>
              <a:ext cx="19050" cy="15875"/>
            </a:xfrm>
            <a:custGeom>
              <a:avLst/>
              <a:gdLst/>
              <a:ahLst/>
              <a:cxnLst>
                <a:cxn ang="0">
                  <a:pos x="6" y="0"/>
                </a:cxn>
                <a:cxn ang="0">
                  <a:pos x="9" y="0"/>
                </a:cxn>
                <a:cxn ang="0">
                  <a:pos x="11" y="1"/>
                </a:cxn>
                <a:cxn ang="0">
                  <a:pos x="12" y="4"/>
                </a:cxn>
                <a:cxn ang="0">
                  <a:pos x="12" y="6"/>
                </a:cxn>
                <a:cxn ang="0">
                  <a:pos x="11" y="8"/>
                </a:cxn>
                <a:cxn ang="0">
                  <a:pos x="9" y="10"/>
                </a:cxn>
                <a:cxn ang="0">
                  <a:pos x="3" y="10"/>
                </a:cxn>
                <a:cxn ang="0">
                  <a:pos x="2" y="8"/>
                </a:cxn>
                <a:cxn ang="0">
                  <a:pos x="0" y="6"/>
                </a:cxn>
                <a:cxn ang="0">
                  <a:pos x="0" y="4"/>
                </a:cxn>
                <a:cxn ang="0">
                  <a:pos x="3" y="1"/>
                </a:cxn>
                <a:cxn ang="0">
                  <a:pos x="6" y="0"/>
                </a:cxn>
              </a:cxnLst>
              <a:rect l="0" t="0" r="r" b="b"/>
              <a:pathLst>
                <a:path w="12" h="10">
                  <a:moveTo>
                    <a:pt x="6" y="0"/>
                  </a:moveTo>
                  <a:lnTo>
                    <a:pt x="9" y="0"/>
                  </a:lnTo>
                  <a:lnTo>
                    <a:pt x="11" y="1"/>
                  </a:lnTo>
                  <a:lnTo>
                    <a:pt x="12" y="4"/>
                  </a:lnTo>
                  <a:lnTo>
                    <a:pt x="12" y="6"/>
                  </a:lnTo>
                  <a:lnTo>
                    <a:pt x="11" y="8"/>
                  </a:lnTo>
                  <a:lnTo>
                    <a:pt x="9" y="10"/>
                  </a:lnTo>
                  <a:lnTo>
                    <a:pt x="3" y="10"/>
                  </a:lnTo>
                  <a:lnTo>
                    <a:pt x="2" y="8"/>
                  </a:lnTo>
                  <a:lnTo>
                    <a:pt x="0" y="6"/>
                  </a:lnTo>
                  <a:lnTo>
                    <a:pt x="0" y="4"/>
                  </a:lnTo>
                  <a:lnTo>
                    <a:pt x="3" y="1"/>
                  </a:lnTo>
                  <a:lnTo>
                    <a:pt x="6" y="0"/>
                  </a:lnTo>
                  <a:close/>
                </a:path>
              </a:pathLst>
            </a:custGeom>
            <a:solidFill>
              <a:srgbClr val="57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6" name="Freeform 382"/>
            <p:cNvSpPr>
              <a:spLocks/>
            </p:cNvSpPr>
            <p:nvPr/>
          </p:nvSpPr>
          <p:spPr bwMode="auto">
            <a:xfrm>
              <a:off x="2619376" y="5275263"/>
              <a:ext cx="215900" cy="233363"/>
            </a:xfrm>
            <a:custGeom>
              <a:avLst/>
              <a:gdLst/>
              <a:ahLst/>
              <a:cxnLst>
                <a:cxn ang="0">
                  <a:pos x="14" y="0"/>
                </a:cxn>
                <a:cxn ang="0">
                  <a:pos x="30" y="1"/>
                </a:cxn>
                <a:cxn ang="0">
                  <a:pos x="48" y="6"/>
                </a:cxn>
                <a:cxn ang="0">
                  <a:pos x="66" y="14"/>
                </a:cxn>
                <a:cxn ang="0">
                  <a:pos x="84" y="26"/>
                </a:cxn>
                <a:cxn ang="0">
                  <a:pos x="100" y="43"/>
                </a:cxn>
                <a:cxn ang="0">
                  <a:pos x="116" y="63"/>
                </a:cxn>
                <a:cxn ang="0">
                  <a:pos x="126" y="87"/>
                </a:cxn>
                <a:cxn ang="0">
                  <a:pos x="134" y="116"/>
                </a:cxn>
                <a:cxn ang="0">
                  <a:pos x="136" y="147"/>
                </a:cxn>
                <a:cxn ang="0">
                  <a:pos x="126" y="126"/>
                </a:cxn>
                <a:cxn ang="0">
                  <a:pos x="113" y="103"/>
                </a:cxn>
                <a:cxn ang="0">
                  <a:pos x="100" y="79"/>
                </a:cxn>
                <a:cxn ang="0">
                  <a:pos x="84" y="57"/>
                </a:cxn>
                <a:cxn ang="0">
                  <a:pos x="66" y="38"/>
                </a:cxn>
                <a:cxn ang="0">
                  <a:pos x="47" y="21"/>
                </a:cxn>
                <a:cxn ang="0">
                  <a:pos x="24" y="8"/>
                </a:cxn>
                <a:cxn ang="0">
                  <a:pos x="0" y="2"/>
                </a:cxn>
                <a:cxn ang="0">
                  <a:pos x="14" y="0"/>
                </a:cxn>
              </a:cxnLst>
              <a:rect l="0" t="0" r="r" b="b"/>
              <a:pathLst>
                <a:path w="136" h="147">
                  <a:moveTo>
                    <a:pt x="14" y="0"/>
                  </a:moveTo>
                  <a:lnTo>
                    <a:pt x="30" y="1"/>
                  </a:lnTo>
                  <a:lnTo>
                    <a:pt x="48" y="6"/>
                  </a:lnTo>
                  <a:lnTo>
                    <a:pt x="66" y="14"/>
                  </a:lnTo>
                  <a:lnTo>
                    <a:pt x="84" y="26"/>
                  </a:lnTo>
                  <a:lnTo>
                    <a:pt x="100" y="43"/>
                  </a:lnTo>
                  <a:lnTo>
                    <a:pt x="116" y="63"/>
                  </a:lnTo>
                  <a:lnTo>
                    <a:pt x="126" y="87"/>
                  </a:lnTo>
                  <a:lnTo>
                    <a:pt x="134" y="116"/>
                  </a:lnTo>
                  <a:lnTo>
                    <a:pt x="136" y="147"/>
                  </a:lnTo>
                  <a:lnTo>
                    <a:pt x="126" y="126"/>
                  </a:lnTo>
                  <a:lnTo>
                    <a:pt x="113" y="103"/>
                  </a:lnTo>
                  <a:lnTo>
                    <a:pt x="100" y="79"/>
                  </a:lnTo>
                  <a:lnTo>
                    <a:pt x="84" y="57"/>
                  </a:lnTo>
                  <a:lnTo>
                    <a:pt x="66" y="38"/>
                  </a:lnTo>
                  <a:lnTo>
                    <a:pt x="47" y="21"/>
                  </a:lnTo>
                  <a:lnTo>
                    <a:pt x="24" y="8"/>
                  </a:lnTo>
                  <a:lnTo>
                    <a:pt x="0" y="2"/>
                  </a:lnTo>
                  <a:lnTo>
                    <a:pt x="14" y="0"/>
                  </a:lnTo>
                  <a:close/>
                </a:path>
              </a:pathLst>
            </a:custGeom>
            <a:solidFill>
              <a:srgbClr val="F94B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7" name="Freeform 383"/>
            <p:cNvSpPr>
              <a:spLocks/>
            </p:cNvSpPr>
            <p:nvPr/>
          </p:nvSpPr>
          <p:spPr bwMode="auto">
            <a:xfrm>
              <a:off x="2522538" y="5526088"/>
              <a:ext cx="33338" cy="33338"/>
            </a:xfrm>
            <a:custGeom>
              <a:avLst/>
              <a:gdLst/>
              <a:ahLst/>
              <a:cxnLst>
                <a:cxn ang="0">
                  <a:pos x="9" y="0"/>
                </a:cxn>
                <a:cxn ang="0">
                  <a:pos x="11" y="0"/>
                </a:cxn>
                <a:cxn ang="0">
                  <a:pos x="15" y="1"/>
                </a:cxn>
                <a:cxn ang="0">
                  <a:pos x="17" y="2"/>
                </a:cxn>
                <a:cxn ang="0">
                  <a:pos x="20" y="5"/>
                </a:cxn>
                <a:cxn ang="0">
                  <a:pos x="21" y="9"/>
                </a:cxn>
                <a:cxn ang="0">
                  <a:pos x="21" y="12"/>
                </a:cxn>
                <a:cxn ang="0">
                  <a:pos x="20" y="15"/>
                </a:cxn>
                <a:cxn ang="0">
                  <a:pos x="19" y="19"/>
                </a:cxn>
                <a:cxn ang="0">
                  <a:pos x="16" y="20"/>
                </a:cxn>
                <a:cxn ang="0">
                  <a:pos x="12" y="21"/>
                </a:cxn>
                <a:cxn ang="0">
                  <a:pos x="10" y="21"/>
                </a:cxn>
                <a:cxn ang="0">
                  <a:pos x="6" y="20"/>
                </a:cxn>
                <a:cxn ang="0">
                  <a:pos x="3" y="19"/>
                </a:cxn>
                <a:cxn ang="0">
                  <a:pos x="1" y="16"/>
                </a:cxn>
                <a:cxn ang="0">
                  <a:pos x="0" y="14"/>
                </a:cxn>
                <a:cxn ang="0">
                  <a:pos x="0" y="10"/>
                </a:cxn>
                <a:cxn ang="0">
                  <a:pos x="1" y="6"/>
                </a:cxn>
                <a:cxn ang="0">
                  <a:pos x="2" y="3"/>
                </a:cxn>
                <a:cxn ang="0">
                  <a:pos x="5" y="1"/>
                </a:cxn>
                <a:cxn ang="0">
                  <a:pos x="9" y="0"/>
                </a:cxn>
              </a:cxnLst>
              <a:rect l="0" t="0" r="r" b="b"/>
              <a:pathLst>
                <a:path w="21" h="21">
                  <a:moveTo>
                    <a:pt x="9" y="0"/>
                  </a:moveTo>
                  <a:lnTo>
                    <a:pt x="11" y="0"/>
                  </a:lnTo>
                  <a:lnTo>
                    <a:pt x="15" y="1"/>
                  </a:lnTo>
                  <a:lnTo>
                    <a:pt x="17" y="2"/>
                  </a:lnTo>
                  <a:lnTo>
                    <a:pt x="20" y="5"/>
                  </a:lnTo>
                  <a:lnTo>
                    <a:pt x="21" y="9"/>
                  </a:lnTo>
                  <a:lnTo>
                    <a:pt x="21" y="12"/>
                  </a:lnTo>
                  <a:lnTo>
                    <a:pt x="20" y="15"/>
                  </a:lnTo>
                  <a:lnTo>
                    <a:pt x="19" y="19"/>
                  </a:lnTo>
                  <a:lnTo>
                    <a:pt x="16" y="20"/>
                  </a:lnTo>
                  <a:lnTo>
                    <a:pt x="12" y="21"/>
                  </a:lnTo>
                  <a:lnTo>
                    <a:pt x="10" y="21"/>
                  </a:lnTo>
                  <a:lnTo>
                    <a:pt x="6" y="20"/>
                  </a:lnTo>
                  <a:lnTo>
                    <a:pt x="3" y="19"/>
                  </a:lnTo>
                  <a:lnTo>
                    <a:pt x="1" y="16"/>
                  </a:lnTo>
                  <a:lnTo>
                    <a:pt x="0" y="14"/>
                  </a:lnTo>
                  <a:lnTo>
                    <a:pt x="0" y="10"/>
                  </a:lnTo>
                  <a:lnTo>
                    <a:pt x="1" y="6"/>
                  </a:lnTo>
                  <a:lnTo>
                    <a:pt x="2" y="3"/>
                  </a:lnTo>
                  <a:lnTo>
                    <a:pt x="5" y="1"/>
                  </a:lnTo>
                  <a:lnTo>
                    <a:pt x="9" y="0"/>
                  </a:lnTo>
                  <a:close/>
                </a:path>
              </a:pathLst>
            </a:custGeom>
            <a:solidFill>
              <a:srgbClr val="FD03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8" name="Freeform 384"/>
            <p:cNvSpPr>
              <a:spLocks/>
            </p:cNvSpPr>
            <p:nvPr/>
          </p:nvSpPr>
          <p:spPr bwMode="auto">
            <a:xfrm>
              <a:off x="2305051" y="5645151"/>
              <a:ext cx="528638" cy="168275"/>
            </a:xfrm>
            <a:custGeom>
              <a:avLst/>
              <a:gdLst/>
              <a:ahLst/>
              <a:cxnLst>
                <a:cxn ang="0">
                  <a:pos x="96" y="0"/>
                </a:cxn>
                <a:cxn ang="0">
                  <a:pos x="119" y="0"/>
                </a:cxn>
                <a:cxn ang="0">
                  <a:pos x="144" y="7"/>
                </a:cxn>
                <a:cxn ang="0">
                  <a:pos x="170" y="23"/>
                </a:cxn>
                <a:cxn ang="0">
                  <a:pos x="200" y="42"/>
                </a:cxn>
                <a:cxn ang="0">
                  <a:pos x="230" y="55"/>
                </a:cxn>
                <a:cxn ang="0">
                  <a:pos x="258" y="61"/>
                </a:cxn>
                <a:cxn ang="0">
                  <a:pos x="284" y="61"/>
                </a:cxn>
                <a:cxn ang="0">
                  <a:pos x="310" y="55"/>
                </a:cxn>
                <a:cxn ang="0">
                  <a:pos x="333" y="43"/>
                </a:cxn>
                <a:cxn ang="0">
                  <a:pos x="325" y="55"/>
                </a:cxn>
                <a:cxn ang="0">
                  <a:pos x="314" y="62"/>
                </a:cxn>
                <a:cxn ang="0">
                  <a:pos x="301" y="67"/>
                </a:cxn>
                <a:cxn ang="0">
                  <a:pos x="286" y="71"/>
                </a:cxn>
                <a:cxn ang="0">
                  <a:pos x="258" y="74"/>
                </a:cxn>
                <a:cxn ang="0">
                  <a:pos x="245" y="72"/>
                </a:cxn>
                <a:cxn ang="0">
                  <a:pos x="233" y="70"/>
                </a:cxn>
                <a:cxn ang="0">
                  <a:pos x="218" y="63"/>
                </a:cxn>
                <a:cxn ang="0">
                  <a:pos x="203" y="55"/>
                </a:cxn>
                <a:cxn ang="0">
                  <a:pos x="186" y="44"/>
                </a:cxn>
                <a:cxn ang="0">
                  <a:pos x="170" y="35"/>
                </a:cxn>
                <a:cxn ang="0">
                  <a:pos x="154" y="27"/>
                </a:cxn>
                <a:cxn ang="0">
                  <a:pos x="142" y="20"/>
                </a:cxn>
                <a:cxn ang="0">
                  <a:pos x="124" y="15"/>
                </a:cxn>
                <a:cxn ang="0">
                  <a:pos x="106" y="16"/>
                </a:cxn>
                <a:cxn ang="0">
                  <a:pos x="88" y="21"/>
                </a:cxn>
                <a:cxn ang="0">
                  <a:pos x="72" y="32"/>
                </a:cxn>
                <a:cxn ang="0">
                  <a:pos x="58" y="44"/>
                </a:cxn>
                <a:cxn ang="0">
                  <a:pos x="47" y="57"/>
                </a:cxn>
                <a:cxn ang="0">
                  <a:pos x="37" y="71"/>
                </a:cxn>
                <a:cxn ang="0">
                  <a:pos x="28" y="84"/>
                </a:cxn>
                <a:cxn ang="0">
                  <a:pos x="22" y="95"/>
                </a:cxn>
                <a:cxn ang="0">
                  <a:pos x="17" y="103"/>
                </a:cxn>
                <a:cxn ang="0">
                  <a:pos x="16" y="106"/>
                </a:cxn>
                <a:cxn ang="0">
                  <a:pos x="0" y="95"/>
                </a:cxn>
                <a:cxn ang="0">
                  <a:pos x="5" y="83"/>
                </a:cxn>
                <a:cxn ang="0">
                  <a:pos x="19" y="58"/>
                </a:cxn>
                <a:cxn ang="0">
                  <a:pos x="35" y="37"/>
                </a:cxn>
                <a:cxn ang="0">
                  <a:pos x="54" y="19"/>
                </a:cxn>
                <a:cxn ang="0">
                  <a:pos x="74" y="7"/>
                </a:cxn>
                <a:cxn ang="0">
                  <a:pos x="96" y="0"/>
                </a:cxn>
              </a:cxnLst>
              <a:rect l="0" t="0" r="r" b="b"/>
              <a:pathLst>
                <a:path w="333" h="106">
                  <a:moveTo>
                    <a:pt x="96" y="0"/>
                  </a:moveTo>
                  <a:lnTo>
                    <a:pt x="119" y="0"/>
                  </a:lnTo>
                  <a:lnTo>
                    <a:pt x="144" y="7"/>
                  </a:lnTo>
                  <a:lnTo>
                    <a:pt x="170" y="23"/>
                  </a:lnTo>
                  <a:lnTo>
                    <a:pt x="200" y="42"/>
                  </a:lnTo>
                  <a:lnTo>
                    <a:pt x="230" y="55"/>
                  </a:lnTo>
                  <a:lnTo>
                    <a:pt x="258" y="61"/>
                  </a:lnTo>
                  <a:lnTo>
                    <a:pt x="284" y="61"/>
                  </a:lnTo>
                  <a:lnTo>
                    <a:pt x="310" y="55"/>
                  </a:lnTo>
                  <a:lnTo>
                    <a:pt x="333" y="43"/>
                  </a:lnTo>
                  <a:lnTo>
                    <a:pt x="325" y="55"/>
                  </a:lnTo>
                  <a:lnTo>
                    <a:pt x="314" y="62"/>
                  </a:lnTo>
                  <a:lnTo>
                    <a:pt x="301" y="67"/>
                  </a:lnTo>
                  <a:lnTo>
                    <a:pt x="286" y="71"/>
                  </a:lnTo>
                  <a:lnTo>
                    <a:pt x="258" y="74"/>
                  </a:lnTo>
                  <a:lnTo>
                    <a:pt x="245" y="72"/>
                  </a:lnTo>
                  <a:lnTo>
                    <a:pt x="233" y="70"/>
                  </a:lnTo>
                  <a:lnTo>
                    <a:pt x="218" y="63"/>
                  </a:lnTo>
                  <a:lnTo>
                    <a:pt x="203" y="55"/>
                  </a:lnTo>
                  <a:lnTo>
                    <a:pt x="186" y="44"/>
                  </a:lnTo>
                  <a:lnTo>
                    <a:pt x="170" y="35"/>
                  </a:lnTo>
                  <a:lnTo>
                    <a:pt x="154" y="27"/>
                  </a:lnTo>
                  <a:lnTo>
                    <a:pt x="142" y="20"/>
                  </a:lnTo>
                  <a:lnTo>
                    <a:pt x="124" y="15"/>
                  </a:lnTo>
                  <a:lnTo>
                    <a:pt x="106" y="16"/>
                  </a:lnTo>
                  <a:lnTo>
                    <a:pt x="88" y="21"/>
                  </a:lnTo>
                  <a:lnTo>
                    <a:pt x="72" y="32"/>
                  </a:lnTo>
                  <a:lnTo>
                    <a:pt x="58" y="44"/>
                  </a:lnTo>
                  <a:lnTo>
                    <a:pt x="47" y="57"/>
                  </a:lnTo>
                  <a:lnTo>
                    <a:pt x="37" y="71"/>
                  </a:lnTo>
                  <a:lnTo>
                    <a:pt x="28" y="84"/>
                  </a:lnTo>
                  <a:lnTo>
                    <a:pt x="22" y="95"/>
                  </a:lnTo>
                  <a:lnTo>
                    <a:pt x="17" y="103"/>
                  </a:lnTo>
                  <a:lnTo>
                    <a:pt x="16" y="106"/>
                  </a:lnTo>
                  <a:lnTo>
                    <a:pt x="0" y="95"/>
                  </a:lnTo>
                  <a:lnTo>
                    <a:pt x="5" y="83"/>
                  </a:lnTo>
                  <a:lnTo>
                    <a:pt x="19" y="58"/>
                  </a:lnTo>
                  <a:lnTo>
                    <a:pt x="35" y="37"/>
                  </a:lnTo>
                  <a:lnTo>
                    <a:pt x="54" y="19"/>
                  </a:lnTo>
                  <a:lnTo>
                    <a:pt x="74" y="7"/>
                  </a:lnTo>
                  <a:lnTo>
                    <a:pt x="96" y="0"/>
                  </a:lnTo>
                  <a:close/>
                </a:path>
              </a:pathLst>
            </a:custGeom>
            <a:solidFill>
              <a:srgbClr val="FD030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9" name="Freeform 385"/>
            <p:cNvSpPr>
              <a:spLocks/>
            </p:cNvSpPr>
            <p:nvPr/>
          </p:nvSpPr>
          <p:spPr bwMode="auto">
            <a:xfrm>
              <a:off x="2268538" y="5151438"/>
              <a:ext cx="203200" cy="630238"/>
            </a:xfrm>
            <a:custGeom>
              <a:avLst/>
              <a:gdLst/>
              <a:ahLst/>
              <a:cxnLst>
                <a:cxn ang="0">
                  <a:pos x="126" y="0"/>
                </a:cxn>
                <a:cxn ang="0">
                  <a:pos x="128" y="0"/>
                </a:cxn>
                <a:cxn ang="0">
                  <a:pos x="125" y="2"/>
                </a:cxn>
                <a:cxn ang="0">
                  <a:pos x="120" y="5"/>
                </a:cxn>
                <a:cxn ang="0">
                  <a:pos x="112" y="10"/>
                </a:cxn>
                <a:cxn ang="0">
                  <a:pos x="101" y="19"/>
                </a:cxn>
                <a:cxn ang="0">
                  <a:pos x="86" y="30"/>
                </a:cxn>
                <a:cxn ang="0">
                  <a:pos x="70" y="46"/>
                </a:cxn>
                <a:cxn ang="0">
                  <a:pos x="60" y="65"/>
                </a:cxn>
                <a:cxn ang="0">
                  <a:pos x="54" y="84"/>
                </a:cxn>
                <a:cxn ang="0">
                  <a:pos x="50" y="103"/>
                </a:cxn>
                <a:cxn ang="0">
                  <a:pos x="49" y="121"/>
                </a:cxn>
                <a:cxn ang="0">
                  <a:pos x="50" y="134"/>
                </a:cxn>
                <a:cxn ang="0">
                  <a:pos x="54" y="145"/>
                </a:cxn>
                <a:cxn ang="0">
                  <a:pos x="61" y="160"/>
                </a:cxn>
                <a:cxn ang="0">
                  <a:pos x="70" y="180"/>
                </a:cxn>
                <a:cxn ang="0">
                  <a:pos x="81" y="201"/>
                </a:cxn>
                <a:cxn ang="0">
                  <a:pos x="90" y="224"/>
                </a:cxn>
                <a:cxn ang="0">
                  <a:pos x="96" y="250"/>
                </a:cxn>
                <a:cxn ang="0">
                  <a:pos x="98" y="275"/>
                </a:cxn>
                <a:cxn ang="0">
                  <a:pos x="96" y="293"/>
                </a:cxn>
                <a:cxn ang="0">
                  <a:pos x="91" y="311"/>
                </a:cxn>
                <a:cxn ang="0">
                  <a:pos x="81" y="327"/>
                </a:cxn>
                <a:cxn ang="0">
                  <a:pos x="69" y="344"/>
                </a:cxn>
                <a:cxn ang="0">
                  <a:pos x="56" y="359"/>
                </a:cxn>
                <a:cxn ang="0">
                  <a:pos x="45" y="372"/>
                </a:cxn>
                <a:cxn ang="0">
                  <a:pos x="32" y="382"/>
                </a:cxn>
                <a:cxn ang="0">
                  <a:pos x="23" y="391"/>
                </a:cxn>
                <a:cxn ang="0">
                  <a:pos x="17" y="396"/>
                </a:cxn>
                <a:cxn ang="0">
                  <a:pos x="14" y="397"/>
                </a:cxn>
                <a:cxn ang="0">
                  <a:pos x="0" y="381"/>
                </a:cxn>
                <a:cxn ang="0">
                  <a:pos x="3" y="380"/>
                </a:cxn>
                <a:cxn ang="0">
                  <a:pos x="9" y="374"/>
                </a:cxn>
                <a:cxn ang="0">
                  <a:pos x="18" y="367"/>
                </a:cxn>
                <a:cxn ang="0">
                  <a:pos x="30" y="357"/>
                </a:cxn>
                <a:cxn ang="0">
                  <a:pos x="42" y="344"/>
                </a:cxn>
                <a:cxn ang="0">
                  <a:pos x="54" y="329"/>
                </a:cxn>
                <a:cxn ang="0">
                  <a:pos x="65" y="311"/>
                </a:cxn>
                <a:cxn ang="0">
                  <a:pos x="74" y="290"/>
                </a:cxn>
                <a:cxn ang="0">
                  <a:pos x="79" y="266"/>
                </a:cxn>
                <a:cxn ang="0">
                  <a:pos x="77" y="243"/>
                </a:cxn>
                <a:cxn ang="0">
                  <a:pos x="70" y="222"/>
                </a:cxn>
                <a:cxn ang="0">
                  <a:pos x="60" y="201"/>
                </a:cxn>
                <a:cxn ang="0">
                  <a:pos x="50" y="182"/>
                </a:cxn>
                <a:cxn ang="0">
                  <a:pos x="40" y="164"/>
                </a:cxn>
                <a:cxn ang="0">
                  <a:pos x="33" y="148"/>
                </a:cxn>
                <a:cxn ang="0">
                  <a:pos x="30" y="126"/>
                </a:cxn>
                <a:cxn ang="0">
                  <a:pos x="31" y="106"/>
                </a:cxn>
                <a:cxn ang="0">
                  <a:pos x="36" y="85"/>
                </a:cxn>
                <a:cxn ang="0">
                  <a:pos x="46" y="65"/>
                </a:cxn>
                <a:cxn ang="0">
                  <a:pos x="61" y="43"/>
                </a:cxn>
                <a:cxn ang="0">
                  <a:pos x="77" y="27"/>
                </a:cxn>
                <a:cxn ang="0">
                  <a:pos x="92" y="15"/>
                </a:cxn>
                <a:cxn ang="0">
                  <a:pos x="106" y="7"/>
                </a:cxn>
                <a:cxn ang="0">
                  <a:pos x="118" y="2"/>
                </a:cxn>
                <a:cxn ang="0">
                  <a:pos x="126" y="0"/>
                </a:cxn>
              </a:cxnLst>
              <a:rect l="0" t="0" r="r" b="b"/>
              <a:pathLst>
                <a:path w="128" h="397">
                  <a:moveTo>
                    <a:pt x="126" y="0"/>
                  </a:moveTo>
                  <a:lnTo>
                    <a:pt x="128" y="0"/>
                  </a:lnTo>
                  <a:lnTo>
                    <a:pt x="125" y="2"/>
                  </a:lnTo>
                  <a:lnTo>
                    <a:pt x="120" y="5"/>
                  </a:lnTo>
                  <a:lnTo>
                    <a:pt x="112" y="10"/>
                  </a:lnTo>
                  <a:lnTo>
                    <a:pt x="101" y="19"/>
                  </a:lnTo>
                  <a:lnTo>
                    <a:pt x="86" y="30"/>
                  </a:lnTo>
                  <a:lnTo>
                    <a:pt x="70" y="46"/>
                  </a:lnTo>
                  <a:lnTo>
                    <a:pt x="60" y="65"/>
                  </a:lnTo>
                  <a:lnTo>
                    <a:pt x="54" y="84"/>
                  </a:lnTo>
                  <a:lnTo>
                    <a:pt x="50" y="103"/>
                  </a:lnTo>
                  <a:lnTo>
                    <a:pt x="49" y="121"/>
                  </a:lnTo>
                  <a:lnTo>
                    <a:pt x="50" y="134"/>
                  </a:lnTo>
                  <a:lnTo>
                    <a:pt x="54" y="145"/>
                  </a:lnTo>
                  <a:lnTo>
                    <a:pt x="61" y="160"/>
                  </a:lnTo>
                  <a:lnTo>
                    <a:pt x="70" y="180"/>
                  </a:lnTo>
                  <a:lnTo>
                    <a:pt x="81" y="201"/>
                  </a:lnTo>
                  <a:lnTo>
                    <a:pt x="90" y="224"/>
                  </a:lnTo>
                  <a:lnTo>
                    <a:pt x="96" y="250"/>
                  </a:lnTo>
                  <a:lnTo>
                    <a:pt x="98" y="275"/>
                  </a:lnTo>
                  <a:lnTo>
                    <a:pt x="96" y="293"/>
                  </a:lnTo>
                  <a:lnTo>
                    <a:pt x="91" y="311"/>
                  </a:lnTo>
                  <a:lnTo>
                    <a:pt x="81" y="327"/>
                  </a:lnTo>
                  <a:lnTo>
                    <a:pt x="69" y="344"/>
                  </a:lnTo>
                  <a:lnTo>
                    <a:pt x="56" y="359"/>
                  </a:lnTo>
                  <a:lnTo>
                    <a:pt x="45" y="372"/>
                  </a:lnTo>
                  <a:lnTo>
                    <a:pt x="32" y="382"/>
                  </a:lnTo>
                  <a:lnTo>
                    <a:pt x="23" y="391"/>
                  </a:lnTo>
                  <a:lnTo>
                    <a:pt x="17" y="396"/>
                  </a:lnTo>
                  <a:lnTo>
                    <a:pt x="14" y="397"/>
                  </a:lnTo>
                  <a:lnTo>
                    <a:pt x="0" y="381"/>
                  </a:lnTo>
                  <a:lnTo>
                    <a:pt x="3" y="380"/>
                  </a:lnTo>
                  <a:lnTo>
                    <a:pt x="9" y="374"/>
                  </a:lnTo>
                  <a:lnTo>
                    <a:pt x="18" y="367"/>
                  </a:lnTo>
                  <a:lnTo>
                    <a:pt x="30" y="357"/>
                  </a:lnTo>
                  <a:lnTo>
                    <a:pt x="42" y="344"/>
                  </a:lnTo>
                  <a:lnTo>
                    <a:pt x="54" y="329"/>
                  </a:lnTo>
                  <a:lnTo>
                    <a:pt x="65" y="311"/>
                  </a:lnTo>
                  <a:lnTo>
                    <a:pt x="74" y="290"/>
                  </a:lnTo>
                  <a:lnTo>
                    <a:pt x="79" y="266"/>
                  </a:lnTo>
                  <a:lnTo>
                    <a:pt x="77" y="243"/>
                  </a:lnTo>
                  <a:lnTo>
                    <a:pt x="70" y="222"/>
                  </a:lnTo>
                  <a:lnTo>
                    <a:pt x="60" y="201"/>
                  </a:lnTo>
                  <a:lnTo>
                    <a:pt x="50" y="182"/>
                  </a:lnTo>
                  <a:lnTo>
                    <a:pt x="40" y="164"/>
                  </a:lnTo>
                  <a:lnTo>
                    <a:pt x="33" y="148"/>
                  </a:lnTo>
                  <a:lnTo>
                    <a:pt x="30" y="126"/>
                  </a:lnTo>
                  <a:lnTo>
                    <a:pt x="31" y="106"/>
                  </a:lnTo>
                  <a:lnTo>
                    <a:pt x="36" y="85"/>
                  </a:lnTo>
                  <a:lnTo>
                    <a:pt x="46" y="65"/>
                  </a:lnTo>
                  <a:lnTo>
                    <a:pt x="61" y="43"/>
                  </a:lnTo>
                  <a:lnTo>
                    <a:pt x="77" y="27"/>
                  </a:lnTo>
                  <a:lnTo>
                    <a:pt x="92" y="15"/>
                  </a:lnTo>
                  <a:lnTo>
                    <a:pt x="106" y="7"/>
                  </a:lnTo>
                  <a:lnTo>
                    <a:pt x="118" y="2"/>
                  </a:lnTo>
                  <a:lnTo>
                    <a:pt x="126" y="0"/>
                  </a:lnTo>
                  <a:close/>
                </a:path>
              </a:pathLst>
            </a:custGeom>
            <a:solidFill>
              <a:srgbClr val="DB000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0" name="Freeform 386"/>
            <p:cNvSpPr>
              <a:spLocks/>
            </p:cNvSpPr>
            <p:nvPr/>
          </p:nvSpPr>
          <p:spPr bwMode="auto">
            <a:xfrm>
              <a:off x="2349501" y="5637213"/>
              <a:ext cx="74613" cy="74613"/>
            </a:xfrm>
            <a:custGeom>
              <a:avLst/>
              <a:gdLst/>
              <a:ahLst/>
              <a:cxnLst>
                <a:cxn ang="0">
                  <a:pos x="22" y="0"/>
                </a:cxn>
                <a:cxn ang="0">
                  <a:pos x="31" y="1"/>
                </a:cxn>
                <a:cxn ang="0">
                  <a:pos x="40" y="6"/>
                </a:cxn>
                <a:cxn ang="0">
                  <a:pos x="45" y="12"/>
                </a:cxn>
                <a:cxn ang="0">
                  <a:pos x="47" y="21"/>
                </a:cxn>
                <a:cxn ang="0">
                  <a:pos x="46" y="30"/>
                </a:cxn>
                <a:cxn ang="0">
                  <a:pos x="41" y="39"/>
                </a:cxn>
                <a:cxn ang="0">
                  <a:pos x="35" y="46"/>
                </a:cxn>
                <a:cxn ang="0">
                  <a:pos x="26" y="47"/>
                </a:cxn>
                <a:cxn ang="0">
                  <a:pos x="17" y="46"/>
                </a:cxn>
                <a:cxn ang="0">
                  <a:pos x="8" y="42"/>
                </a:cxn>
                <a:cxn ang="0">
                  <a:pos x="2" y="34"/>
                </a:cxn>
                <a:cxn ang="0">
                  <a:pos x="0" y="25"/>
                </a:cxn>
                <a:cxn ang="0">
                  <a:pos x="2" y="16"/>
                </a:cxn>
                <a:cxn ang="0">
                  <a:pos x="5" y="7"/>
                </a:cxn>
                <a:cxn ang="0">
                  <a:pos x="13" y="2"/>
                </a:cxn>
                <a:cxn ang="0">
                  <a:pos x="22" y="0"/>
                </a:cxn>
              </a:cxnLst>
              <a:rect l="0" t="0" r="r" b="b"/>
              <a:pathLst>
                <a:path w="47" h="47">
                  <a:moveTo>
                    <a:pt x="22" y="0"/>
                  </a:moveTo>
                  <a:lnTo>
                    <a:pt x="31" y="1"/>
                  </a:lnTo>
                  <a:lnTo>
                    <a:pt x="40" y="6"/>
                  </a:lnTo>
                  <a:lnTo>
                    <a:pt x="45" y="12"/>
                  </a:lnTo>
                  <a:lnTo>
                    <a:pt x="47" y="21"/>
                  </a:lnTo>
                  <a:lnTo>
                    <a:pt x="46" y="30"/>
                  </a:lnTo>
                  <a:lnTo>
                    <a:pt x="41" y="39"/>
                  </a:lnTo>
                  <a:lnTo>
                    <a:pt x="35" y="46"/>
                  </a:lnTo>
                  <a:lnTo>
                    <a:pt x="26" y="47"/>
                  </a:lnTo>
                  <a:lnTo>
                    <a:pt x="17" y="46"/>
                  </a:lnTo>
                  <a:lnTo>
                    <a:pt x="8" y="42"/>
                  </a:lnTo>
                  <a:lnTo>
                    <a:pt x="2" y="34"/>
                  </a:lnTo>
                  <a:lnTo>
                    <a:pt x="0" y="25"/>
                  </a:lnTo>
                  <a:lnTo>
                    <a:pt x="2" y="16"/>
                  </a:lnTo>
                  <a:lnTo>
                    <a:pt x="5" y="7"/>
                  </a:lnTo>
                  <a:lnTo>
                    <a:pt x="13" y="2"/>
                  </a:lnTo>
                  <a:lnTo>
                    <a:pt x="2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1" name="Freeform 387"/>
            <p:cNvSpPr>
              <a:spLocks/>
            </p:cNvSpPr>
            <p:nvPr/>
          </p:nvSpPr>
          <p:spPr bwMode="auto">
            <a:xfrm>
              <a:off x="2319338" y="5700713"/>
              <a:ext cx="46038" cy="44450"/>
            </a:xfrm>
            <a:custGeom>
              <a:avLst/>
              <a:gdLst/>
              <a:ahLst/>
              <a:cxnLst>
                <a:cxn ang="0">
                  <a:pos x="18" y="0"/>
                </a:cxn>
                <a:cxn ang="0">
                  <a:pos x="24" y="4"/>
                </a:cxn>
                <a:cxn ang="0">
                  <a:pos x="28" y="11"/>
                </a:cxn>
                <a:cxn ang="0">
                  <a:pos x="29" y="18"/>
                </a:cxn>
                <a:cxn ang="0">
                  <a:pos x="26" y="25"/>
                </a:cxn>
                <a:cxn ang="0">
                  <a:pos x="19" y="28"/>
                </a:cxn>
                <a:cxn ang="0">
                  <a:pos x="12" y="28"/>
                </a:cxn>
                <a:cxn ang="0">
                  <a:pos x="5" y="26"/>
                </a:cxn>
                <a:cxn ang="0">
                  <a:pos x="1" y="20"/>
                </a:cxn>
                <a:cxn ang="0">
                  <a:pos x="0" y="12"/>
                </a:cxn>
                <a:cxn ang="0">
                  <a:pos x="4" y="6"/>
                </a:cxn>
                <a:cxn ang="0">
                  <a:pos x="10" y="2"/>
                </a:cxn>
                <a:cxn ang="0">
                  <a:pos x="18" y="0"/>
                </a:cxn>
              </a:cxnLst>
              <a:rect l="0" t="0" r="r" b="b"/>
              <a:pathLst>
                <a:path w="29" h="28">
                  <a:moveTo>
                    <a:pt x="18" y="0"/>
                  </a:moveTo>
                  <a:lnTo>
                    <a:pt x="24" y="4"/>
                  </a:lnTo>
                  <a:lnTo>
                    <a:pt x="28" y="11"/>
                  </a:lnTo>
                  <a:lnTo>
                    <a:pt x="29" y="18"/>
                  </a:lnTo>
                  <a:lnTo>
                    <a:pt x="26" y="25"/>
                  </a:lnTo>
                  <a:lnTo>
                    <a:pt x="19" y="28"/>
                  </a:lnTo>
                  <a:lnTo>
                    <a:pt x="12" y="28"/>
                  </a:lnTo>
                  <a:lnTo>
                    <a:pt x="5" y="26"/>
                  </a:lnTo>
                  <a:lnTo>
                    <a:pt x="1" y="20"/>
                  </a:lnTo>
                  <a:lnTo>
                    <a:pt x="0" y="12"/>
                  </a:lnTo>
                  <a:lnTo>
                    <a:pt x="4" y="6"/>
                  </a:lnTo>
                  <a:lnTo>
                    <a:pt x="10" y="2"/>
                  </a:lnTo>
                  <a:lnTo>
                    <a:pt x="1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2" name="Freeform 388"/>
            <p:cNvSpPr>
              <a:spLocks/>
            </p:cNvSpPr>
            <p:nvPr/>
          </p:nvSpPr>
          <p:spPr bwMode="auto">
            <a:xfrm>
              <a:off x="2295526" y="5748338"/>
              <a:ext cx="31750" cy="31750"/>
            </a:xfrm>
            <a:custGeom>
              <a:avLst/>
              <a:gdLst/>
              <a:ahLst/>
              <a:cxnLst>
                <a:cxn ang="0">
                  <a:pos x="8" y="0"/>
                </a:cxn>
                <a:cxn ang="0">
                  <a:pos x="11" y="0"/>
                </a:cxn>
                <a:cxn ang="0">
                  <a:pos x="16" y="2"/>
                </a:cxn>
                <a:cxn ang="0">
                  <a:pos x="19" y="5"/>
                </a:cxn>
                <a:cxn ang="0">
                  <a:pos x="20" y="7"/>
                </a:cxn>
                <a:cxn ang="0">
                  <a:pos x="20" y="11"/>
                </a:cxn>
                <a:cxn ang="0">
                  <a:pos x="19" y="15"/>
                </a:cxn>
                <a:cxn ang="0">
                  <a:pos x="18" y="18"/>
                </a:cxn>
                <a:cxn ang="0">
                  <a:pos x="14" y="20"/>
                </a:cxn>
                <a:cxn ang="0">
                  <a:pos x="6" y="20"/>
                </a:cxn>
                <a:cxn ang="0">
                  <a:pos x="2" y="18"/>
                </a:cxn>
                <a:cxn ang="0">
                  <a:pos x="0" y="14"/>
                </a:cxn>
                <a:cxn ang="0">
                  <a:pos x="0" y="7"/>
                </a:cxn>
                <a:cxn ang="0">
                  <a:pos x="2" y="4"/>
                </a:cxn>
                <a:cxn ang="0">
                  <a:pos x="5" y="1"/>
                </a:cxn>
                <a:cxn ang="0">
                  <a:pos x="8" y="0"/>
                </a:cxn>
              </a:cxnLst>
              <a:rect l="0" t="0" r="r" b="b"/>
              <a:pathLst>
                <a:path w="20" h="20">
                  <a:moveTo>
                    <a:pt x="8" y="0"/>
                  </a:moveTo>
                  <a:lnTo>
                    <a:pt x="11" y="0"/>
                  </a:lnTo>
                  <a:lnTo>
                    <a:pt x="16" y="2"/>
                  </a:lnTo>
                  <a:lnTo>
                    <a:pt x="19" y="5"/>
                  </a:lnTo>
                  <a:lnTo>
                    <a:pt x="20" y="7"/>
                  </a:lnTo>
                  <a:lnTo>
                    <a:pt x="20" y="11"/>
                  </a:lnTo>
                  <a:lnTo>
                    <a:pt x="19" y="15"/>
                  </a:lnTo>
                  <a:lnTo>
                    <a:pt x="18" y="18"/>
                  </a:lnTo>
                  <a:lnTo>
                    <a:pt x="14" y="20"/>
                  </a:lnTo>
                  <a:lnTo>
                    <a:pt x="6" y="20"/>
                  </a:lnTo>
                  <a:lnTo>
                    <a:pt x="2" y="18"/>
                  </a:lnTo>
                  <a:lnTo>
                    <a:pt x="0" y="14"/>
                  </a:lnTo>
                  <a:lnTo>
                    <a:pt x="0" y="7"/>
                  </a:lnTo>
                  <a:lnTo>
                    <a:pt x="2" y="4"/>
                  </a:lnTo>
                  <a:lnTo>
                    <a:pt x="5" y="1"/>
                  </a:lnTo>
                  <a:lnTo>
                    <a:pt x="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3" name="Freeform 389"/>
            <p:cNvSpPr>
              <a:spLocks/>
            </p:cNvSpPr>
            <p:nvPr/>
          </p:nvSpPr>
          <p:spPr bwMode="auto">
            <a:xfrm>
              <a:off x="1749426" y="4267201"/>
              <a:ext cx="268288" cy="125413"/>
            </a:xfrm>
            <a:custGeom>
              <a:avLst/>
              <a:gdLst/>
              <a:ahLst/>
              <a:cxnLst>
                <a:cxn ang="0">
                  <a:pos x="104" y="0"/>
                </a:cxn>
                <a:cxn ang="0">
                  <a:pos x="137" y="2"/>
                </a:cxn>
                <a:cxn ang="0">
                  <a:pos x="168" y="31"/>
                </a:cxn>
                <a:cxn ang="0">
                  <a:pos x="129" y="48"/>
                </a:cxn>
                <a:cxn ang="0">
                  <a:pos x="169" y="71"/>
                </a:cxn>
                <a:cxn ang="0">
                  <a:pos x="29" y="79"/>
                </a:cxn>
                <a:cxn ang="0">
                  <a:pos x="0" y="70"/>
                </a:cxn>
                <a:cxn ang="0">
                  <a:pos x="14" y="64"/>
                </a:cxn>
                <a:cxn ang="0">
                  <a:pos x="27" y="61"/>
                </a:cxn>
                <a:cxn ang="0">
                  <a:pos x="38" y="57"/>
                </a:cxn>
                <a:cxn ang="0">
                  <a:pos x="55" y="50"/>
                </a:cxn>
                <a:cxn ang="0">
                  <a:pos x="71" y="36"/>
                </a:cxn>
                <a:cxn ang="0">
                  <a:pos x="104" y="0"/>
                </a:cxn>
              </a:cxnLst>
              <a:rect l="0" t="0" r="r" b="b"/>
              <a:pathLst>
                <a:path w="169" h="79">
                  <a:moveTo>
                    <a:pt x="104" y="0"/>
                  </a:moveTo>
                  <a:lnTo>
                    <a:pt x="137" y="2"/>
                  </a:lnTo>
                  <a:lnTo>
                    <a:pt x="168" y="31"/>
                  </a:lnTo>
                  <a:lnTo>
                    <a:pt x="129" y="48"/>
                  </a:lnTo>
                  <a:lnTo>
                    <a:pt x="169" y="71"/>
                  </a:lnTo>
                  <a:lnTo>
                    <a:pt x="29" y="79"/>
                  </a:lnTo>
                  <a:lnTo>
                    <a:pt x="0" y="70"/>
                  </a:lnTo>
                  <a:lnTo>
                    <a:pt x="14" y="64"/>
                  </a:lnTo>
                  <a:lnTo>
                    <a:pt x="27" y="61"/>
                  </a:lnTo>
                  <a:lnTo>
                    <a:pt x="38" y="57"/>
                  </a:lnTo>
                  <a:lnTo>
                    <a:pt x="55" y="50"/>
                  </a:lnTo>
                  <a:lnTo>
                    <a:pt x="71" y="36"/>
                  </a:lnTo>
                  <a:lnTo>
                    <a:pt x="104" y="0"/>
                  </a:lnTo>
                  <a:close/>
                </a:path>
              </a:pathLst>
            </a:custGeom>
            <a:solidFill>
              <a:srgbClr val="DB000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4" name="Freeform 390"/>
            <p:cNvSpPr>
              <a:spLocks/>
            </p:cNvSpPr>
            <p:nvPr/>
          </p:nvSpPr>
          <p:spPr bwMode="auto">
            <a:xfrm>
              <a:off x="2103438" y="3136901"/>
              <a:ext cx="200025" cy="403225"/>
            </a:xfrm>
            <a:custGeom>
              <a:avLst/>
              <a:gdLst/>
              <a:ahLst/>
              <a:cxnLst>
                <a:cxn ang="0">
                  <a:pos x="98" y="0"/>
                </a:cxn>
                <a:cxn ang="0">
                  <a:pos x="122" y="7"/>
                </a:cxn>
                <a:cxn ang="0">
                  <a:pos x="126" y="39"/>
                </a:cxn>
                <a:cxn ang="0">
                  <a:pos x="100" y="74"/>
                </a:cxn>
                <a:cxn ang="0">
                  <a:pos x="100" y="76"/>
                </a:cxn>
                <a:cxn ang="0">
                  <a:pos x="102" y="82"/>
                </a:cxn>
                <a:cxn ang="0">
                  <a:pos x="103" y="94"/>
                </a:cxn>
                <a:cxn ang="0">
                  <a:pos x="103" y="105"/>
                </a:cxn>
                <a:cxn ang="0">
                  <a:pos x="100" y="119"/>
                </a:cxn>
                <a:cxn ang="0">
                  <a:pos x="98" y="128"/>
                </a:cxn>
                <a:cxn ang="0">
                  <a:pos x="94" y="141"/>
                </a:cxn>
                <a:cxn ang="0">
                  <a:pos x="88" y="155"/>
                </a:cxn>
                <a:cxn ang="0">
                  <a:pos x="81" y="173"/>
                </a:cxn>
                <a:cxn ang="0">
                  <a:pos x="74" y="189"/>
                </a:cxn>
                <a:cxn ang="0">
                  <a:pos x="66" y="207"/>
                </a:cxn>
                <a:cxn ang="0">
                  <a:pos x="60" y="223"/>
                </a:cxn>
                <a:cxn ang="0">
                  <a:pos x="53" y="237"/>
                </a:cxn>
                <a:cxn ang="0">
                  <a:pos x="50" y="248"/>
                </a:cxn>
                <a:cxn ang="0">
                  <a:pos x="47" y="254"/>
                </a:cxn>
                <a:cxn ang="0">
                  <a:pos x="41" y="253"/>
                </a:cxn>
                <a:cxn ang="0">
                  <a:pos x="32" y="252"/>
                </a:cxn>
                <a:cxn ang="0">
                  <a:pos x="20" y="251"/>
                </a:cxn>
                <a:cxn ang="0">
                  <a:pos x="10" y="249"/>
                </a:cxn>
                <a:cxn ang="0">
                  <a:pos x="0" y="249"/>
                </a:cxn>
                <a:cxn ang="0">
                  <a:pos x="72" y="84"/>
                </a:cxn>
                <a:cxn ang="0">
                  <a:pos x="62" y="66"/>
                </a:cxn>
                <a:cxn ang="0">
                  <a:pos x="74" y="28"/>
                </a:cxn>
                <a:cxn ang="0">
                  <a:pos x="98" y="0"/>
                </a:cxn>
              </a:cxnLst>
              <a:rect l="0" t="0" r="r" b="b"/>
              <a:pathLst>
                <a:path w="126" h="254">
                  <a:moveTo>
                    <a:pt x="98" y="0"/>
                  </a:moveTo>
                  <a:lnTo>
                    <a:pt x="122" y="7"/>
                  </a:lnTo>
                  <a:lnTo>
                    <a:pt x="126" y="39"/>
                  </a:lnTo>
                  <a:lnTo>
                    <a:pt x="100" y="74"/>
                  </a:lnTo>
                  <a:lnTo>
                    <a:pt x="100" y="76"/>
                  </a:lnTo>
                  <a:lnTo>
                    <a:pt x="102" y="82"/>
                  </a:lnTo>
                  <a:lnTo>
                    <a:pt x="103" y="94"/>
                  </a:lnTo>
                  <a:lnTo>
                    <a:pt x="103" y="105"/>
                  </a:lnTo>
                  <a:lnTo>
                    <a:pt x="100" y="119"/>
                  </a:lnTo>
                  <a:lnTo>
                    <a:pt x="98" y="128"/>
                  </a:lnTo>
                  <a:lnTo>
                    <a:pt x="94" y="141"/>
                  </a:lnTo>
                  <a:lnTo>
                    <a:pt x="88" y="155"/>
                  </a:lnTo>
                  <a:lnTo>
                    <a:pt x="81" y="173"/>
                  </a:lnTo>
                  <a:lnTo>
                    <a:pt x="74" y="189"/>
                  </a:lnTo>
                  <a:lnTo>
                    <a:pt x="66" y="207"/>
                  </a:lnTo>
                  <a:lnTo>
                    <a:pt x="60" y="223"/>
                  </a:lnTo>
                  <a:lnTo>
                    <a:pt x="53" y="237"/>
                  </a:lnTo>
                  <a:lnTo>
                    <a:pt x="50" y="248"/>
                  </a:lnTo>
                  <a:lnTo>
                    <a:pt x="47" y="254"/>
                  </a:lnTo>
                  <a:lnTo>
                    <a:pt x="41" y="253"/>
                  </a:lnTo>
                  <a:lnTo>
                    <a:pt x="32" y="252"/>
                  </a:lnTo>
                  <a:lnTo>
                    <a:pt x="20" y="251"/>
                  </a:lnTo>
                  <a:lnTo>
                    <a:pt x="10" y="249"/>
                  </a:lnTo>
                  <a:lnTo>
                    <a:pt x="0" y="249"/>
                  </a:lnTo>
                  <a:lnTo>
                    <a:pt x="72" y="84"/>
                  </a:lnTo>
                  <a:lnTo>
                    <a:pt x="62" y="66"/>
                  </a:lnTo>
                  <a:lnTo>
                    <a:pt x="74" y="28"/>
                  </a:lnTo>
                  <a:lnTo>
                    <a:pt x="98"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5" name="Freeform 391"/>
            <p:cNvSpPr>
              <a:spLocks/>
            </p:cNvSpPr>
            <p:nvPr/>
          </p:nvSpPr>
          <p:spPr bwMode="auto">
            <a:xfrm>
              <a:off x="2305051" y="4370388"/>
              <a:ext cx="357188" cy="287338"/>
            </a:xfrm>
            <a:custGeom>
              <a:avLst/>
              <a:gdLst/>
              <a:ahLst/>
              <a:cxnLst>
                <a:cxn ang="0">
                  <a:pos x="37" y="0"/>
                </a:cxn>
                <a:cxn ang="0">
                  <a:pos x="144" y="89"/>
                </a:cxn>
                <a:cxn ang="0">
                  <a:pos x="168" y="93"/>
                </a:cxn>
                <a:cxn ang="0">
                  <a:pos x="191" y="89"/>
                </a:cxn>
                <a:cxn ang="0">
                  <a:pos x="200" y="89"/>
                </a:cxn>
                <a:cxn ang="0">
                  <a:pos x="208" y="92"/>
                </a:cxn>
                <a:cxn ang="0">
                  <a:pos x="214" y="96"/>
                </a:cxn>
                <a:cxn ang="0">
                  <a:pos x="219" y="99"/>
                </a:cxn>
                <a:cxn ang="0">
                  <a:pos x="221" y="104"/>
                </a:cxn>
                <a:cxn ang="0">
                  <a:pos x="218" y="107"/>
                </a:cxn>
                <a:cxn ang="0">
                  <a:pos x="211" y="110"/>
                </a:cxn>
                <a:cxn ang="0">
                  <a:pos x="199" y="110"/>
                </a:cxn>
                <a:cxn ang="0">
                  <a:pos x="180" y="113"/>
                </a:cxn>
                <a:cxn ang="0">
                  <a:pos x="193" y="129"/>
                </a:cxn>
                <a:cxn ang="0">
                  <a:pos x="208" y="141"/>
                </a:cxn>
                <a:cxn ang="0">
                  <a:pos x="225" y="154"/>
                </a:cxn>
                <a:cxn ang="0">
                  <a:pos x="225" y="167"/>
                </a:cxn>
                <a:cxn ang="0">
                  <a:pos x="222" y="175"/>
                </a:cxn>
                <a:cxn ang="0">
                  <a:pos x="218" y="178"/>
                </a:cxn>
                <a:cxn ang="0">
                  <a:pos x="211" y="180"/>
                </a:cxn>
                <a:cxn ang="0">
                  <a:pos x="202" y="180"/>
                </a:cxn>
                <a:cxn ang="0">
                  <a:pos x="188" y="181"/>
                </a:cxn>
                <a:cxn ang="0">
                  <a:pos x="163" y="161"/>
                </a:cxn>
                <a:cxn ang="0">
                  <a:pos x="143" y="138"/>
                </a:cxn>
                <a:cxn ang="0">
                  <a:pos x="124" y="112"/>
                </a:cxn>
                <a:cxn ang="0">
                  <a:pos x="61" y="70"/>
                </a:cxn>
                <a:cxn ang="0">
                  <a:pos x="0" y="27"/>
                </a:cxn>
                <a:cxn ang="0">
                  <a:pos x="3" y="28"/>
                </a:cxn>
                <a:cxn ang="0">
                  <a:pos x="9" y="25"/>
                </a:cxn>
                <a:cxn ang="0">
                  <a:pos x="16" y="20"/>
                </a:cxn>
                <a:cxn ang="0">
                  <a:pos x="31" y="8"/>
                </a:cxn>
                <a:cxn ang="0">
                  <a:pos x="35" y="2"/>
                </a:cxn>
                <a:cxn ang="0">
                  <a:pos x="37" y="0"/>
                </a:cxn>
              </a:cxnLst>
              <a:rect l="0" t="0" r="r" b="b"/>
              <a:pathLst>
                <a:path w="225" h="181">
                  <a:moveTo>
                    <a:pt x="37" y="0"/>
                  </a:moveTo>
                  <a:lnTo>
                    <a:pt x="144" y="89"/>
                  </a:lnTo>
                  <a:lnTo>
                    <a:pt x="168" y="93"/>
                  </a:lnTo>
                  <a:lnTo>
                    <a:pt x="191" y="89"/>
                  </a:lnTo>
                  <a:lnTo>
                    <a:pt x="200" y="89"/>
                  </a:lnTo>
                  <a:lnTo>
                    <a:pt x="208" y="92"/>
                  </a:lnTo>
                  <a:lnTo>
                    <a:pt x="214" y="96"/>
                  </a:lnTo>
                  <a:lnTo>
                    <a:pt x="219" y="99"/>
                  </a:lnTo>
                  <a:lnTo>
                    <a:pt x="221" y="104"/>
                  </a:lnTo>
                  <a:lnTo>
                    <a:pt x="218" y="107"/>
                  </a:lnTo>
                  <a:lnTo>
                    <a:pt x="211" y="110"/>
                  </a:lnTo>
                  <a:lnTo>
                    <a:pt x="199" y="110"/>
                  </a:lnTo>
                  <a:lnTo>
                    <a:pt x="180" y="113"/>
                  </a:lnTo>
                  <a:lnTo>
                    <a:pt x="193" y="129"/>
                  </a:lnTo>
                  <a:lnTo>
                    <a:pt x="208" y="141"/>
                  </a:lnTo>
                  <a:lnTo>
                    <a:pt x="225" y="154"/>
                  </a:lnTo>
                  <a:lnTo>
                    <a:pt x="225" y="167"/>
                  </a:lnTo>
                  <a:lnTo>
                    <a:pt x="222" y="175"/>
                  </a:lnTo>
                  <a:lnTo>
                    <a:pt x="218" y="178"/>
                  </a:lnTo>
                  <a:lnTo>
                    <a:pt x="211" y="180"/>
                  </a:lnTo>
                  <a:lnTo>
                    <a:pt x="202" y="180"/>
                  </a:lnTo>
                  <a:lnTo>
                    <a:pt x="188" y="181"/>
                  </a:lnTo>
                  <a:lnTo>
                    <a:pt x="163" y="161"/>
                  </a:lnTo>
                  <a:lnTo>
                    <a:pt x="143" y="138"/>
                  </a:lnTo>
                  <a:lnTo>
                    <a:pt x="124" y="112"/>
                  </a:lnTo>
                  <a:lnTo>
                    <a:pt x="61" y="70"/>
                  </a:lnTo>
                  <a:lnTo>
                    <a:pt x="0" y="27"/>
                  </a:lnTo>
                  <a:lnTo>
                    <a:pt x="3" y="28"/>
                  </a:lnTo>
                  <a:lnTo>
                    <a:pt x="9" y="25"/>
                  </a:lnTo>
                  <a:lnTo>
                    <a:pt x="16" y="20"/>
                  </a:lnTo>
                  <a:lnTo>
                    <a:pt x="31" y="8"/>
                  </a:lnTo>
                  <a:lnTo>
                    <a:pt x="35" y="2"/>
                  </a:lnTo>
                  <a:lnTo>
                    <a:pt x="37"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6" name="Freeform 392"/>
            <p:cNvSpPr>
              <a:spLocks/>
            </p:cNvSpPr>
            <p:nvPr/>
          </p:nvSpPr>
          <p:spPr bwMode="auto">
            <a:xfrm>
              <a:off x="1566863" y="3859213"/>
              <a:ext cx="538163" cy="582613"/>
            </a:xfrm>
            <a:custGeom>
              <a:avLst/>
              <a:gdLst/>
              <a:ahLst/>
              <a:cxnLst>
                <a:cxn ang="0">
                  <a:pos x="116" y="0"/>
                </a:cxn>
                <a:cxn ang="0">
                  <a:pos x="125" y="8"/>
                </a:cxn>
                <a:cxn ang="0">
                  <a:pos x="126" y="22"/>
                </a:cxn>
                <a:cxn ang="0">
                  <a:pos x="125" y="29"/>
                </a:cxn>
                <a:cxn ang="0">
                  <a:pos x="134" y="22"/>
                </a:cxn>
                <a:cxn ang="0">
                  <a:pos x="157" y="15"/>
                </a:cxn>
                <a:cxn ang="0">
                  <a:pos x="190" y="19"/>
                </a:cxn>
                <a:cxn ang="0">
                  <a:pos x="232" y="33"/>
                </a:cxn>
                <a:cxn ang="0">
                  <a:pos x="303" y="24"/>
                </a:cxn>
                <a:cxn ang="0">
                  <a:pos x="309" y="26"/>
                </a:cxn>
                <a:cxn ang="0">
                  <a:pos x="317" y="39"/>
                </a:cxn>
                <a:cxn ang="0">
                  <a:pos x="333" y="67"/>
                </a:cxn>
                <a:cxn ang="0">
                  <a:pos x="339" y="105"/>
                </a:cxn>
                <a:cxn ang="0">
                  <a:pos x="330" y="135"/>
                </a:cxn>
                <a:cxn ang="0">
                  <a:pos x="320" y="152"/>
                </a:cxn>
                <a:cxn ang="0">
                  <a:pos x="291" y="154"/>
                </a:cxn>
                <a:cxn ang="0">
                  <a:pos x="280" y="211"/>
                </a:cxn>
                <a:cxn ang="0">
                  <a:pos x="258" y="263"/>
                </a:cxn>
                <a:cxn ang="0">
                  <a:pos x="223" y="300"/>
                </a:cxn>
                <a:cxn ang="0">
                  <a:pos x="176" y="321"/>
                </a:cxn>
                <a:cxn ang="0">
                  <a:pos x="151" y="339"/>
                </a:cxn>
                <a:cxn ang="0">
                  <a:pos x="142" y="358"/>
                </a:cxn>
                <a:cxn ang="0">
                  <a:pos x="122" y="367"/>
                </a:cxn>
                <a:cxn ang="0">
                  <a:pos x="110" y="359"/>
                </a:cxn>
                <a:cxn ang="0">
                  <a:pos x="106" y="345"/>
                </a:cxn>
                <a:cxn ang="0">
                  <a:pos x="105" y="336"/>
                </a:cxn>
                <a:cxn ang="0">
                  <a:pos x="107" y="335"/>
                </a:cxn>
                <a:cxn ang="0">
                  <a:pos x="89" y="333"/>
                </a:cxn>
                <a:cxn ang="0">
                  <a:pos x="60" y="332"/>
                </a:cxn>
                <a:cxn ang="0">
                  <a:pos x="52" y="328"/>
                </a:cxn>
                <a:cxn ang="0">
                  <a:pos x="27" y="319"/>
                </a:cxn>
                <a:cxn ang="0">
                  <a:pos x="26" y="305"/>
                </a:cxn>
                <a:cxn ang="0">
                  <a:pos x="22" y="268"/>
                </a:cxn>
                <a:cxn ang="0">
                  <a:pos x="15" y="221"/>
                </a:cxn>
                <a:cxn ang="0">
                  <a:pos x="10" y="173"/>
                </a:cxn>
                <a:cxn ang="0">
                  <a:pos x="5" y="132"/>
                </a:cxn>
                <a:cxn ang="0">
                  <a:pos x="1" y="112"/>
                </a:cxn>
                <a:cxn ang="0">
                  <a:pos x="3" y="93"/>
                </a:cxn>
                <a:cxn ang="0">
                  <a:pos x="14" y="66"/>
                </a:cxn>
                <a:cxn ang="0">
                  <a:pos x="46" y="53"/>
                </a:cxn>
                <a:cxn ang="0">
                  <a:pos x="52" y="52"/>
                </a:cxn>
                <a:cxn ang="0">
                  <a:pos x="63" y="45"/>
                </a:cxn>
                <a:cxn ang="0">
                  <a:pos x="65" y="30"/>
                </a:cxn>
                <a:cxn ang="0">
                  <a:pos x="68" y="15"/>
                </a:cxn>
                <a:cxn ang="0">
                  <a:pos x="86" y="5"/>
                </a:cxn>
              </a:cxnLst>
              <a:rect l="0" t="0" r="r" b="b"/>
              <a:pathLst>
                <a:path w="339" h="367">
                  <a:moveTo>
                    <a:pt x="108" y="0"/>
                  </a:moveTo>
                  <a:lnTo>
                    <a:pt x="116" y="0"/>
                  </a:lnTo>
                  <a:lnTo>
                    <a:pt x="121" y="2"/>
                  </a:lnTo>
                  <a:lnTo>
                    <a:pt x="125" y="8"/>
                  </a:lnTo>
                  <a:lnTo>
                    <a:pt x="126" y="15"/>
                  </a:lnTo>
                  <a:lnTo>
                    <a:pt x="126" y="22"/>
                  </a:lnTo>
                  <a:lnTo>
                    <a:pt x="125" y="26"/>
                  </a:lnTo>
                  <a:lnTo>
                    <a:pt x="125" y="29"/>
                  </a:lnTo>
                  <a:lnTo>
                    <a:pt x="128" y="26"/>
                  </a:lnTo>
                  <a:lnTo>
                    <a:pt x="134" y="22"/>
                  </a:lnTo>
                  <a:lnTo>
                    <a:pt x="145" y="17"/>
                  </a:lnTo>
                  <a:lnTo>
                    <a:pt x="157" y="15"/>
                  </a:lnTo>
                  <a:lnTo>
                    <a:pt x="172" y="15"/>
                  </a:lnTo>
                  <a:lnTo>
                    <a:pt x="190" y="19"/>
                  </a:lnTo>
                  <a:lnTo>
                    <a:pt x="210" y="24"/>
                  </a:lnTo>
                  <a:lnTo>
                    <a:pt x="232" y="33"/>
                  </a:lnTo>
                  <a:lnTo>
                    <a:pt x="251" y="45"/>
                  </a:lnTo>
                  <a:lnTo>
                    <a:pt x="303" y="24"/>
                  </a:lnTo>
                  <a:lnTo>
                    <a:pt x="306" y="24"/>
                  </a:lnTo>
                  <a:lnTo>
                    <a:pt x="309" y="26"/>
                  </a:lnTo>
                  <a:lnTo>
                    <a:pt x="312" y="31"/>
                  </a:lnTo>
                  <a:lnTo>
                    <a:pt x="317" y="39"/>
                  </a:lnTo>
                  <a:lnTo>
                    <a:pt x="324" y="51"/>
                  </a:lnTo>
                  <a:lnTo>
                    <a:pt x="333" y="67"/>
                  </a:lnTo>
                  <a:lnTo>
                    <a:pt x="338" y="86"/>
                  </a:lnTo>
                  <a:lnTo>
                    <a:pt x="339" y="105"/>
                  </a:lnTo>
                  <a:lnTo>
                    <a:pt x="335" y="122"/>
                  </a:lnTo>
                  <a:lnTo>
                    <a:pt x="330" y="135"/>
                  </a:lnTo>
                  <a:lnTo>
                    <a:pt x="324" y="146"/>
                  </a:lnTo>
                  <a:lnTo>
                    <a:pt x="320" y="152"/>
                  </a:lnTo>
                  <a:lnTo>
                    <a:pt x="317" y="155"/>
                  </a:lnTo>
                  <a:lnTo>
                    <a:pt x="291" y="154"/>
                  </a:lnTo>
                  <a:lnTo>
                    <a:pt x="287" y="182"/>
                  </a:lnTo>
                  <a:lnTo>
                    <a:pt x="280" y="211"/>
                  </a:lnTo>
                  <a:lnTo>
                    <a:pt x="270" y="238"/>
                  </a:lnTo>
                  <a:lnTo>
                    <a:pt x="258" y="263"/>
                  </a:lnTo>
                  <a:lnTo>
                    <a:pt x="241" y="285"/>
                  </a:lnTo>
                  <a:lnTo>
                    <a:pt x="223" y="300"/>
                  </a:lnTo>
                  <a:lnTo>
                    <a:pt x="200" y="312"/>
                  </a:lnTo>
                  <a:lnTo>
                    <a:pt x="176" y="321"/>
                  </a:lnTo>
                  <a:lnTo>
                    <a:pt x="149" y="327"/>
                  </a:lnTo>
                  <a:lnTo>
                    <a:pt x="151" y="339"/>
                  </a:lnTo>
                  <a:lnTo>
                    <a:pt x="148" y="349"/>
                  </a:lnTo>
                  <a:lnTo>
                    <a:pt x="142" y="358"/>
                  </a:lnTo>
                  <a:lnTo>
                    <a:pt x="133" y="364"/>
                  </a:lnTo>
                  <a:lnTo>
                    <a:pt x="122" y="367"/>
                  </a:lnTo>
                  <a:lnTo>
                    <a:pt x="115" y="365"/>
                  </a:lnTo>
                  <a:lnTo>
                    <a:pt x="110" y="359"/>
                  </a:lnTo>
                  <a:lnTo>
                    <a:pt x="107" y="353"/>
                  </a:lnTo>
                  <a:lnTo>
                    <a:pt x="106" y="345"/>
                  </a:lnTo>
                  <a:lnTo>
                    <a:pt x="105" y="339"/>
                  </a:lnTo>
                  <a:lnTo>
                    <a:pt x="105" y="336"/>
                  </a:lnTo>
                  <a:lnTo>
                    <a:pt x="106" y="336"/>
                  </a:lnTo>
                  <a:lnTo>
                    <a:pt x="107" y="335"/>
                  </a:lnTo>
                  <a:lnTo>
                    <a:pt x="112" y="332"/>
                  </a:lnTo>
                  <a:lnTo>
                    <a:pt x="89" y="333"/>
                  </a:lnTo>
                  <a:lnTo>
                    <a:pt x="72" y="333"/>
                  </a:lnTo>
                  <a:lnTo>
                    <a:pt x="60" y="332"/>
                  </a:lnTo>
                  <a:lnTo>
                    <a:pt x="55" y="331"/>
                  </a:lnTo>
                  <a:lnTo>
                    <a:pt x="52" y="328"/>
                  </a:lnTo>
                  <a:lnTo>
                    <a:pt x="29" y="321"/>
                  </a:lnTo>
                  <a:lnTo>
                    <a:pt x="27" y="319"/>
                  </a:lnTo>
                  <a:lnTo>
                    <a:pt x="27" y="316"/>
                  </a:lnTo>
                  <a:lnTo>
                    <a:pt x="26" y="305"/>
                  </a:lnTo>
                  <a:lnTo>
                    <a:pt x="23" y="289"/>
                  </a:lnTo>
                  <a:lnTo>
                    <a:pt x="22" y="268"/>
                  </a:lnTo>
                  <a:lnTo>
                    <a:pt x="19" y="245"/>
                  </a:lnTo>
                  <a:lnTo>
                    <a:pt x="15" y="221"/>
                  </a:lnTo>
                  <a:lnTo>
                    <a:pt x="13" y="196"/>
                  </a:lnTo>
                  <a:lnTo>
                    <a:pt x="10" y="173"/>
                  </a:lnTo>
                  <a:lnTo>
                    <a:pt x="8" y="151"/>
                  </a:lnTo>
                  <a:lnTo>
                    <a:pt x="5" y="132"/>
                  </a:lnTo>
                  <a:lnTo>
                    <a:pt x="3" y="119"/>
                  </a:lnTo>
                  <a:lnTo>
                    <a:pt x="1" y="112"/>
                  </a:lnTo>
                  <a:lnTo>
                    <a:pt x="0" y="103"/>
                  </a:lnTo>
                  <a:lnTo>
                    <a:pt x="3" y="93"/>
                  </a:lnTo>
                  <a:lnTo>
                    <a:pt x="10" y="72"/>
                  </a:lnTo>
                  <a:lnTo>
                    <a:pt x="14" y="66"/>
                  </a:lnTo>
                  <a:lnTo>
                    <a:pt x="15" y="63"/>
                  </a:lnTo>
                  <a:lnTo>
                    <a:pt x="46" y="53"/>
                  </a:lnTo>
                  <a:lnTo>
                    <a:pt x="47" y="53"/>
                  </a:lnTo>
                  <a:lnTo>
                    <a:pt x="52" y="52"/>
                  </a:lnTo>
                  <a:lnTo>
                    <a:pt x="57" y="49"/>
                  </a:lnTo>
                  <a:lnTo>
                    <a:pt x="63" y="45"/>
                  </a:lnTo>
                  <a:lnTo>
                    <a:pt x="65" y="39"/>
                  </a:lnTo>
                  <a:lnTo>
                    <a:pt x="65" y="30"/>
                  </a:lnTo>
                  <a:lnTo>
                    <a:pt x="64" y="21"/>
                  </a:lnTo>
                  <a:lnTo>
                    <a:pt x="68" y="15"/>
                  </a:lnTo>
                  <a:lnTo>
                    <a:pt x="75" y="10"/>
                  </a:lnTo>
                  <a:lnTo>
                    <a:pt x="86" y="5"/>
                  </a:lnTo>
                  <a:lnTo>
                    <a:pt x="108"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7" name="Freeform 393"/>
            <p:cNvSpPr>
              <a:spLocks/>
            </p:cNvSpPr>
            <p:nvPr/>
          </p:nvSpPr>
          <p:spPr bwMode="auto">
            <a:xfrm>
              <a:off x="2909888" y="3362326"/>
              <a:ext cx="273050" cy="279400"/>
            </a:xfrm>
            <a:custGeom>
              <a:avLst/>
              <a:gdLst/>
              <a:ahLst/>
              <a:cxnLst>
                <a:cxn ang="0">
                  <a:pos x="153" y="0"/>
                </a:cxn>
                <a:cxn ang="0">
                  <a:pos x="162" y="3"/>
                </a:cxn>
                <a:cxn ang="0">
                  <a:pos x="168" y="11"/>
                </a:cxn>
                <a:cxn ang="0">
                  <a:pos x="172" y="23"/>
                </a:cxn>
                <a:cxn ang="0">
                  <a:pos x="172" y="37"/>
                </a:cxn>
                <a:cxn ang="0">
                  <a:pos x="170" y="55"/>
                </a:cxn>
                <a:cxn ang="0">
                  <a:pos x="165" y="74"/>
                </a:cxn>
                <a:cxn ang="0">
                  <a:pos x="158" y="93"/>
                </a:cxn>
                <a:cxn ang="0">
                  <a:pos x="153" y="112"/>
                </a:cxn>
                <a:cxn ang="0">
                  <a:pos x="149" y="129"/>
                </a:cxn>
                <a:cxn ang="0">
                  <a:pos x="18" y="176"/>
                </a:cxn>
                <a:cxn ang="0">
                  <a:pos x="0" y="134"/>
                </a:cxn>
                <a:cxn ang="0">
                  <a:pos x="119" y="106"/>
                </a:cxn>
                <a:cxn ang="0">
                  <a:pos x="119" y="90"/>
                </a:cxn>
                <a:cxn ang="0">
                  <a:pos x="121" y="73"/>
                </a:cxn>
                <a:cxn ang="0">
                  <a:pos x="124" y="53"/>
                </a:cxn>
                <a:cxn ang="0">
                  <a:pos x="128" y="32"/>
                </a:cxn>
                <a:cxn ang="0">
                  <a:pos x="135" y="16"/>
                </a:cxn>
                <a:cxn ang="0">
                  <a:pos x="143" y="5"/>
                </a:cxn>
                <a:cxn ang="0">
                  <a:pos x="153" y="0"/>
                </a:cxn>
              </a:cxnLst>
              <a:rect l="0" t="0" r="r" b="b"/>
              <a:pathLst>
                <a:path w="172" h="176">
                  <a:moveTo>
                    <a:pt x="153" y="0"/>
                  </a:moveTo>
                  <a:lnTo>
                    <a:pt x="162" y="3"/>
                  </a:lnTo>
                  <a:lnTo>
                    <a:pt x="168" y="11"/>
                  </a:lnTo>
                  <a:lnTo>
                    <a:pt x="172" y="23"/>
                  </a:lnTo>
                  <a:lnTo>
                    <a:pt x="172" y="37"/>
                  </a:lnTo>
                  <a:lnTo>
                    <a:pt x="170" y="55"/>
                  </a:lnTo>
                  <a:lnTo>
                    <a:pt x="165" y="74"/>
                  </a:lnTo>
                  <a:lnTo>
                    <a:pt x="158" y="93"/>
                  </a:lnTo>
                  <a:lnTo>
                    <a:pt x="153" y="112"/>
                  </a:lnTo>
                  <a:lnTo>
                    <a:pt x="149" y="129"/>
                  </a:lnTo>
                  <a:lnTo>
                    <a:pt x="18" y="176"/>
                  </a:lnTo>
                  <a:lnTo>
                    <a:pt x="0" y="134"/>
                  </a:lnTo>
                  <a:lnTo>
                    <a:pt x="119" y="106"/>
                  </a:lnTo>
                  <a:lnTo>
                    <a:pt x="119" y="90"/>
                  </a:lnTo>
                  <a:lnTo>
                    <a:pt x="121" y="73"/>
                  </a:lnTo>
                  <a:lnTo>
                    <a:pt x="124" y="53"/>
                  </a:lnTo>
                  <a:lnTo>
                    <a:pt x="128" y="32"/>
                  </a:lnTo>
                  <a:lnTo>
                    <a:pt x="135" y="16"/>
                  </a:lnTo>
                  <a:lnTo>
                    <a:pt x="143" y="5"/>
                  </a:lnTo>
                  <a:lnTo>
                    <a:pt x="153"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8" name="Freeform 394"/>
            <p:cNvSpPr>
              <a:spLocks/>
            </p:cNvSpPr>
            <p:nvPr/>
          </p:nvSpPr>
          <p:spPr bwMode="auto">
            <a:xfrm>
              <a:off x="2959101" y="3967163"/>
              <a:ext cx="385763" cy="174625"/>
            </a:xfrm>
            <a:custGeom>
              <a:avLst/>
              <a:gdLst/>
              <a:ahLst/>
              <a:cxnLst>
                <a:cxn ang="0">
                  <a:pos x="140" y="0"/>
                </a:cxn>
                <a:cxn ang="0">
                  <a:pos x="151" y="4"/>
                </a:cxn>
                <a:cxn ang="0">
                  <a:pos x="155" y="4"/>
                </a:cxn>
                <a:cxn ang="0">
                  <a:pos x="162" y="5"/>
                </a:cxn>
                <a:cxn ang="0">
                  <a:pos x="172" y="8"/>
                </a:cxn>
                <a:cxn ang="0">
                  <a:pos x="186" y="12"/>
                </a:cxn>
                <a:cxn ang="0">
                  <a:pos x="197" y="18"/>
                </a:cxn>
                <a:cxn ang="0">
                  <a:pos x="210" y="28"/>
                </a:cxn>
                <a:cxn ang="0">
                  <a:pos x="220" y="42"/>
                </a:cxn>
                <a:cxn ang="0">
                  <a:pos x="230" y="58"/>
                </a:cxn>
                <a:cxn ang="0">
                  <a:pos x="238" y="72"/>
                </a:cxn>
                <a:cxn ang="0">
                  <a:pos x="243" y="86"/>
                </a:cxn>
                <a:cxn ang="0">
                  <a:pos x="243" y="96"/>
                </a:cxn>
                <a:cxn ang="0">
                  <a:pos x="239" y="105"/>
                </a:cxn>
                <a:cxn ang="0">
                  <a:pos x="232" y="109"/>
                </a:cxn>
                <a:cxn ang="0">
                  <a:pos x="224" y="110"/>
                </a:cxn>
                <a:cxn ang="0">
                  <a:pos x="216" y="110"/>
                </a:cxn>
                <a:cxn ang="0">
                  <a:pos x="211" y="109"/>
                </a:cxn>
                <a:cxn ang="0">
                  <a:pos x="209" y="109"/>
                </a:cxn>
                <a:cxn ang="0">
                  <a:pos x="145" y="33"/>
                </a:cxn>
                <a:cxn ang="0">
                  <a:pos x="9" y="44"/>
                </a:cxn>
                <a:cxn ang="0">
                  <a:pos x="0" y="3"/>
                </a:cxn>
                <a:cxn ang="0">
                  <a:pos x="140" y="0"/>
                </a:cxn>
              </a:cxnLst>
              <a:rect l="0" t="0" r="r" b="b"/>
              <a:pathLst>
                <a:path w="243" h="110">
                  <a:moveTo>
                    <a:pt x="140" y="0"/>
                  </a:moveTo>
                  <a:lnTo>
                    <a:pt x="151" y="4"/>
                  </a:lnTo>
                  <a:lnTo>
                    <a:pt x="155" y="4"/>
                  </a:lnTo>
                  <a:lnTo>
                    <a:pt x="162" y="5"/>
                  </a:lnTo>
                  <a:lnTo>
                    <a:pt x="172" y="8"/>
                  </a:lnTo>
                  <a:lnTo>
                    <a:pt x="186" y="12"/>
                  </a:lnTo>
                  <a:lnTo>
                    <a:pt x="197" y="18"/>
                  </a:lnTo>
                  <a:lnTo>
                    <a:pt x="210" y="28"/>
                  </a:lnTo>
                  <a:lnTo>
                    <a:pt x="220" y="42"/>
                  </a:lnTo>
                  <a:lnTo>
                    <a:pt x="230" y="58"/>
                  </a:lnTo>
                  <a:lnTo>
                    <a:pt x="238" y="72"/>
                  </a:lnTo>
                  <a:lnTo>
                    <a:pt x="243" y="86"/>
                  </a:lnTo>
                  <a:lnTo>
                    <a:pt x="243" y="96"/>
                  </a:lnTo>
                  <a:lnTo>
                    <a:pt x="239" y="105"/>
                  </a:lnTo>
                  <a:lnTo>
                    <a:pt x="232" y="109"/>
                  </a:lnTo>
                  <a:lnTo>
                    <a:pt x="224" y="110"/>
                  </a:lnTo>
                  <a:lnTo>
                    <a:pt x="216" y="110"/>
                  </a:lnTo>
                  <a:lnTo>
                    <a:pt x="211" y="109"/>
                  </a:lnTo>
                  <a:lnTo>
                    <a:pt x="209" y="109"/>
                  </a:lnTo>
                  <a:lnTo>
                    <a:pt x="145" y="33"/>
                  </a:lnTo>
                  <a:lnTo>
                    <a:pt x="9" y="44"/>
                  </a:lnTo>
                  <a:lnTo>
                    <a:pt x="0" y="3"/>
                  </a:lnTo>
                  <a:lnTo>
                    <a:pt x="140" y="0"/>
                  </a:lnTo>
                  <a:close/>
                </a:path>
              </a:pathLst>
            </a:custGeom>
            <a:solidFill>
              <a:srgbClr val="F8D5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9" name="Freeform 395"/>
            <p:cNvSpPr>
              <a:spLocks/>
            </p:cNvSpPr>
            <p:nvPr/>
          </p:nvSpPr>
          <p:spPr bwMode="auto">
            <a:xfrm>
              <a:off x="2524126" y="3462338"/>
              <a:ext cx="460375" cy="674688"/>
            </a:xfrm>
            <a:custGeom>
              <a:avLst/>
              <a:gdLst/>
              <a:ahLst/>
              <a:cxnLst>
                <a:cxn ang="0">
                  <a:pos x="237" y="0"/>
                </a:cxn>
                <a:cxn ang="0">
                  <a:pos x="239" y="4"/>
                </a:cxn>
                <a:cxn ang="0">
                  <a:pos x="242" y="13"/>
                </a:cxn>
                <a:cxn ang="0">
                  <a:pos x="246" y="28"/>
                </a:cxn>
                <a:cxn ang="0">
                  <a:pos x="251" y="47"/>
                </a:cxn>
                <a:cxn ang="0">
                  <a:pos x="259" y="90"/>
                </a:cxn>
                <a:cxn ang="0">
                  <a:pos x="262" y="113"/>
                </a:cxn>
                <a:cxn ang="0">
                  <a:pos x="266" y="134"/>
                </a:cxn>
                <a:cxn ang="0">
                  <a:pos x="267" y="151"/>
                </a:cxn>
                <a:cxn ang="0">
                  <a:pos x="269" y="164"/>
                </a:cxn>
                <a:cxn ang="0">
                  <a:pos x="246" y="173"/>
                </a:cxn>
                <a:cxn ang="0">
                  <a:pos x="220" y="182"/>
                </a:cxn>
                <a:cxn ang="0">
                  <a:pos x="172" y="202"/>
                </a:cxn>
                <a:cxn ang="0">
                  <a:pos x="152" y="211"/>
                </a:cxn>
                <a:cxn ang="0">
                  <a:pos x="136" y="222"/>
                </a:cxn>
                <a:cxn ang="0">
                  <a:pos x="127" y="230"/>
                </a:cxn>
                <a:cxn ang="0">
                  <a:pos x="126" y="239"/>
                </a:cxn>
                <a:cxn ang="0">
                  <a:pos x="131" y="244"/>
                </a:cxn>
                <a:cxn ang="0">
                  <a:pos x="143" y="250"/>
                </a:cxn>
                <a:cxn ang="0">
                  <a:pos x="159" y="252"/>
                </a:cxn>
                <a:cxn ang="0">
                  <a:pos x="178" y="255"/>
                </a:cxn>
                <a:cxn ang="0">
                  <a:pos x="199" y="255"/>
                </a:cxn>
                <a:cxn ang="0">
                  <a:pos x="219" y="256"/>
                </a:cxn>
                <a:cxn ang="0">
                  <a:pos x="257" y="256"/>
                </a:cxn>
                <a:cxn ang="0">
                  <a:pos x="273" y="255"/>
                </a:cxn>
                <a:cxn ang="0">
                  <a:pos x="285" y="255"/>
                </a:cxn>
                <a:cxn ang="0">
                  <a:pos x="290" y="401"/>
                </a:cxn>
                <a:cxn ang="0">
                  <a:pos x="53" y="425"/>
                </a:cxn>
                <a:cxn ang="0">
                  <a:pos x="53" y="423"/>
                </a:cxn>
                <a:cxn ang="0">
                  <a:pos x="51" y="413"/>
                </a:cxn>
                <a:cxn ang="0">
                  <a:pos x="48" y="396"/>
                </a:cxn>
                <a:cxn ang="0">
                  <a:pos x="46" y="376"/>
                </a:cxn>
                <a:cxn ang="0">
                  <a:pos x="42" y="350"/>
                </a:cxn>
                <a:cxn ang="0">
                  <a:pos x="37" y="322"/>
                </a:cxn>
                <a:cxn ang="0">
                  <a:pos x="32" y="292"/>
                </a:cxn>
                <a:cxn ang="0">
                  <a:pos x="22" y="228"/>
                </a:cxn>
                <a:cxn ang="0">
                  <a:pos x="18" y="197"/>
                </a:cxn>
                <a:cxn ang="0">
                  <a:pos x="13" y="168"/>
                </a:cxn>
                <a:cxn ang="0">
                  <a:pos x="9" y="142"/>
                </a:cxn>
                <a:cxn ang="0">
                  <a:pos x="5" y="121"/>
                </a:cxn>
                <a:cxn ang="0">
                  <a:pos x="2" y="104"/>
                </a:cxn>
                <a:cxn ang="0">
                  <a:pos x="0" y="93"/>
                </a:cxn>
                <a:cxn ang="0">
                  <a:pos x="0" y="89"/>
                </a:cxn>
                <a:cxn ang="0">
                  <a:pos x="237" y="0"/>
                </a:cxn>
              </a:cxnLst>
              <a:rect l="0" t="0" r="r" b="b"/>
              <a:pathLst>
                <a:path w="290" h="425">
                  <a:moveTo>
                    <a:pt x="237" y="0"/>
                  </a:moveTo>
                  <a:lnTo>
                    <a:pt x="239" y="4"/>
                  </a:lnTo>
                  <a:lnTo>
                    <a:pt x="242" y="13"/>
                  </a:lnTo>
                  <a:lnTo>
                    <a:pt x="246" y="28"/>
                  </a:lnTo>
                  <a:lnTo>
                    <a:pt x="251" y="47"/>
                  </a:lnTo>
                  <a:lnTo>
                    <a:pt x="259" y="90"/>
                  </a:lnTo>
                  <a:lnTo>
                    <a:pt x="262" y="113"/>
                  </a:lnTo>
                  <a:lnTo>
                    <a:pt x="266" y="134"/>
                  </a:lnTo>
                  <a:lnTo>
                    <a:pt x="267" y="151"/>
                  </a:lnTo>
                  <a:lnTo>
                    <a:pt x="269" y="164"/>
                  </a:lnTo>
                  <a:lnTo>
                    <a:pt x="246" y="173"/>
                  </a:lnTo>
                  <a:lnTo>
                    <a:pt x="220" y="182"/>
                  </a:lnTo>
                  <a:lnTo>
                    <a:pt x="172" y="202"/>
                  </a:lnTo>
                  <a:lnTo>
                    <a:pt x="152" y="211"/>
                  </a:lnTo>
                  <a:lnTo>
                    <a:pt x="136" y="222"/>
                  </a:lnTo>
                  <a:lnTo>
                    <a:pt x="127" y="230"/>
                  </a:lnTo>
                  <a:lnTo>
                    <a:pt x="126" y="239"/>
                  </a:lnTo>
                  <a:lnTo>
                    <a:pt x="131" y="244"/>
                  </a:lnTo>
                  <a:lnTo>
                    <a:pt x="143" y="250"/>
                  </a:lnTo>
                  <a:lnTo>
                    <a:pt x="159" y="252"/>
                  </a:lnTo>
                  <a:lnTo>
                    <a:pt x="178" y="255"/>
                  </a:lnTo>
                  <a:lnTo>
                    <a:pt x="199" y="255"/>
                  </a:lnTo>
                  <a:lnTo>
                    <a:pt x="219" y="256"/>
                  </a:lnTo>
                  <a:lnTo>
                    <a:pt x="257" y="256"/>
                  </a:lnTo>
                  <a:lnTo>
                    <a:pt x="273" y="255"/>
                  </a:lnTo>
                  <a:lnTo>
                    <a:pt x="285" y="255"/>
                  </a:lnTo>
                  <a:lnTo>
                    <a:pt x="290" y="401"/>
                  </a:lnTo>
                  <a:lnTo>
                    <a:pt x="53" y="425"/>
                  </a:lnTo>
                  <a:lnTo>
                    <a:pt x="53" y="423"/>
                  </a:lnTo>
                  <a:lnTo>
                    <a:pt x="51" y="413"/>
                  </a:lnTo>
                  <a:lnTo>
                    <a:pt x="48" y="396"/>
                  </a:lnTo>
                  <a:lnTo>
                    <a:pt x="46" y="376"/>
                  </a:lnTo>
                  <a:lnTo>
                    <a:pt x="42" y="350"/>
                  </a:lnTo>
                  <a:lnTo>
                    <a:pt x="37" y="322"/>
                  </a:lnTo>
                  <a:lnTo>
                    <a:pt x="32" y="292"/>
                  </a:lnTo>
                  <a:lnTo>
                    <a:pt x="22" y="228"/>
                  </a:lnTo>
                  <a:lnTo>
                    <a:pt x="18" y="197"/>
                  </a:lnTo>
                  <a:lnTo>
                    <a:pt x="13" y="168"/>
                  </a:lnTo>
                  <a:lnTo>
                    <a:pt x="9" y="142"/>
                  </a:lnTo>
                  <a:lnTo>
                    <a:pt x="5" y="121"/>
                  </a:lnTo>
                  <a:lnTo>
                    <a:pt x="2" y="104"/>
                  </a:lnTo>
                  <a:lnTo>
                    <a:pt x="0" y="93"/>
                  </a:lnTo>
                  <a:lnTo>
                    <a:pt x="0" y="89"/>
                  </a:lnTo>
                  <a:lnTo>
                    <a:pt x="237" y="0"/>
                  </a:lnTo>
                  <a:close/>
                </a:path>
              </a:pathLst>
            </a:custGeom>
            <a:solidFill>
              <a:srgbClr val="002D6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0" name="Freeform 396"/>
            <p:cNvSpPr>
              <a:spLocks/>
            </p:cNvSpPr>
            <p:nvPr/>
          </p:nvSpPr>
          <p:spPr bwMode="auto">
            <a:xfrm>
              <a:off x="2589213" y="4008438"/>
              <a:ext cx="142875" cy="119063"/>
            </a:xfrm>
            <a:custGeom>
              <a:avLst/>
              <a:gdLst/>
              <a:ahLst/>
              <a:cxnLst>
                <a:cxn ang="0">
                  <a:pos x="12" y="0"/>
                </a:cxn>
                <a:cxn ang="0">
                  <a:pos x="28" y="0"/>
                </a:cxn>
                <a:cxn ang="0">
                  <a:pos x="44" y="2"/>
                </a:cxn>
                <a:cxn ang="0">
                  <a:pos x="62" y="10"/>
                </a:cxn>
                <a:cxn ang="0">
                  <a:pos x="75" y="22"/>
                </a:cxn>
                <a:cxn ang="0">
                  <a:pos x="82" y="36"/>
                </a:cxn>
                <a:cxn ang="0">
                  <a:pos x="88" y="50"/>
                </a:cxn>
                <a:cxn ang="0">
                  <a:pos x="90" y="64"/>
                </a:cxn>
                <a:cxn ang="0">
                  <a:pos x="90" y="74"/>
                </a:cxn>
                <a:cxn ang="0">
                  <a:pos x="79" y="75"/>
                </a:cxn>
                <a:cxn ang="0">
                  <a:pos x="79" y="65"/>
                </a:cxn>
                <a:cxn ang="0">
                  <a:pos x="75" y="52"/>
                </a:cxn>
                <a:cxn ang="0">
                  <a:pos x="68" y="39"/>
                </a:cxn>
                <a:cxn ang="0">
                  <a:pos x="57" y="24"/>
                </a:cxn>
                <a:cxn ang="0">
                  <a:pos x="43" y="15"/>
                </a:cxn>
                <a:cxn ang="0">
                  <a:pos x="28" y="10"/>
                </a:cxn>
                <a:cxn ang="0">
                  <a:pos x="14" y="10"/>
                </a:cxn>
                <a:cxn ang="0">
                  <a:pos x="1" y="11"/>
                </a:cxn>
                <a:cxn ang="0">
                  <a:pos x="0" y="1"/>
                </a:cxn>
                <a:cxn ang="0">
                  <a:pos x="12" y="0"/>
                </a:cxn>
              </a:cxnLst>
              <a:rect l="0" t="0" r="r" b="b"/>
              <a:pathLst>
                <a:path w="90" h="75">
                  <a:moveTo>
                    <a:pt x="12" y="0"/>
                  </a:moveTo>
                  <a:lnTo>
                    <a:pt x="28" y="0"/>
                  </a:lnTo>
                  <a:lnTo>
                    <a:pt x="44" y="2"/>
                  </a:lnTo>
                  <a:lnTo>
                    <a:pt x="62" y="10"/>
                  </a:lnTo>
                  <a:lnTo>
                    <a:pt x="75" y="22"/>
                  </a:lnTo>
                  <a:lnTo>
                    <a:pt x="82" y="36"/>
                  </a:lnTo>
                  <a:lnTo>
                    <a:pt x="88" y="50"/>
                  </a:lnTo>
                  <a:lnTo>
                    <a:pt x="90" y="64"/>
                  </a:lnTo>
                  <a:lnTo>
                    <a:pt x="90" y="74"/>
                  </a:lnTo>
                  <a:lnTo>
                    <a:pt x="79" y="75"/>
                  </a:lnTo>
                  <a:lnTo>
                    <a:pt x="79" y="65"/>
                  </a:lnTo>
                  <a:lnTo>
                    <a:pt x="75" y="52"/>
                  </a:lnTo>
                  <a:lnTo>
                    <a:pt x="68" y="39"/>
                  </a:lnTo>
                  <a:lnTo>
                    <a:pt x="57" y="24"/>
                  </a:lnTo>
                  <a:lnTo>
                    <a:pt x="43" y="15"/>
                  </a:lnTo>
                  <a:lnTo>
                    <a:pt x="28" y="10"/>
                  </a:lnTo>
                  <a:lnTo>
                    <a:pt x="14" y="10"/>
                  </a:lnTo>
                  <a:lnTo>
                    <a:pt x="1" y="11"/>
                  </a:lnTo>
                  <a:lnTo>
                    <a:pt x="0" y="1"/>
                  </a:lnTo>
                  <a:lnTo>
                    <a:pt x="12" y="0"/>
                  </a:lnTo>
                  <a:close/>
                </a:path>
              </a:pathLst>
            </a:custGeom>
            <a:solidFill>
              <a:srgbClr val="2A9AE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1" name="Freeform 397"/>
            <p:cNvSpPr>
              <a:spLocks/>
            </p:cNvSpPr>
            <p:nvPr/>
          </p:nvSpPr>
          <p:spPr bwMode="auto">
            <a:xfrm>
              <a:off x="2541588" y="3546476"/>
              <a:ext cx="136525" cy="195263"/>
            </a:xfrm>
            <a:custGeom>
              <a:avLst/>
              <a:gdLst/>
              <a:ahLst/>
              <a:cxnLst>
                <a:cxn ang="0">
                  <a:pos x="86" y="0"/>
                </a:cxn>
                <a:cxn ang="0">
                  <a:pos x="86" y="9"/>
                </a:cxn>
                <a:cxn ang="0">
                  <a:pos x="84" y="23"/>
                </a:cxn>
                <a:cxn ang="0">
                  <a:pos x="81" y="44"/>
                </a:cxn>
                <a:cxn ang="0">
                  <a:pos x="73" y="67"/>
                </a:cxn>
                <a:cxn ang="0">
                  <a:pos x="63" y="84"/>
                </a:cxn>
                <a:cxn ang="0">
                  <a:pos x="51" y="98"/>
                </a:cxn>
                <a:cxn ang="0">
                  <a:pos x="39" y="109"/>
                </a:cxn>
                <a:cxn ang="0">
                  <a:pos x="27" y="115"/>
                </a:cxn>
                <a:cxn ang="0">
                  <a:pos x="17" y="120"/>
                </a:cxn>
                <a:cxn ang="0">
                  <a:pos x="11" y="123"/>
                </a:cxn>
                <a:cxn ang="0">
                  <a:pos x="5" y="123"/>
                </a:cxn>
                <a:cxn ang="0">
                  <a:pos x="3" y="121"/>
                </a:cxn>
                <a:cxn ang="0">
                  <a:pos x="0" y="111"/>
                </a:cxn>
                <a:cxn ang="0">
                  <a:pos x="12" y="106"/>
                </a:cxn>
                <a:cxn ang="0">
                  <a:pos x="26" y="97"/>
                </a:cxn>
                <a:cxn ang="0">
                  <a:pos x="40" y="86"/>
                </a:cxn>
                <a:cxn ang="0">
                  <a:pos x="54" y="70"/>
                </a:cxn>
                <a:cxn ang="0">
                  <a:pos x="65" y="54"/>
                </a:cxn>
                <a:cxn ang="0">
                  <a:pos x="74" y="35"/>
                </a:cxn>
                <a:cxn ang="0">
                  <a:pos x="77" y="17"/>
                </a:cxn>
                <a:cxn ang="0">
                  <a:pos x="78" y="3"/>
                </a:cxn>
                <a:cxn ang="0">
                  <a:pos x="86" y="0"/>
                </a:cxn>
              </a:cxnLst>
              <a:rect l="0" t="0" r="r" b="b"/>
              <a:pathLst>
                <a:path w="86" h="123">
                  <a:moveTo>
                    <a:pt x="86" y="0"/>
                  </a:moveTo>
                  <a:lnTo>
                    <a:pt x="86" y="9"/>
                  </a:lnTo>
                  <a:lnTo>
                    <a:pt x="84" y="23"/>
                  </a:lnTo>
                  <a:lnTo>
                    <a:pt x="81" y="44"/>
                  </a:lnTo>
                  <a:lnTo>
                    <a:pt x="73" y="67"/>
                  </a:lnTo>
                  <a:lnTo>
                    <a:pt x="63" y="84"/>
                  </a:lnTo>
                  <a:lnTo>
                    <a:pt x="51" y="98"/>
                  </a:lnTo>
                  <a:lnTo>
                    <a:pt x="39" y="109"/>
                  </a:lnTo>
                  <a:lnTo>
                    <a:pt x="27" y="115"/>
                  </a:lnTo>
                  <a:lnTo>
                    <a:pt x="17" y="120"/>
                  </a:lnTo>
                  <a:lnTo>
                    <a:pt x="11" y="123"/>
                  </a:lnTo>
                  <a:lnTo>
                    <a:pt x="5" y="123"/>
                  </a:lnTo>
                  <a:lnTo>
                    <a:pt x="3" y="121"/>
                  </a:lnTo>
                  <a:lnTo>
                    <a:pt x="0" y="111"/>
                  </a:lnTo>
                  <a:lnTo>
                    <a:pt x="12" y="106"/>
                  </a:lnTo>
                  <a:lnTo>
                    <a:pt x="26" y="97"/>
                  </a:lnTo>
                  <a:lnTo>
                    <a:pt x="40" y="86"/>
                  </a:lnTo>
                  <a:lnTo>
                    <a:pt x="54" y="70"/>
                  </a:lnTo>
                  <a:lnTo>
                    <a:pt x="65" y="54"/>
                  </a:lnTo>
                  <a:lnTo>
                    <a:pt x="74" y="35"/>
                  </a:lnTo>
                  <a:lnTo>
                    <a:pt x="77" y="17"/>
                  </a:lnTo>
                  <a:lnTo>
                    <a:pt x="78" y="3"/>
                  </a:lnTo>
                  <a:lnTo>
                    <a:pt x="86" y="0"/>
                  </a:lnTo>
                  <a:close/>
                </a:path>
              </a:pathLst>
            </a:custGeom>
            <a:solidFill>
              <a:srgbClr val="2A9AE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2" name="Freeform 398"/>
            <p:cNvSpPr>
              <a:spLocks/>
            </p:cNvSpPr>
            <p:nvPr/>
          </p:nvSpPr>
          <p:spPr bwMode="auto">
            <a:xfrm>
              <a:off x="2006601" y="3521076"/>
              <a:ext cx="620713" cy="909638"/>
            </a:xfrm>
            <a:custGeom>
              <a:avLst/>
              <a:gdLst/>
              <a:ahLst/>
              <a:cxnLst>
                <a:cxn ang="0">
                  <a:pos x="47" y="0"/>
                </a:cxn>
                <a:cxn ang="0">
                  <a:pos x="130" y="7"/>
                </a:cxn>
                <a:cxn ang="0">
                  <a:pos x="107" y="102"/>
                </a:cxn>
                <a:cxn ang="0">
                  <a:pos x="334" y="42"/>
                </a:cxn>
                <a:cxn ang="0">
                  <a:pos x="391" y="401"/>
                </a:cxn>
                <a:cxn ang="0">
                  <a:pos x="156" y="443"/>
                </a:cxn>
                <a:cxn ang="0">
                  <a:pos x="252" y="531"/>
                </a:cxn>
                <a:cxn ang="0">
                  <a:pos x="179" y="573"/>
                </a:cxn>
                <a:cxn ang="0">
                  <a:pos x="149" y="550"/>
                </a:cxn>
                <a:cxn ang="0">
                  <a:pos x="121" y="522"/>
                </a:cxn>
                <a:cxn ang="0">
                  <a:pos x="95" y="489"/>
                </a:cxn>
                <a:cxn ang="0">
                  <a:pos x="71" y="452"/>
                </a:cxn>
                <a:cxn ang="0">
                  <a:pos x="48" y="410"/>
                </a:cxn>
                <a:cxn ang="0">
                  <a:pos x="28" y="363"/>
                </a:cxn>
                <a:cxn ang="0">
                  <a:pos x="37" y="343"/>
                </a:cxn>
                <a:cxn ang="0">
                  <a:pos x="42" y="323"/>
                </a:cxn>
                <a:cxn ang="0">
                  <a:pos x="40" y="306"/>
                </a:cxn>
                <a:cxn ang="0">
                  <a:pos x="37" y="292"/>
                </a:cxn>
                <a:cxn ang="0">
                  <a:pos x="30" y="279"/>
                </a:cxn>
                <a:cxn ang="0">
                  <a:pos x="21" y="269"/>
                </a:cxn>
                <a:cxn ang="0">
                  <a:pos x="11" y="260"/>
                </a:cxn>
                <a:cxn ang="0">
                  <a:pos x="2" y="253"/>
                </a:cxn>
                <a:cxn ang="0">
                  <a:pos x="0" y="205"/>
                </a:cxn>
                <a:cxn ang="0">
                  <a:pos x="5" y="155"/>
                </a:cxn>
                <a:cxn ang="0">
                  <a:pos x="14" y="104"/>
                </a:cxn>
                <a:cxn ang="0">
                  <a:pos x="29" y="53"/>
                </a:cxn>
                <a:cxn ang="0">
                  <a:pos x="47" y="0"/>
                </a:cxn>
              </a:cxnLst>
              <a:rect l="0" t="0" r="r" b="b"/>
              <a:pathLst>
                <a:path w="391" h="573">
                  <a:moveTo>
                    <a:pt x="47" y="0"/>
                  </a:moveTo>
                  <a:lnTo>
                    <a:pt x="130" y="7"/>
                  </a:lnTo>
                  <a:lnTo>
                    <a:pt x="107" y="102"/>
                  </a:lnTo>
                  <a:lnTo>
                    <a:pt x="334" y="42"/>
                  </a:lnTo>
                  <a:lnTo>
                    <a:pt x="391" y="401"/>
                  </a:lnTo>
                  <a:lnTo>
                    <a:pt x="156" y="443"/>
                  </a:lnTo>
                  <a:lnTo>
                    <a:pt x="252" y="531"/>
                  </a:lnTo>
                  <a:lnTo>
                    <a:pt x="179" y="573"/>
                  </a:lnTo>
                  <a:lnTo>
                    <a:pt x="149" y="550"/>
                  </a:lnTo>
                  <a:lnTo>
                    <a:pt x="121" y="522"/>
                  </a:lnTo>
                  <a:lnTo>
                    <a:pt x="95" y="489"/>
                  </a:lnTo>
                  <a:lnTo>
                    <a:pt x="71" y="452"/>
                  </a:lnTo>
                  <a:lnTo>
                    <a:pt x="48" y="410"/>
                  </a:lnTo>
                  <a:lnTo>
                    <a:pt x="28" y="363"/>
                  </a:lnTo>
                  <a:lnTo>
                    <a:pt x="37" y="343"/>
                  </a:lnTo>
                  <a:lnTo>
                    <a:pt x="42" y="323"/>
                  </a:lnTo>
                  <a:lnTo>
                    <a:pt x="40" y="306"/>
                  </a:lnTo>
                  <a:lnTo>
                    <a:pt x="37" y="292"/>
                  </a:lnTo>
                  <a:lnTo>
                    <a:pt x="30" y="279"/>
                  </a:lnTo>
                  <a:lnTo>
                    <a:pt x="21" y="269"/>
                  </a:lnTo>
                  <a:lnTo>
                    <a:pt x="11" y="260"/>
                  </a:lnTo>
                  <a:lnTo>
                    <a:pt x="2" y="253"/>
                  </a:lnTo>
                  <a:lnTo>
                    <a:pt x="0" y="205"/>
                  </a:lnTo>
                  <a:lnTo>
                    <a:pt x="5" y="155"/>
                  </a:lnTo>
                  <a:lnTo>
                    <a:pt x="14" y="104"/>
                  </a:lnTo>
                  <a:lnTo>
                    <a:pt x="29" y="53"/>
                  </a:lnTo>
                  <a:lnTo>
                    <a:pt x="47" y="0"/>
                  </a:lnTo>
                  <a:close/>
                </a:path>
              </a:pathLst>
            </a:custGeom>
            <a:solidFill>
              <a:srgbClr val="F2B45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3" name="Freeform 399"/>
            <p:cNvSpPr>
              <a:spLocks/>
            </p:cNvSpPr>
            <p:nvPr/>
          </p:nvSpPr>
          <p:spPr bwMode="auto">
            <a:xfrm>
              <a:off x="2017713" y="3679826"/>
              <a:ext cx="522288" cy="512763"/>
            </a:xfrm>
            <a:custGeom>
              <a:avLst/>
              <a:gdLst/>
              <a:ahLst/>
              <a:cxnLst>
                <a:cxn ang="0">
                  <a:pos x="8" y="0"/>
                </a:cxn>
                <a:cxn ang="0">
                  <a:pos x="33" y="27"/>
                </a:cxn>
                <a:cxn ang="0">
                  <a:pos x="64" y="50"/>
                </a:cxn>
                <a:cxn ang="0">
                  <a:pos x="97" y="72"/>
                </a:cxn>
                <a:cxn ang="0">
                  <a:pos x="133" y="92"/>
                </a:cxn>
                <a:cxn ang="0">
                  <a:pos x="167" y="111"/>
                </a:cxn>
                <a:cxn ang="0">
                  <a:pos x="200" y="130"/>
                </a:cxn>
                <a:cxn ang="0">
                  <a:pos x="231" y="149"/>
                </a:cxn>
                <a:cxn ang="0">
                  <a:pos x="258" y="169"/>
                </a:cxn>
                <a:cxn ang="0">
                  <a:pos x="283" y="192"/>
                </a:cxn>
                <a:cxn ang="0">
                  <a:pos x="301" y="216"/>
                </a:cxn>
                <a:cxn ang="0">
                  <a:pos x="314" y="239"/>
                </a:cxn>
                <a:cxn ang="0">
                  <a:pos x="323" y="259"/>
                </a:cxn>
                <a:cxn ang="0">
                  <a:pos x="327" y="279"/>
                </a:cxn>
                <a:cxn ang="0">
                  <a:pos x="329" y="296"/>
                </a:cxn>
                <a:cxn ang="0">
                  <a:pos x="329" y="311"/>
                </a:cxn>
                <a:cxn ang="0">
                  <a:pos x="259" y="323"/>
                </a:cxn>
                <a:cxn ang="0">
                  <a:pos x="267" y="297"/>
                </a:cxn>
                <a:cxn ang="0">
                  <a:pos x="267" y="273"/>
                </a:cxn>
                <a:cxn ang="0">
                  <a:pos x="260" y="250"/>
                </a:cxn>
                <a:cxn ang="0">
                  <a:pos x="248" y="229"/>
                </a:cxn>
                <a:cxn ang="0">
                  <a:pos x="231" y="207"/>
                </a:cxn>
                <a:cxn ang="0">
                  <a:pos x="209" y="188"/>
                </a:cxn>
                <a:cxn ang="0">
                  <a:pos x="184" y="167"/>
                </a:cxn>
                <a:cxn ang="0">
                  <a:pos x="157" y="148"/>
                </a:cxn>
                <a:cxn ang="0">
                  <a:pos x="129" y="130"/>
                </a:cxn>
                <a:cxn ang="0">
                  <a:pos x="101" y="111"/>
                </a:cxn>
                <a:cxn ang="0">
                  <a:pos x="73" y="93"/>
                </a:cxn>
                <a:cxn ang="0">
                  <a:pos x="46" y="76"/>
                </a:cxn>
                <a:cxn ang="0">
                  <a:pos x="22" y="58"/>
                </a:cxn>
                <a:cxn ang="0">
                  <a:pos x="0" y="40"/>
                </a:cxn>
                <a:cxn ang="0">
                  <a:pos x="8" y="0"/>
                </a:cxn>
              </a:cxnLst>
              <a:rect l="0" t="0" r="r" b="b"/>
              <a:pathLst>
                <a:path w="329" h="323">
                  <a:moveTo>
                    <a:pt x="8" y="0"/>
                  </a:moveTo>
                  <a:lnTo>
                    <a:pt x="33" y="27"/>
                  </a:lnTo>
                  <a:lnTo>
                    <a:pt x="64" y="50"/>
                  </a:lnTo>
                  <a:lnTo>
                    <a:pt x="97" y="72"/>
                  </a:lnTo>
                  <a:lnTo>
                    <a:pt x="133" y="92"/>
                  </a:lnTo>
                  <a:lnTo>
                    <a:pt x="167" y="111"/>
                  </a:lnTo>
                  <a:lnTo>
                    <a:pt x="200" y="130"/>
                  </a:lnTo>
                  <a:lnTo>
                    <a:pt x="231" y="149"/>
                  </a:lnTo>
                  <a:lnTo>
                    <a:pt x="258" y="169"/>
                  </a:lnTo>
                  <a:lnTo>
                    <a:pt x="283" y="192"/>
                  </a:lnTo>
                  <a:lnTo>
                    <a:pt x="301" y="216"/>
                  </a:lnTo>
                  <a:lnTo>
                    <a:pt x="314" y="239"/>
                  </a:lnTo>
                  <a:lnTo>
                    <a:pt x="323" y="259"/>
                  </a:lnTo>
                  <a:lnTo>
                    <a:pt x="327" y="279"/>
                  </a:lnTo>
                  <a:lnTo>
                    <a:pt x="329" y="296"/>
                  </a:lnTo>
                  <a:lnTo>
                    <a:pt x="329" y="311"/>
                  </a:lnTo>
                  <a:lnTo>
                    <a:pt x="259" y="323"/>
                  </a:lnTo>
                  <a:lnTo>
                    <a:pt x="267" y="297"/>
                  </a:lnTo>
                  <a:lnTo>
                    <a:pt x="267" y="273"/>
                  </a:lnTo>
                  <a:lnTo>
                    <a:pt x="260" y="250"/>
                  </a:lnTo>
                  <a:lnTo>
                    <a:pt x="248" y="229"/>
                  </a:lnTo>
                  <a:lnTo>
                    <a:pt x="231" y="207"/>
                  </a:lnTo>
                  <a:lnTo>
                    <a:pt x="209" y="188"/>
                  </a:lnTo>
                  <a:lnTo>
                    <a:pt x="184" y="167"/>
                  </a:lnTo>
                  <a:lnTo>
                    <a:pt x="157" y="148"/>
                  </a:lnTo>
                  <a:lnTo>
                    <a:pt x="129" y="130"/>
                  </a:lnTo>
                  <a:lnTo>
                    <a:pt x="101" y="111"/>
                  </a:lnTo>
                  <a:lnTo>
                    <a:pt x="73" y="93"/>
                  </a:lnTo>
                  <a:lnTo>
                    <a:pt x="46" y="76"/>
                  </a:lnTo>
                  <a:lnTo>
                    <a:pt x="22" y="58"/>
                  </a:lnTo>
                  <a:lnTo>
                    <a:pt x="0" y="40"/>
                  </a:lnTo>
                  <a:lnTo>
                    <a:pt x="8" y="0"/>
                  </a:lnTo>
                  <a:close/>
                </a:path>
              </a:pathLst>
            </a:custGeom>
            <a:solidFill>
              <a:srgbClr val="FB630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4" name="Freeform 400"/>
            <p:cNvSpPr>
              <a:spLocks/>
            </p:cNvSpPr>
            <p:nvPr/>
          </p:nvSpPr>
          <p:spPr bwMode="auto">
            <a:xfrm>
              <a:off x="2008188" y="3781426"/>
              <a:ext cx="377825" cy="433388"/>
            </a:xfrm>
            <a:custGeom>
              <a:avLst/>
              <a:gdLst/>
              <a:ahLst/>
              <a:cxnLst>
                <a:cxn ang="0">
                  <a:pos x="2" y="0"/>
                </a:cxn>
                <a:cxn ang="0">
                  <a:pos x="32" y="24"/>
                </a:cxn>
                <a:cxn ang="0">
                  <a:pos x="64" y="47"/>
                </a:cxn>
                <a:cxn ang="0">
                  <a:pos x="97" y="70"/>
                </a:cxn>
                <a:cxn ang="0">
                  <a:pos x="130" y="92"/>
                </a:cxn>
                <a:cxn ang="0">
                  <a:pos x="160" y="115"/>
                </a:cxn>
                <a:cxn ang="0">
                  <a:pos x="187" y="139"/>
                </a:cxn>
                <a:cxn ang="0">
                  <a:pos x="209" y="165"/>
                </a:cxn>
                <a:cxn ang="0">
                  <a:pos x="224" y="190"/>
                </a:cxn>
                <a:cxn ang="0">
                  <a:pos x="233" y="214"/>
                </a:cxn>
                <a:cxn ang="0">
                  <a:pos x="237" y="233"/>
                </a:cxn>
                <a:cxn ang="0">
                  <a:pos x="238" y="251"/>
                </a:cxn>
                <a:cxn ang="0">
                  <a:pos x="237" y="264"/>
                </a:cxn>
                <a:cxn ang="0">
                  <a:pos x="190" y="273"/>
                </a:cxn>
                <a:cxn ang="0">
                  <a:pos x="189" y="268"/>
                </a:cxn>
                <a:cxn ang="0">
                  <a:pos x="187" y="261"/>
                </a:cxn>
                <a:cxn ang="0">
                  <a:pos x="182" y="241"/>
                </a:cxn>
                <a:cxn ang="0">
                  <a:pos x="172" y="217"/>
                </a:cxn>
                <a:cxn ang="0">
                  <a:pos x="159" y="190"/>
                </a:cxn>
                <a:cxn ang="0">
                  <a:pos x="141" y="163"/>
                </a:cxn>
                <a:cxn ang="0">
                  <a:pos x="121" y="136"/>
                </a:cxn>
                <a:cxn ang="0">
                  <a:pos x="97" y="111"/>
                </a:cxn>
                <a:cxn ang="0">
                  <a:pos x="69" y="89"/>
                </a:cxn>
                <a:cxn ang="0">
                  <a:pos x="45" y="71"/>
                </a:cxn>
                <a:cxn ang="0">
                  <a:pos x="22" y="51"/>
                </a:cxn>
                <a:cxn ang="0">
                  <a:pos x="0" y="28"/>
                </a:cxn>
                <a:cxn ang="0">
                  <a:pos x="2" y="0"/>
                </a:cxn>
              </a:cxnLst>
              <a:rect l="0" t="0" r="r" b="b"/>
              <a:pathLst>
                <a:path w="238" h="273">
                  <a:moveTo>
                    <a:pt x="2" y="0"/>
                  </a:moveTo>
                  <a:lnTo>
                    <a:pt x="32" y="24"/>
                  </a:lnTo>
                  <a:lnTo>
                    <a:pt x="64" y="47"/>
                  </a:lnTo>
                  <a:lnTo>
                    <a:pt x="97" y="70"/>
                  </a:lnTo>
                  <a:lnTo>
                    <a:pt x="130" y="92"/>
                  </a:lnTo>
                  <a:lnTo>
                    <a:pt x="160" y="115"/>
                  </a:lnTo>
                  <a:lnTo>
                    <a:pt x="187" y="139"/>
                  </a:lnTo>
                  <a:lnTo>
                    <a:pt x="209" y="165"/>
                  </a:lnTo>
                  <a:lnTo>
                    <a:pt x="224" y="190"/>
                  </a:lnTo>
                  <a:lnTo>
                    <a:pt x="233" y="214"/>
                  </a:lnTo>
                  <a:lnTo>
                    <a:pt x="237" y="233"/>
                  </a:lnTo>
                  <a:lnTo>
                    <a:pt x="238" y="251"/>
                  </a:lnTo>
                  <a:lnTo>
                    <a:pt x="237" y="264"/>
                  </a:lnTo>
                  <a:lnTo>
                    <a:pt x="190" y="273"/>
                  </a:lnTo>
                  <a:lnTo>
                    <a:pt x="189" y="268"/>
                  </a:lnTo>
                  <a:lnTo>
                    <a:pt x="187" y="261"/>
                  </a:lnTo>
                  <a:lnTo>
                    <a:pt x="182" y="241"/>
                  </a:lnTo>
                  <a:lnTo>
                    <a:pt x="172" y="217"/>
                  </a:lnTo>
                  <a:lnTo>
                    <a:pt x="159" y="190"/>
                  </a:lnTo>
                  <a:lnTo>
                    <a:pt x="141" y="163"/>
                  </a:lnTo>
                  <a:lnTo>
                    <a:pt x="121" y="136"/>
                  </a:lnTo>
                  <a:lnTo>
                    <a:pt x="97" y="111"/>
                  </a:lnTo>
                  <a:lnTo>
                    <a:pt x="69" y="89"/>
                  </a:lnTo>
                  <a:lnTo>
                    <a:pt x="45" y="71"/>
                  </a:lnTo>
                  <a:lnTo>
                    <a:pt x="22" y="51"/>
                  </a:lnTo>
                  <a:lnTo>
                    <a:pt x="0" y="28"/>
                  </a:lnTo>
                  <a:lnTo>
                    <a:pt x="2" y="0"/>
                  </a:lnTo>
                  <a:close/>
                </a:path>
              </a:pathLst>
            </a:custGeom>
            <a:solidFill>
              <a:srgbClr val="FB630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5" name="Freeform 401"/>
            <p:cNvSpPr>
              <a:spLocks/>
            </p:cNvSpPr>
            <p:nvPr/>
          </p:nvSpPr>
          <p:spPr bwMode="auto">
            <a:xfrm>
              <a:off x="1662113" y="3963988"/>
              <a:ext cx="98425" cy="146050"/>
            </a:xfrm>
            <a:custGeom>
              <a:avLst/>
              <a:gdLst/>
              <a:ahLst/>
              <a:cxnLst>
                <a:cxn ang="0">
                  <a:pos x="23" y="0"/>
                </a:cxn>
                <a:cxn ang="0">
                  <a:pos x="41" y="11"/>
                </a:cxn>
                <a:cxn ang="0">
                  <a:pos x="52" y="25"/>
                </a:cxn>
                <a:cxn ang="0">
                  <a:pos x="60" y="41"/>
                </a:cxn>
                <a:cxn ang="0">
                  <a:pos x="62" y="57"/>
                </a:cxn>
                <a:cxn ang="0">
                  <a:pos x="60" y="74"/>
                </a:cxn>
                <a:cxn ang="0">
                  <a:pos x="51" y="92"/>
                </a:cxn>
                <a:cxn ang="0">
                  <a:pos x="43" y="90"/>
                </a:cxn>
                <a:cxn ang="0">
                  <a:pos x="32" y="88"/>
                </a:cxn>
                <a:cxn ang="0">
                  <a:pos x="20" y="81"/>
                </a:cxn>
                <a:cxn ang="0">
                  <a:pos x="8" y="69"/>
                </a:cxn>
                <a:cxn ang="0">
                  <a:pos x="1" y="57"/>
                </a:cxn>
                <a:cxn ang="0">
                  <a:pos x="0" y="44"/>
                </a:cxn>
                <a:cxn ang="0">
                  <a:pos x="3" y="30"/>
                </a:cxn>
                <a:cxn ang="0">
                  <a:pos x="10" y="15"/>
                </a:cxn>
                <a:cxn ang="0">
                  <a:pos x="23" y="0"/>
                </a:cxn>
              </a:cxnLst>
              <a:rect l="0" t="0" r="r" b="b"/>
              <a:pathLst>
                <a:path w="62" h="92">
                  <a:moveTo>
                    <a:pt x="23" y="0"/>
                  </a:moveTo>
                  <a:lnTo>
                    <a:pt x="41" y="11"/>
                  </a:lnTo>
                  <a:lnTo>
                    <a:pt x="52" y="25"/>
                  </a:lnTo>
                  <a:lnTo>
                    <a:pt x="60" y="41"/>
                  </a:lnTo>
                  <a:lnTo>
                    <a:pt x="62" y="57"/>
                  </a:lnTo>
                  <a:lnTo>
                    <a:pt x="60" y="74"/>
                  </a:lnTo>
                  <a:lnTo>
                    <a:pt x="51" y="92"/>
                  </a:lnTo>
                  <a:lnTo>
                    <a:pt x="43" y="90"/>
                  </a:lnTo>
                  <a:lnTo>
                    <a:pt x="32" y="88"/>
                  </a:lnTo>
                  <a:lnTo>
                    <a:pt x="20" y="81"/>
                  </a:lnTo>
                  <a:lnTo>
                    <a:pt x="8" y="69"/>
                  </a:lnTo>
                  <a:lnTo>
                    <a:pt x="1" y="57"/>
                  </a:lnTo>
                  <a:lnTo>
                    <a:pt x="0" y="44"/>
                  </a:lnTo>
                  <a:lnTo>
                    <a:pt x="3" y="30"/>
                  </a:lnTo>
                  <a:lnTo>
                    <a:pt x="10" y="15"/>
                  </a:lnTo>
                  <a:lnTo>
                    <a:pt x="2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6" name="Freeform 402"/>
            <p:cNvSpPr>
              <a:spLocks/>
            </p:cNvSpPr>
            <p:nvPr/>
          </p:nvSpPr>
          <p:spPr bwMode="auto">
            <a:xfrm>
              <a:off x="1662113" y="3989388"/>
              <a:ext cx="98425" cy="103188"/>
            </a:xfrm>
            <a:custGeom>
              <a:avLst/>
              <a:gdLst/>
              <a:ahLst/>
              <a:cxnLst>
                <a:cxn ang="0">
                  <a:pos x="28" y="0"/>
                </a:cxn>
                <a:cxn ang="0">
                  <a:pos x="40" y="0"/>
                </a:cxn>
                <a:cxn ang="0">
                  <a:pos x="50" y="4"/>
                </a:cxn>
                <a:cxn ang="0">
                  <a:pos x="60" y="23"/>
                </a:cxn>
                <a:cxn ang="0">
                  <a:pos x="62" y="44"/>
                </a:cxn>
                <a:cxn ang="0">
                  <a:pos x="61" y="49"/>
                </a:cxn>
                <a:cxn ang="0">
                  <a:pos x="59" y="53"/>
                </a:cxn>
                <a:cxn ang="0">
                  <a:pos x="51" y="60"/>
                </a:cxn>
                <a:cxn ang="0">
                  <a:pos x="46" y="63"/>
                </a:cxn>
                <a:cxn ang="0">
                  <a:pos x="32" y="65"/>
                </a:cxn>
                <a:cxn ang="0">
                  <a:pos x="18" y="63"/>
                </a:cxn>
                <a:cxn ang="0">
                  <a:pos x="14" y="60"/>
                </a:cxn>
                <a:cxn ang="0">
                  <a:pos x="12" y="56"/>
                </a:cxn>
                <a:cxn ang="0">
                  <a:pos x="8" y="53"/>
                </a:cxn>
                <a:cxn ang="0">
                  <a:pos x="3" y="42"/>
                </a:cxn>
                <a:cxn ang="0">
                  <a:pos x="0" y="31"/>
                </a:cxn>
                <a:cxn ang="0">
                  <a:pos x="1" y="19"/>
                </a:cxn>
                <a:cxn ang="0">
                  <a:pos x="4" y="14"/>
                </a:cxn>
                <a:cxn ang="0">
                  <a:pos x="12" y="7"/>
                </a:cxn>
                <a:cxn ang="0">
                  <a:pos x="17" y="3"/>
                </a:cxn>
                <a:cxn ang="0">
                  <a:pos x="28" y="0"/>
                </a:cxn>
              </a:cxnLst>
              <a:rect l="0" t="0" r="r" b="b"/>
              <a:pathLst>
                <a:path w="62" h="65">
                  <a:moveTo>
                    <a:pt x="28" y="0"/>
                  </a:moveTo>
                  <a:lnTo>
                    <a:pt x="40" y="0"/>
                  </a:lnTo>
                  <a:lnTo>
                    <a:pt x="50" y="4"/>
                  </a:lnTo>
                  <a:lnTo>
                    <a:pt x="60" y="23"/>
                  </a:lnTo>
                  <a:lnTo>
                    <a:pt x="62" y="44"/>
                  </a:lnTo>
                  <a:lnTo>
                    <a:pt x="61" y="49"/>
                  </a:lnTo>
                  <a:lnTo>
                    <a:pt x="59" y="53"/>
                  </a:lnTo>
                  <a:lnTo>
                    <a:pt x="51" y="60"/>
                  </a:lnTo>
                  <a:lnTo>
                    <a:pt x="46" y="63"/>
                  </a:lnTo>
                  <a:lnTo>
                    <a:pt x="32" y="65"/>
                  </a:lnTo>
                  <a:lnTo>
                    <a:pt x="18" y="63"/>
                  </a:lnTo>
                  <a:lnTo>
                    <a:pt x="14" y="60"/>
                  </a:lnTo>
                  <a:lnTo>
                    <a:pt x="12" y="56"/>
                  </a:lnTo>
                  <a:lnTo>
                    <a:pt x="8" y="53"/>
                  </a:lnTo>
                  <a:lnTo>
                    <a:pt x="3" y="42"/>
                  </a:lnTo>
                  <a:lnTo>
                    <a:pt x="0" y="31"/>
                  </a:lnTo>
                  <a:lnTo>
                    <a:pt x="1" y="19"/>
                  </a:lnTo>
                  <a:lnTo>
                    <a:pt x="4" y="14"/>
                  </a:lnTo>
                  <a:lnTo>
                    <a:pt x="12" y="7"/>
                  </a:lnTo>
                  <a:lnTo>
                    <a:pt x="17" y="3"/>
                  </a:lnTo>
                  <a:lnTo>
                    <a:pt x="28" y="0"/>
                  </a:lnTo>
                  <a:close/>
                </a:path>
              </a:pathLst>
            </a:custGeom>
            <a:solidFill>
              <a:srgbClr val="99CBB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7" name="Freeform 403"/>
            <p:cNvSpPr>
              <a:spLocks/>
            </p:cNvSpPr>
            <p:nvPr/>
          </p:nvSpPr>
          <p:spPr bwMode="auto">
            <a:xfrm>
              <a:off x="1684338" y="4011613"/>
              <a:ext cx="57150" cy="57150"/>
            </a:xfrm>
            <a:custGeom>
              <a:avLst/>
              <a:gdLst/>
              <a:ahLst/>
              <a:cxnLst>
                <a:cxn ang="0">
                  <a:pos x="19" y="0"/>
                </a:cxn>
                <a:cxn ang="0">
                  <a:pos x="28" y="3"/>
                </a:cxn>
                <a:cxn ang="0">
                  <a:pos x="34" y="11"/>
                </a:cxn>
                <a:cxn ang="0">
                  <a:pos x="36" y="20"/>
                </a:cxn>
                <a:cxn ang="0">
                  <a:pos x="33" y="28"/>
                </a:cxn>
                <a:cxn ang="0">
                  <a:pos x="26" y="35"/>
                </a:cxn>
                <a:cxn ang="0">
                  <a:pos x="17" y="36"/>
                </a:cxn>
                <a:cxn ang="0">
                  <a:pos x="8" y="34"/>
                </a:cxn>
                <a:cxn ang="0">
                  <a:pos x="1" y="26"/>
                </a:cxn>
                <a:cxn ang="0">
                  <a:pos x="0" y="17"/>
                </a:cxn>
                <a:cxn ang="0">
                  <a:pos x="3" y="8"/>
                </a:cxn>
                <a:cxn ang="0">
                  <a:pos x="10" y="3"/>
                </a:cxn>
                <a:cxn ang="0">
                  <a:pos x="19" y="0"/>
                </a:cxn>
              </a:cxnLst>
              <a:rect l="0" t="0" r="r" b="b"/>
              <a:pathLst>
                <a:path w="36" h="36">
                  <a:moveTo>
                    <a:pt x="19" y="0"/>
                  </a:moveTo>
                  <a:lnTo>
                    <a:pt x="28" y="3"/>
                  </a:lnTo>
                  <a:lnTo>
                    <a:pt x="34" y="11"/>
                  </a:lnTo>
                  <a:lnTo>
                    <a:pt x="36" y="20"/>
                  </a:lnTo>
                  <a:lnTo>
                    <a:pt x="33" y="28"/>
                  </a:lnTo>
                  <a:lnTo>
                    <a:pt x="26" y="35"/>
                  </a:lnTo>
                  <a:lnTo>
                    <a:pt x="17" y="36"/>
                  </a:lnTo>
                  <a:lnTo>
                    <a:pt x="8" y="34"/>
                  </a:lnTo>
                  <a:lnTo>
                    <a:pt x="1" y="26"/>
                  </a:lnTo>
                  <a:lnTo>
                    <a:pt x="0" y="17"/>
                  </a:lnTo>
                  <a:lnTo>
                    <a:pt x="3" y="8"/>
                  </a:lnTo>
                  <a:lnTo>
                    <a:pt x="10" y="3"/>
                  </a:lnTo>
                  <a:lnTo>
                    <a:pt x="1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8" name="Freeform 404"/>
            <p:cNvSpPr>
              <a:spLocks/>
            </p:cNvSpPr>
            <p:nvPr/>
          </p:nvSpPr>
          <p:spPr bwMode="auto">
            <a:xfrm>
              <a:off x="1682751" y="4010026"/>
              <a:ext cx="25400" cy="23813"/>
            </a:xfrm>
            <a:custGeom>
              <a:avLst/>
              <a:gdLst/>
              <a:ahLst/>
              <a:cxnLst>
                <a:cxn ang="0">
                  <a:pos x="5" y="0"/>
                </a:cxn>
                <a:cxn ang="0">
                  <a:pos x="11" y="0"/>
                </a:cxn>
                <a:cxn ang="0">
                  <a:pos x="14" y="1"/>
                </a:cxn>
                <a:cxn ang="0">
                  <a:pos x="16" y="6"/>
                </a:cxn>
                <a:cxn ang="0">
                  <a:pos x="15" y="10"/>
                </a:cxn>
                <a:cxn ang="0">
                  <a:pos x="14" y="13"/>
                </a:cxn>
                <a:cxn ang="0">
                  <a:pos x="9" y="15"/>
                </a:cxn>
                <a:cxn ang="0">
                  <a:pos x="5" y="15"/>
                </a:cxn>
                <a:cxn ang="0">
                  <a:pos x="2" y="14"/>
                </a:cxn>
                <a:cxn ang="0">
                  <a:pos x="1" y="12"/>
                </a:cxn>
                <a:cxn ang="0">
                  <a:pos x="0" y="8"/>
                </a:cxn>
                <a:cxn ang="0">
                  <a:pos x="2" y="3"/>
                </a:cxn>
                <a:cxn ang="0">
                  <a:pos x="5" y="0"/>
                </a:cxn>
              </a:cxnLst>
              <a:rect l="0" t="0" r="r" b="b"/>
              <a:pathLst>
                <a:path w="16" h="15">
                  <a:moveTo>
                    <a:pt x="5" y="0"/>
                  </a:moveTo>
                  <a:lnTo>
                    <a:pt x="11" y="0"/>
                  </a:lnTo>
                  <a:lnTo>
                    <a:pt x="14" y="1"/>
                  </a:lnTo>
                  <a:lnTo>
                    <a:pt x="16" y="6"/>
                  </a:lnTo>
                  <a:lnTo>
                    <a:pt x="15" y="10"/>
                  </a:lnTo>
                  <a:lnTo>
                    <a:pt x="14" y="13"/>
                  </a:lnTo>
                  <a:lnTo>
                    <a:pt x="9" y="15"/>
                  </a:lnTo>
                  <a:lnTo>
                    <a:pt x="5" y="15"/>
                  </a:lnTo>
                  <a:lnTo>
                    <a:pt x="2" y="14"/>
                  </a:lnTo>
                  <a:lnTo>
                    <a:pt x="1" y="12"/>
                  </a:lnTo>
                  <a:lnTo>
                    <a:pt x="0" y="8"/>
                  </a:lnTo>
                  <a:lnTo>
                    <a:pt x="2" y="3"/>
                  </a:lnTo>
                  <a:lnTo>
                    <a:pt x="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9" name="Freeform 405"/>
            <p:cNvSpPr>
              <a:spLocks/>
            </p:cNvSpPr>
            <p:nvPr/>
          </p:nvSpPr>
          <p:spPr bwMode="auto">
            <a:xfrm>
              <a:off x="1738313" y="4043363"/>
              <a:ext cx="12700" cy="12700"/>
            </a:xfrm>
            <a:custGeom>
              <a:avLst/>
              <a:gdLst/>
              <a:ahLst/>
              <a:cxnLst>
                <a:cxn ang="0">
                  <a:pos x="2" y="0"/>
                </a:cxn>
                <a:cxn ang="0">
                  <a:pos x="7" y="0"/>
                </a:cxn>
                <a:cxn ang="0">
                  <a:pos x="8" y="2"/>
                </a:cxn>
                <a:cxn ang="0">
                  <a:pos x="8" y="7"/>
                </a:cxn>
                <a:cxn ang="0">
                  <a:pos x="7" y="8"/>
                </a:cxn>
                <a:cxn ang="0">
                  <a:pos x="2" y="8"/>
                </a:cxn>
                <a:cxn ang="0">
                  <a:pos x="0" y="6"/>
                </a:cxn>
                <a:cxn ang="0">
                  <a:pos x="0" y="1"/>
                </a:cxn>
                <a:cxn ang="0">
                  <a:pos x="2" y="0"/>
                </a:cxn>
              </a:cxnLst>
              <a:rect l="0" t="0" r="r" b="b"/>
              <a:pathLst>
                <a:path w="8" h="8">
                  <a:moveTo>
                    <a:pt x="2" y="0"/>
                  </a:moveTo>
                  <a:lnTo>
                    <a:pt x="7" y="0"/>
                  </a:lnTo>
                  <a:lnTo>
                    <a:pt x="8" y="2"/>
                  </a:lnTo>
                  <a:lnTo>
                    <a:pt x="8" y="7"/>
                  </a:lnTo>
                  <a:lnTo>
                    <a:pt x="7" y="8"/>
                  </a:lnTo>
                  <a:lnTo>
                    <a:pt x="2" y="8"/>
                  </a:lnTo>
                  <a:lnTo>
                    <a:pt x="0" y="6"/>
                  </a:lnTo>
                  <a:lnTo>
                    <a:pt x="0" y="1"/>
                  </a:lnTo>
                  <a:lnTo>
                    <a:pt x="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0" name="Freeform 406"/>
            <p:cNvSpPr>
              <a:spLocks/>
            </p:cNvSpPr>
            <p:nvPr/>
          </p:nvSpPr>
          <p:spPr bwMode="auto">
            <a:xfrm>
              <a:off x="1743076" y="4194176"/>
              <a:ext cx="98425" cy="147638"/>
            </a:xfrm>
            <a:custGeom>
              <a:avLst/>
              <a:gdLst/>
              <a:ahLst/>
              <a:cxnLst>
                <a:cxn ang="0">
                  <a:pos x="23" y="0"/>
                </a:cxn>
                <a:cxn ang="0">
                  <a:pos x="40" y="10"/>
                </a:cxn>
                <a:cxn ang="0">
                  <a:pos x="52" y="23"/>
                </a:cxn>
                <a:cxn ang="0">
                  <a:pos x="60" y="38"/>
                </a:cxn>
                <a:cxn ang="0">
                  <a:pos x="62" y="55"/>
                </a:cxn>
                <a:cxn ang="0">
                  <a:pos x="59" y="74"/>
                </a:cxn>
                <a:cxn ang="0">
                  <a:pos x="51" y="93"/>
                </a:cxn>
                <a:cxn ang="0">
                  <a:pos x="32" y="87"/>
                </a:cxn>
                <a:cxn ang="0">
                  <a:pos x="17" y="79"/>
                </a:cxn>
                <a:cxn ang="0">
                  <a:pos x="8" y="69"/>
                </a:cxn>
                <a:cxn ang="0">
                  <a:pos x="1" y="57"/>
                </a:cxn>
                <a:cxn ang="0">
                  <a:pos x="0" y="45"/>
                </a:cxn>
                <a:cxn ang="0">
                  <a:pos x="3" y="29"/>
                </a:cxn>
                <a:cxn ang="0">
                  <a:pos x="6" y="19"/>
                </a:cxn>
                <a:cxn ang="0">
                  <a:pos x="13" y="12"/>
                </a:cxn>
                <a:cxn ang="0">
                  <a:pos x="18" y="5"/>
                </a:cxn>
                <a:cxn ang="0">
                  <a:pos x="23" y="0"/>
                </a:cxn>
              </a:cxnLst>
              <a:rect l="0" t="0" r="r" b="b"/>
              <a:pathLst>
                <a:path w="62" h="93">
                  <a:moveTo>
                    <a:pt x="23" y="0"/>
                  </a:moveTo>
                  <a:lnTo>
                    <a:pt x="40" y="10"/>
                  </a:lnTo>
                  <a:lnTo>
                    <a:pt x="52" y="23"/>
                  </a:lnTo>
                  <a:lnTo>
                    <a:pt x="60" y="38"/>
                  </a:lnTo>
                  <a:lnTo>
                    <a:pt x="62" y="55"/>
                  </a:lnTo>
                  <a:lnTo>
                    <a:pt x="59" y="74"/>
                  </a:lnTo>
                  <a:lnTo>
                    <a:pt x="51" y="93"/>
                  </a:lnTo>
                  <a:lnTo>
                    <a:pt x="32" y="87"/>
                  </a:lnTo>
                  <a:lnTo>
                    <a:pt x="17" y="79"/>
                  </a:lnTo>
                  <a:lnTo>
                    <a:pt x="8" y="69"/>
                  </a:lnTo>
                  <a:lnTo>
                    <a:pt x="1" y="57"/>
                  </a:lnTo>
                  <a:lnTo>
                    <a:pt x="0" y="45"/>
                  </a:lnTo>
                  <a:lnTo>
                    <a:pt x="3" y="29"/>
                  </a:lnTo>
                  <a:lnTo>
                    <a:pt x="6" y="19"/>
                  </a:lnTo>
                  <a:lnTo>
                    <a:pt x="13" y="12"/>
                  </a:lnTo>
                  <a:lnTo>
                    <a:pt x="18" y="5"/>
                  </a:lnTo>
                  <a:lnTo>
                    <a:pt x="2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2" name="Freeform 408"/>
            <p:cNvSpPr>
              <a:spLocks/>
            </p:cNvSpPr>
            <p:nvPr/>
          </p:nvSpPr>
          <p:spPr bwMode="auto">
            <a:xfrm>
              <a:off x="1743076" y="4216401"/>
              <a:ext cx="96838" cy="104775"/>
            </a:xfrm>
            <a:custGeom>
              <a:avLst/>
              <a:gdLst/>
              <a:ahLst/>
              <a:cxnLst>
                <a:cxn ang="0">
                  <a:pos x="27" y="0"/>
                </a:cxn>
                <a:cxn ang="0">
                  <a:pos x="40" y="1"/>
                </a:cxn>
                <a:cxn ang="0">
                  <a:pos x="50" y="6"/>
                </a:cxn>
                <a:cxn ang="0">
                  <a:pos x="57" y="18"/>
                </a:cxn>
                <a:cxn ang="0">
                  <a:pos x="61" y="32"/>
                </a:cxn>
                <a:cxn ang="0">
                  <a:pos x="61" y="46"/>
                </a:cxn>
                <a:cxn ang="0">
                  <a:pos x="55" y="55"/>
                </a:cxn>
                <a:cxn ang="0">
                  <a:pos x="47" y="63"/>
                </a:cxn>
                <a:cxn ang="0">
                  <a:pos x="36" y="66"/>
                </a:cxn>
                <a:cxn ang="0">
                  <a:pos x="24" y="66"/>
                </a:cxn>
                <a:cxn ang="0">
                  <a:pos x="13" y="61"/>
                </a:cxn>
                <a:cxn ang="0">
                  <a:pos x="3" y="47"/>
                </a:cxn>
                <a:cxn ang="0">
                  <a:pos x="0" y="31"/>
                </a:cxn>
                <a:cxn ang="0">
                  <a:pos x="1" y="23"/>
                </a:cxn>
                <a:cxn ang="0">
                  <a:pos x="3" y="17"/>
                </a:cxn>
                <a:cxn ang="0">
                  <a:pos x="13" y="6"/>
                </a:cxn>
                <a:cxn ang="0">
                  <a:pos x="27" y="0"/>
                </a:cxn>
              </a:cxnLst>
              <a:rect l="0" t="0" r="r" b="b"/>
              <a:pathLst>
                <a:path w="61" h="66">
                  <a:moveTo>
                    <a:pt x="27" y="0"/>
                  </a:moveTo>
                  <a:lnTo>
                    <a:pt x="40" y="1"/>
                  </a:lnTo>
                  <a:lnTo>
                    <a:pt x="50" y="6"/>
                  </a:lnTo>
                  <a:lnTo>
                    <a:pt x="57" y="18"/>
                  </a:lnTo>
                  <a:lnTo>
                    <a:pt x="61" y="32"/>
                  </a:lnTo>
                  <a:lnTo>
                    <a:pt x="61" y="46"/>
                  </a:lnTo>
                  <a:lnTo>
                    <a:pt x="55" y="55"/>
                  </a:lnTo>
                  <a:lnTo>
                    <a:pt x="47" y="63"/>
                  </a:lnTo>
                  <a:lnTo>
                    <a:pt x="36" y="66"/>
                  </a:lnTo>
                  <a:lnTo>
                    <a:pt x="24" y="66"/>
                  </a:lnTo>
                  <a:lnTo>
                    <a:pt x="13" y="61"/>
                  </a:lnTo>
                  <a:lnTo>
                    <a:pt x="3" y="47"/>
                  </a:lnTo>
                  <a:lnTo>
                    <a:pt x="0" y="31"/>
                  </a:lnTo>
                  <a:lnTo>
                    <a:pt x="1" y="23"/>
                  </a:lnTo>
                  <a:lnTo>
                    <a:pt x="3" y="17"/>
                  </a:lnTo>
                  <a:lnTo>
                    <a:pt x="13" y="6"/>
                  </a:lnTo>
                  <a:lnTo>
                    <a:pt x="27" y="0"/>
                  </a:lnTo>
                  <a:close/>
                </a:path>
              </a:pathLst>
            </a:custGeom>
            <a:solidFill>
              <a:srgbClr val="99CBB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3" name="Freeform 409"/>
            <p:cNvSpPr>
              <a:spLocks/>
            </p:cNvSpPr>
            <p:nvPr/>
          </p:nvSpPr>
          <p:spPr bwMode="auto">
            <a:xfrm>
              <a:off x="1765301" y="4240213"/>
              <a:ext cx="57150" cy="57150"/>
            </a:xfrm>
            <a:custGeom>
              <a:avLst/>
              <a:gdLst/>
              <a:ahLst/>
              <a:cxnLst>
                <a:cxn ang="0">
                  <a:pos x="15" y="0"/>
                </a:cxn>
                <a:cxn ang="0">
                  <a:pos x="24" y="2"/>
                </a:cxn>
                <a:cxn ang="0">
                  <a:pos x="32" y="8"/>
                </a:cxn>
                <a:cxn ang="0">
                  <a:pos x="36" y="16"/>
                </a:cxn>
                <a:cxn ang="0">
                  <a:pos x="34" y="25"/>
                </a:cxn>
                <a:cxn ang="0">
                  <a:pos x="28" y="32"/>
                </a:cxn>
                <a:cxn ang="0">
                  <a:pos x="20" y="36"/>
                </a:cxn>
                <a:cxn ang="0">
                  <a:pos x="11" y="35"/>
                </a:cxn>
                <a:cxn ang="0">
                  <a:pos x="4" y="30"/>
                </a:cxn>
                <a:cxn ang="0">
                  <a:pos x="0" y="21"/>
                </a:cxn>
                <a:cxn ang="0">
                  <a:pos x="1" y="12"/>
                </a:cxn>
                <a:cxn ang="0">
                  <a:pos x="6" y="4"/>
                </a:cxn>
                <a:cxn ang="0">
                  <a:pos x="15" y="0"/>
                </a:cxn>
              </a:cxnLst>
              <a:rect l="0" t="0" r="r" b="b"/>
              <a:pathLst>
                <a:path w="36" h="36">
                  <a:moveTo>
                    <a:pt x="15" y="0"/>
                  </a:moveTo>
                  <a:lnTo>
                    <a:pt x="24" y="2"/>
                  </a:lnTo>
                  <a:lnTo>
                    <a:pt x="32" y="8"/>
                  </a:lnTo>
                  <a:lnTo>
                    <a:pt x="36" y="16"/>
                  </a:lnTo>
                  <a:lnTo>
                    <a:pt x="34" y="25"/>
                  </a:lnTo>
                  <a:lnTo>
                    <a:pt x="28" y="32"/>
                  </a:lnTo>
                  <a:lnTo>
                    <a:pt x="20" y="36"/>
                  </a:lnTo>
                  <a:lnTo>
                    <a:pt x="11" y="35"/>
                  </a:lnTo>
                  <a:lnTo>
                    <a:pt x="4" y="30"/>
                  </a:lnTo>
                  <a:lnTo>
                    <a:pt x="0" y="21"/>
                  </a:lnTo>
                  <a:lnTo>
                    <a:pt x="1" y="12"/>
                  </a:lnTo>
                  <a:lnTo>
                    <a:pt x="6" y="4"/>
                  </a:lnTo>
                  <a:lnTo>
                    <a:pt x="1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4" name="Freeform 410"/>
            <p:cNvSpPr>
              <a:spLocks/>
            </p:cNvSpPr>
            <p:nvPr/>
          </p:nvSpPr>
          <p:spPr bwMode="auto">
            <a:xfrm>
              <a:off x="1757363" y="4248151"/>
              <a:ext cx="25400" cy="26988"/>
            </a:xfrm>
            <a:custGeom>
              <a:avLst/>
              <a:gdLst/>
              <a:ahLst/>
              <a:cxnLst>
                <a:cxn ang="0">
                  <a:pos x="8" y="0"/>
                </a:cxn>
                <a:cxn ang="0">
                  <a:pos x="10" y="0"/>
                </a:cxn>
                <a:cxn ang="0">
                  <a:pos x="13" y="2"/>
                </a:cxn>
                <a:cxn ang="0">
                  <a:pos x="16" y="6"/>
                </a:cxn>
                <a:cxn ang="0">
                  <a:pos x="16" y="11"/>
                </a:cxn>
                <a:cxn ang="0">
                  <a:pos x="15" y="13"/>
                </a:cxn>
                <a:cxn ang="0">
                  <a:pos x="13" y="16"/>
                </a:cxn>
                <a:cxn ang="0">
                  <a:pos x="10" y="17"/>
                </a:cxn>
                <a:cxn ang="0">
                  <a:pos x="6" y="17"/>
                </a:cxn>
                <a:cxn ang="0">
                  <a:pos x="4" y="16"/>
                </a:cxn>
                <a:cxn ang="0">
                  <a:pos x="1" y="13"/>
                </a:cxn>
                <a:cxn ang="0">
                  <a:pos x="0" y="11"/>
                </a:cxn>
                <a:cxn ang="0">
                  <a:pos x="0" y="7"/>
                </a:cxn>
                <a:cxn ang="0">
                  <a:pos x="1" y="4"/>
                </a:cxn>
                <a:cxn ang="0">
                  <a:pos x="4" y="2"/>
                </a:cxn>
                <a:cxn ang="0">
                  <a:pos x="8" y="0"/>
                </a:cxn>
              </a:cxnLst>
              <a:rect l="0" t="0" r="r" b="b"/>
              <a:pathLst>
                <a:path w="16" h="17">
                  <a:moveTo>
                    <a:pt x="8" y="0"/>
                  </a:moveTo>
                  <a:lnTo>
                    <a:pt x="10" y="0"/>
                  </a:lnTo>
                  <a:lnTo>
                    <a:pt x="13" y="2"/>
                  </a:lnTo>
                  <a:lnTo>
                    <a:pt x="16" y="6"/>
                  </a:lnTo>
                  <a:lnTo>
                    <a:pt x="16" y="11"/>
                  </a:lnTo>
                  <a:lnTo>
                    <a:pt x="15" y="13"/>
                  </a:lnTo>
                  <a:lnTo>
                    <a:pt x="13" y="16"/>
                  </a:lnTo>
                  <a:lnTo>
                    <a:pt x="10" y="17"/>
                  </a:lnTo>
                  <a:lnTo>
                    <a:pt x="6" y="17"/>
                  </a:lnTo>
                  <a:lnTo>
                    <a:pt x="4" y="16"/>
                  </a:lnTo>
                  <a:lnTo>
                    <a:pt x="1" y="13"/>
                  </a:lnTo>
                  <a:lnTo>
                    <a:pt x="0" y="11"/>
                  </a:lnTo>
                  <a:lnTo>
                    <a:pt x="0" y="7"/>
                  </a:lnTo>
                  <a:lnTo>
                    <a:pt x="1" y="4"/>
                  </a:lnTo>
                  <a:lnTo>
                    <a:pt x="4" y="2"/>
                  </a:lnTo>
                  <a:lnTo>
                    <a:pt x="8"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5" name="Freeform 411"/>
            <p:cNvSpPr>
              <a:spLocks/>
            </p:cNvSpPr>
            <p:nvPr/>
          </p:nvSpPr>
          <p:spPr bwMode="auto">
            <a:xfrm>
              <a:off x="1811338" y="4275138"/>
              <a:ext cx="14288" cy="14288"/>
            </a:xfrm>
            <a:custGeom>
              <a:avLst/>
              <a:gdLst/>
              <a:ahLst/>
              <a:cxnLst>
                <a:cxn ang="0">
                  <a:pos x="3" y="0"/>
                </a:cxn>
                <a:cxn ang="0">
                  <a:pos x="8" y="0"/>
                </a:cxn>
                <a:cxn ang="0">
                  <a:pos x="9" y="3"/>
                </a:cxn>
                <a:cxn ang="0">
                  <a:pos x="9" y="6"/>
                </a:cxn>
                <a:cxn ang="0">
                  <a:pos x="8" y="8"/>
                </a:cxn>
                <a:cxn ang="0">
                  <a:pos x="5" y="9"/>
                </a:cxn>
                <a:cxn ang="0">
                  <a:pos x="4" y="9"/>
                </a:cxn>
                <a:cxn ang="0">
                  <a:pos x="2" y="8"/>
                </a:cxn>
                <a:cxn ang="0">
                  <a:pos x="0" y="6"/>
                </a:cxn>
                <a:cxn ang="0">
                  <a:pos x="0" y="4"/>
                </a:cxn>
                <a:cxn ang="0">
                  <a:pos x="2" y="1"/>
                </a:cxn>
                <a:cxn ang="0">
                  <a:pos x="3" y="0"/>
                </a:cxn>
              </a:cxnLst>
              <a:rect l="0" t="0" r="r" b="b"/>
              <a:pathLst>
                <a:path w="9" h="9">
                  <a:moveTo>
                    <a:pt x="3" y="0"/>
                  </a:moveTo>
                  <a:lnTo>
                    <a:pt x="8" y="0"/>
                  </a:lnTo>
                  <a:lnTo>
                    <a:pt x="9" y="3"/>
                  </a:lnTo>
                  <a:lnTo>
                    <a:pt x="9" y="6"/>
                  </a:lnTo>
                  <a:lnTo>
                    <a:pt x="8" y="8"/>
                  </a:lnTo>
                  <a:lnTo>
                    <a:pt x="5" y="9"/>
                  </a:lnTo>
                  <a:lnTo>
                    <a:pt x="4" y="9"/>
                  </a:lnTo>
                  <a:lnTo>
                    <a:pt x="2" y="8"/>
                  </a:lnTo>
                  <a:lnTo>
                    <a:pt x="0" y="6"/>
                  </a:lnTo>
                  <a:lnTo>
                    <a:pt x="0" y="4"/>
                  </a:lnTo>
                  <a:lnTo>
                    <a:pt x="2" y="1"/>
                  </a:lnTo>
                  <a:lnTo>
                    <a:pt x="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6" name="Freeform 412"/>
            <p:cNvSpPr>
              <a:spLocks/>
            </p:cNvSpPr>
            <p:nvPr/>
          </p:nvSpPr>
          <p:spPr bwMode="auto">
            <a:xfrm>
              <a:off x="1868488" y="4137026"/>
              <a:ext cx="20638" cy="20638"/>
            </a:xfrm>
            <a:custGeom>
              <a:avLst/>
              <a:gdLst/>
              <a:ahLst/>
              <a:cxnLst>
                <a:cxn ang="0">
                  <a:pos x="4" y="0"/>
                </a:cxn>
                <a:cxn ang="0">
                  <a:pos x="8" y="0"/>
                </a:cxn>
                <a:cxn ang="0">
                  <a:pos x="10" y="2"/>
                </a:cxn>
                <a:cxn ang="0">
                  <a:pos x="13" y="4"/>
                </a:cxn>
                <a:cxn ang="0">
                  <a:pos x="13" y="7"/>
                </a:cxn>
                <a:cxn ang="0">
                  <a:pos x="10" y="12"/>
                </a:cxn>
                <a:cxn ang="0">
                  <a:pos x="8" y="13"/>
                </a:cxn>
                <a:cxn ang="0">
                  <a:pos x="4" y="13"/>
                </a:cxn>
                <a:cxn ang="0">
                  <a:pos x="0" y="9"/>
                </a:cxn>
                <a:cxn ang="0">
                  <a:pos x="0" y="4"/>
                </a:cxn>
                <a:cxn ang="0">
                  <a:pos x="1" y="2"/>
                </a:cxn>
                <a:cxn ang="0">
                  <a:pos x="4" y="0"/>
                </a:cxn>
              </a:cxnLst>
              <a:rect l="0" t="0" r="r" b="b"/>
              <a:pathLst>
                <a:path w="13" h="13">
                  <a:moveTo>
                    <a:pt x="4" y="0"/>
                  </a:moveTo>
                  <a:lnTo>
                    <a:pt x="8" y="0"/>
                  </a:lnTo>
                  <a:lnTo>
                    <a:pt x="10" y="2"/>
                  </a:lnTo>
                  <a:lnTo>
                    <a:pt x="13" y="4"/>
                  </a:lnTo>
                  <a:lnTo>
                    <a:pt x="13" y="7"/>
                  </a:lnTo>
                  <a:lnTo>
                    <a:pt x="10" y="12"/>
                  </a:lnTo>
                  <a:lnTo>
                    <a:pt x="8" y="13"/>
                  </a:lnTo>
                  <a:lnTo>
                    <a:pt x="4" y="13"/>
                  </a:lnTo>
                  <a:lnTo>
                    <a:pt x="0" y="9"/>
                  </a:lnTo>
                  <a:lnTo>
                    <a:pt x="0" y="4"/>
                  </a:lnTo>
                  <a:lnTo>
                    <a:pt x="1" y="2"/>
                  </a:lnTo>
                  <a:lnTo>
                    <a:pt x="4" y="0"/>
                  </a:lnTo>
                  <a:close/>
                </a:path>
              </a:pathLst>
            </a:custGeom>
            <a:solidFill>
              <a:srgbClr val="BE62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7" name="Freeform 413"/>
            <p:cNvSpPr>
              <a:spLocks/>
            </p:cNvSpPr>
            <p:nvPr/>
          </p:nvSpPr>
          <p:spPr bwMode="auto">
            <a:xfrm>
              <a:off x="1846263" y="4081463"/>
              <a:ext cx="20638" cy="19050"/>
            </a:xfrm>
            <a:custGeom>
              <a:avLst/>
              <a:gdLst/>
              <a:ahLst/>
              <a:cxnLst>
                <a:cxn ang="0">
                  <a:pos x="4" y="0"/>
                </a:cxn>
                <a:cxn ang="0">
                  <a:pos x="9" y="0"/>
                </a:cxn>
                <a:cxn ang="0">
                  <a:pos x="13" y="4"/>
                </a:cxn>
                <a:cxn ang="0">
                  <a:pos x="13" y="9"/>
                </a:cxn>
                <a:cxn ang="0">
                  <a:pos x="9" y="12"/>
                </a:cxn>
                <a:cxn ang="0">
                  <a:pos x="4" y="12"/>
                </a:cxn>
                <a:cxn ang="0">
                  <a:pos x="1" y="11"/>
                </a:cxn>
                <a:cxn ang="0">
                  <a:pos x="0" y="9"/>
                </a:cxn>
                <a:cxn ang="0">
                  <a:pos x="0" y="4"/>
                </a:cxn>
                <a:cxn ang="0">
                  <a:pos x="1" y="1"/>
                </a:cxn>
                <a:cxn ang="0">
                  <a:pos x="4" y="0"/>
                </a:cxn>
              </a:cxnLst>
              <a:rect l="0" t="0" r="r" b="b"/>
              <a:pathLst>
                <a:path w="13" h="12">
                  <a:moveTo>
                    <a:pt x="4" y="0"/>
                  </a:moveTo>
                  <a:lnTo>
                    <a:pt x="9" y="0"/>
                  </a:lnTo>
                  <a:lnTo>
                    <a:pt x="13" y="4"/>
                  </a:lnTo>
                  <a:lnTo>
                    <a:pt x="13" y="9"/>
                  </a:lnTo>
                  <a:lnTo>
                    <a:pt x="9" y="12"/>
                  </a:lnTo>
                  <a:lnTo>
                    <a:pt x="4" y="12"/>
                  </a:lnTo>
                  <a:lnTo>
                    <a:pt x="1" y="11"/>
                  </a:lnTo>
                  <a:lnTo>
                    <a:pt x="0" y="9"/>
                  </a:lnTo>
                  <a:lnTo>
                    <a:pt x="0" y="4"/>
                  </a:lnTo>
                  <a:lnTo>
                    <a:pt x="1" y="1"/>
                  </a:lnTo>
                  <a:lnTo>
                    <a:pt x="4" y="0"/>
                  </a:lnTo>
                  <a:close/>
                </a:path>
              </a:pathLst>
            </a:custGeom>
            <a:solidFill>
              <a:srgbClr val="BE628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8" name="Freeform 414"/>
            <p:cNvSpPr>
              <a:spLocks/>
            </p:cNvSpPr>
            <p:nvPr/>
          </p:nvSpPr>
          <p:spPr bwMode="auto">
            <a:xfrm>
              <a:off x="1838326" y="3949701"/>
              <a:ext cx="125413" cy="266700"/>
            </a:xfrm>
            <a:custGeom>
              <a:avLst/>
              <a:gdLst/>
              <a:ahLst/>
              <a:cxnLst>
                <a:cxn ang="0">
                  <a:pos x="0" y="0"/>
                </a:cxn>
                <a:cxn ang="0">
                  <a:pos x="2" y="1"/>
                </a:cxn>
                <a:cxn ang="0">
                  <a:pos x="8" y="8"/>
                </a:cxn>
                <a:cxn ang="0">
                  <a:pos x="16" y="15"/>
                </a:cxn>
                <a:cxn ang="0">
                  <a:pos x="25" y="27"/>
                </a:cxn>
                <a:cxn ang="0">
                  <a:pos x="37" y="39"/>
                </a:cxn>
                <a:cxn ang="0">
                  <a:pos x="47" y="53"/>
                </a:cxn>
                <a:cxn ang="0">
                  <a:pos x="57" y="70"/>
                </a:cxn>
                <a:cxn ang="0">
                  <a:pos x="66" y="87"/>
                </a:cxn>
                <a:cxn ang="0">
                  <a:pos x="71" y="103"/>
                </a:cxn>
                <a:cxn ang="0">
                  <a:pos x="75" y="126"/>
                </a:cxn>
                <a:cxn ang="0">
                  <a:pos x="78" y="143"/>
                </a:cxn>
                <a:cxn ang="0">
                  <a:pos x="79" y="155"/>
                </a:cxn>
                <a:cxn ang="0">
                  <a:pos x="79" y="163"/>
                </a:cxn>
                <a:cxn ang="0">
                  <a:pos x="78" y="167"/>
                </a:cxn>
                <a:cxn ang="0">
                  <a:pos x="78" y="168"/>
                </a:cxn>
                <a:cxn ang="0">
                  <a:pos x="76" y="164"/>
                </a:cxn>
                <a:cxn ang="0">
                  <a:pos x="75" y="155"/>
                </a:cxn>
                <a:cxn ang="0">
                  <a:pos x="73" y="140"/>
                </a:cxn>
                <a:cxn ang="0">
                  <a:pos x="67" y="121"/>
                </a:cxn>
                <a:cxn ang="0">
                  <a:pos x="61" y="99"/>
                </a:cxn>
                <a:cxn ang="0">
                  <a:pos x="51" y="76"/>
                </a:cxn>
                <a:cxn ang="0">
                  <a:pos x="37" y="53"/>
                </a:cxn>
                <a:cxn ang="0">
                  <a:pos x="24" y="36"/>
                </a:cxn>
                <a:cxn ang="0">
                  <a:pos x="15" y="23"/>
                </a:cxn>
                <a:cxn ang="0">
                  <a:pos x="9" y="13"/>
                </a:cxn>
                <a:cxn ang="0">
                  <a:pos x="5" y="6"/>
                </a:cxn>
                <a:cxn ang="0">
                  <a:pos x="2" y="2"/>
                </a:cxn>
                <a:cxn ang="0">
                  <a:pos x="0" y="1"/>
                </a:cxn>
                <a:cxn ang="0">
                  <a:pos x="0" y="0"/>
                </a:cxn>
              </a:cxnLst>
              <a:rect l="0" t="0" r="r" b="b"/>
              <a:pathLst>
                <a:path w="79" h="168">
                  <a:moveTo>
                    <a:pt x="0" y="0"/>
                  </a:moveTo>
                  <a:lnTo>
                    <a:pt x="2" y="1"/>
                  </a:lnTo>
                  <a:lnTo>
                    <a:pt x="8" y="8"/>
                  </a:lnTo>
                  <a:lnTo>
                    <a:pt x="16" y="15"/>
                  </a:lnTo>
                  <a:lnTo>
                    <a:pt x="25" y="27"/>
                  </a:lnTo>
                  <a:lnTo>
                    <a:pt x="37" y="39"/>
                  </a:lnTo>
                  <a:lnTo>
                    <a:pt x="47" y="53"/>
                  </a:lnTo>
                  <a:lnTo>
                    <a:pt x="57" y="70"/>
                  </a:lnTo>
                  <a:lnTo>
                    <a:pt x="66" y="87"/>
                  </a:lnTo>
                  <a:lnTo>
                    <a:pt x="71" y="103"/>
                  </a:lnTo>
                  <a:lnTo>
                    <a:pt x="75" y="126"/>
                  </a:lnTo>
                  <a:lnTo>
                    <a:pt x="78" y="143"/>
                  </a:lnTo>
                  <a:lnTo>
                    <a:pt x="79" y="155"/>
                  </a:lnTo>
                  <a:lnTo>
                    <a:pt x="79" y="163"/>
                  </a:lnTo>
                  <a:lnTo>
                    <a:pt x="78" y="167"/>
                  </a:lnTo>
                  <a:lnTo>
                    <a:pt x="78" y="168"/>
                  </a:lnTo>
                  <a:lnTo>
                    <a:pt x="76" y="164"/>
                  </a:lnTo>
                  <a:lnTo>
                    <a:pt x="75" y="155"/>
                  </a:lnTo>
                  <a:lnTo>
                    <a:pt x="73" y="140"/>
                  </a:lnTo>
                  <a:lnTo>
                    <a:pt x="67" y="121"/>
                  </a:lnTo>
                  <a:lnTo>
                    <a:pt x="61" y="99"/>
                  </a:lnTo>
                  <a:lnTo>
                    <a:pt x="51" y="76"/>
                  </a:lnTo>
                  <a:lnTo>
                    <a:pt x="37" y="53"/>
                  </a:lnTo>
                  <a:lnTo>
                    <a:pt x="24" y="36"/>
                  </a:lnTo>
                  <a:lnTo>
                    <a:pt x="15" y="23"/>
                  </a:lnTo>
                  <a:lnTo>
                    <a:pt x="9" y="13"/>
                  </a:lnTo>
                  <a:lnTo>
                    <a:pt x="5" y="6"/>
                  </a:lnTo>
                  <a:lnTo>
                    <a:pt x="2" y="2"/>
                  </a:lnTo>
                  <a:lnTo>
                    <a:pt x="0" y="1"/>
                  </a:lnTo>
                  <a:lnTo>
                    <a:pt x="0" y="0"/>
                  </a:lnTo>
                  <a:close/>
                </a:path>
              </a:pathLst>
            </a:custGeom>
            <a:solidFill>
              <a:srgbClr val="C9575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9" name="Freeform 415"/>
            <p:cNvSpPr>
              <a:spLocks/>
            </p:cNvSpPr>
            <p:nvPr/>
          </p:nvSpPr>
          <p:spPr bwMode="auto">
            <a:xfrm>
              <a:off x="1622426" y="4003676"/>
              <a:ext cx="49213" cy="131763"/>
            </a:xfrm>
            <a:custGeom>
              <a:avLst/>
              <a:gdLst/>
              <a:ahLst/>
              <a:cxnLst>
                <a:cxn ang="0">
                  <a:pos x="0" y="0"/>
                </a:cxn>
                <a:cxn ang="0">
                  <a:pos x="2" y="0"/>
                </a:cxn>
                <a:cxn ang="0">
                  <a:pos x="5" y="5"/>
                </a:cxn>
                <a:cxn ang="0">
                  <a:pos x="6" y="14"/>
                </a:cxn>
                <a:cxn ang="0">
                  <a:pos x="10" y="28"/>
                </a:cxn>
                <a:cxn ang="0">
                  <a:pos x="15" y="45"/>
                </a:cxn>
                <a:cxn ang="0">
                  <a:pos x="20" y="59"/>
                </a:cxn>
                <a:cxn ang="0">
                  <a:pos x="26" y="72"/>
                </a:cxn>
                <a:cxn ang="0">
                  <a:pos x="31" y="81"/>
                </a:cxn>
                <a:cxn ang="0">
                  <a:pos x="30" y="82"/>
                </a:cxn>
                <a:cxn ang="0">
                  <a:pos x="28" y="83"/>
                </a:cxn>
                <a:cxn ang="0">
                  <a:pos x="24" y="83"/>
                </a:cxn>
                <a:cxn ang="0">
                  <a:pos x="21" y="82"/>
                </a:cxn>
                <a:cxn ang="0">
                  <a:pos x="17" y="79"/>
                </a:cxn>
                <a:cxn ang="0">
                  <a:pos x="15" y="74"/>
                </a:cxn>
                <a:cxn ang="0">
                  <a:pos x="11" y="65"/>
                </a:cxn>
                <a:cxn ang="0">
                  <a:pos x="8" y="53"/>
                </a:cxn>
                <a:cxn ang="0">
                  <a:pos x="5" y="39"/>
                </a:cxn>
                <a:cxn ang="0">
                  <a:pos x="3" y="25"/>
                </a:cxn>
                <a:cxn ang="0">
                  <a:pos x="1" y="12"/>
                </a:cxn>
                <a:cxn ang="0">
                  <a:pos x="0" y="4"/>
                </a:cxn>
                <a:cxn ang="0">
                  <a:pos x="0" y="0"/>
                </a:cxn>
              </a:cxnLst>
              <a:rect l="0" t="0" r="r" b="b"/>
              <a:pathLst>
                <a:path w="31" h="83">
                  <a:moveTo>
                    <a:pt x="0" y="0"/>
                  </a:moveTo>
                  <a:lnTo>
                    <a:pt x="2" y="0"/>
                  </a:lnTo>
                  <a:lnTo>
                    <a:pt x="5" y="5"/>
                  </a:lnTo>
                  <a:lnTo>
                    <a:pt x="6" y="14"/>
                  </a:lnTo>
                  <a:lnTo>
                    <a:pt x="10" y="28"/>
                  </a:lnTo>
                  <a:lnTo>
                    <a:pt x="15" y="45"/>
                  </a:lnTo>
                  <a:lnTo>
                    <a:pt x="20" y="59"/>
                  </a:lnTo>
                  <a:lnTo>
                    <a:pt x="26" y="72"/>
                  </a:lnTo>
                  <a:lnTo>
                    <a:pt x="31" y="81"/>
                  </a:lnTo>
                  <a:lnTo>
                    <a:pt x="30" y="82"/>
                  </a:lnTo>
                  <a:lnTo>
                    <a:pt x="28" y="83"/>
                  </a:lnTo>
                  <a:lnTo>
                    <a:pt x="24" y="83"/>
                  </a:lnTo>
                  <a:lnTo>
                    <a:pt x="21" y="82"/>
                  </a:lnTo>
                  <a:lnTo>
                    <a:pt x="17" y="79"/>
                  </a:lnTo>
                  <a:lnTo>
                    <a:pt x="15" y="74"/>
                  </a:lnTo>
                  <a:lnTo>
                    <a:pt x="11" y="65"/>
                  </a:lnTo>
                  <a:lnTo>
                    <a:pt x="8" y="53"/>
                  </a:lnTo>
                  <a:lnTo>
                    <a:pt x="5" y="39"/>
                  </a:lnTo>
                  <a:lnTo>
                    <a:pt x="3" y="25"/>
                  </a:lnTo>
                  <a:lnTo>
                    <a:pt x="1" y="12"/>
                  </a:lnTo>
                  <a:lnTo>
                    <a:pt x="0" y="4"/>
                  </a:lnTo>
                  <a:lnTo>
                    <a:pt x="0" y="0"/>
                  </a:lnTo>
                  <a:close/>
                </a:path>
              </a:pathLst>
            </a:custGeom>
            <a:solidFill>
              <a:srgbClr val="C5756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0" name="Freeform 416"/>
            <p:cNvSpPr>
              <a:spLocks/>
            </p:cNvSpPr>
            <p:nvPr/>
          </p:nvSpPr>
          <p:spPr bwMode="auto">
            <a:xfrm>
              <a:off x="1698626" y="4246563"/>
              <a:ext cx="60325" cy="130175"/>
            </a:xfrm>
            <a:custGeom>
              <a:avLst/>
              <a:gdLst/>
              <a:ahLst/>
              <a:cxnLst>
                <a:cxn ang="0">
                  <a:pos x="5" y="0"/>
                </a:cxn>
                <a:cxn ang="0">
                  <a:pos x="9" y="0"/>
                </a:cxn>
                <a:cxn ang="0">
                  <a:pos x="11" y="9"/>
                </a:cxn>
                <a:cxn ang="0">
                  <a:pos x="14" y="23"/>
                </a:cxn>
                <a:cxn ang="0">
                  <a:pos x="19" y="37"/>
                </a:cxn>
                <a:cxn ang="0">
                  <a:pos x="25" y="54"/>
                </a:cxn>
                <a:cxn ang="0">
                  <a:pos x="32" y="66"/>
                </a:cxn>
                <a:cxn ang="0">
                  <a:pos x="37" y="75"/>
                </a:cxn>
                <a:cxn ang="0">
                  <a:pos x="38" y="80"/>
                </a:cxn>
                <a:cxn ang="0">
                  <a:pos x="36" y="82"/>
                </a:cxn>
                <a:cxn ang="0">
                  <a:pos x="34" y="79"/>
                </a:cxn>
                <a:cxn ang="0">
                  <a:pos x="29" y="72"/>
                </a:cxn>
                <a:cxn ang="0">
                  <a:pos x="23" y="61"/>
                </a:cxn>
                <a:cxn ang="0">
                  <a:pos x="15" y="49"/>
                </a:cxn>
                <a:cxn ang="0">
                  <a:pos x="9" y="36"/>
                </a:cxn>
                <a:cxn ang="0">
                  <a:pos x="3" y="24"/>
                </a:cxn>
                <a:cxn ang="0">
                  <a:pos x="0" y="15"/>
                </a:cxn>
                <a:cxn ang="0">
                  <a:pos x="0" y="7"/>
                </a:cxn>
                <a:cxn ang="0">
                  <a:pos x="1" y="4"/>
                </a:cxn>
                <a:cxn ang="0">
                  <a:pos x="5" y="0"/>
                </a:cxn>
              </a:cxnLst>
              <a:rect l="0" t="0" r="r" b="b"/>
              <a:pathLst>
                <a:path w="38" h="82">
                  <a:moveTo>
                    <a:pt x="5" y="0"/>
                  </a:moveTo>
                  <a:lnTo>
                    <a:pt x="9" y="0"/>
                  </a:lnTo>
                  <a:lnTo>
                    <a:pt x="11" y="9"/>
                  </a:lnTo>
                  <a:lnTo>
                    <a:pt x="14" y="23"/>
                  </a:lnTo>
                  <a:lnTo>
                    <a:pt x="19" y="37"/>
                  </a:lnTo>
                  <a:lnTo>
                    <a:pt x="25" y="54"/>
                  </a:lnTo>
                  <a:lnTo>
                    <a:pt x="32" y="66"/>
                  </a:lnTo>
                  <a:lnTo>
                    <a:pt x="37" y="75"/>
                  </a:lnTo>
                  <a:lnTo>
                    <a:pt x="38" y="80"/>
                  </a:lnTo>
                  <a:lnTo>
                    <a:pt x="36" y="82"/>
                  </a:lnTo>
                  <a:lnTo>
                    <a:pt x="34" y="79"/>
                  </a:lnTo>
                  <a:lnTo>
                    <a:pt x="29" y="72"/>
                  </a:lnTo>
                  <a:lnTo>
                    <a:pt x="23" y="61"/>
                  </a:lnTo>
                  <a:lnTo>
                    <a:pt x="15" y="49"/>
                  </a:lnTo>
                  <a:lnTo>
                    <a:pt x="9" y="36"/>
                  </a:lnTo>
                  <a:lnTo>
                    <a:pt x="3" y="24"/>
                  </a:lnTo>
                  <a:lnTo>
                    <a:pt x="0" y="15"/>
                  </a:lnTo>
                  <a:lnTo>
                    <a:pt x="0" y="7"/>
                  </a:lnTo>
                  <a:lnTo>
                    <a:pt x="1" y="4"/>
                  </a:lnTo>
                  <a:lnTo>
                    <a:pt x="5" y="0"/>
                  </a:lnTo>
                  <a:close/>
                </a:path>
              </a:pathLst>
            </a:custGeom>
            <a:solidFill>
              <a:srgbClr val="C5756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1" name="Freeform 417"/>
            <p:cNvSpPr>
              <a:spLocks/>
            </p:cNvSpPr>
            <p:nvPr/>
          </p:nvSpPr>
          <p:spPr bwMode="auto">
            <a:xfrm>
              <a:off x="1366838" y="3790951"/>
              <a:ext cx="500063" cy="644525"/>
            </a:xfrm>
            <a:custGeom>
              <a:avLst/>
              <a:gdLst/>
              <a:ahLst/>
              <a:cxnLst>
                <a:cxn ang="0">
                  <a:pos x="315" y="2"/>
                </a:cxn>
                <a:cxn ang="0">
                  <a:pos x="312" y="6"/>
                </a:cxn>
                <a:cxn ang="0">
                  <a:pos x="306" y="15"/>
                </a:cxn>
                <a:cxn ang="0">
                  <a:pos x="292" y="31"/>
                </a:cxn>
                <a:cxn ang="0">
                  <a:pos x="251" y="74"/>
                </a:cxn>
                <a:cxn ang="0">
                  <a:pos x="248" y="49"/>
                </a:cxn>
                <a:cxn ang="0">
                  <a:pos x="242" y="46"/>
                </a:cxn>
                <a:cxn ang="0">
                  <a:pos x="238" y="45"/>
                </a:cxn>
                <a:cxn ang="0">
                  <a:pos x="224" y="49"/>
                </a:cxn>
                <a:cxn ang="0">
                  <a:pos x="205" y="55"/>
                </a:cxn>
                <a:cxn ang="0">
                  <a:pos x="198" y="64"/>
                </a:cxn>
                <a:cxn ang="0">
                  <a:pos x="198" y="78"/>
                </a:cxn>
                <a:cxn ang="0">
                  <a:pos x="251" y="86"/>
                </a:cxn>
                <a:cxn ang="0">
                  <a:pos x="182" y="178"/>
                </a:cxn>
                <a:cxn ang="0">
                  <a:pos x="208" y="206"/>
                </a:cxn>
                <a:cxn ang="0">
                  <a:pos x="251" y="376"/>
                </a:cxn>
                <a:cxn ang="0">
                  <a:pos x="241" y="380"/>
                </a:cxn>
                <a:cxn ang="0">
                  <a:pos x="217" y="389"/>
                </a:cxn>
                <a:cxn ang="0">
                  <a:pos x="182" y="401"/>
                </a:cxn>
                <a:cxn ang="0">
                  <a:pos x="148" y="406"/>
                </a:cxn>
                <a:cxn ang="0">
                  <a:pos x="117" y="401"/>
                </a:cxn>
                <a:cxn ang="0">
                  <a:pos x="97" y="389"/>
                </a:cxn>
                <a:cxn ang="0">
                  <a:pos x="87" y="383"/>
                </a:cxn>
                <a:cxn ang="0">
                  <a:pos x="71" y="370"/>
                </a:cxn>
                <a:cxn ang="0">
                  <a:pos x="51" y="351"/>
                </a:cxn>
                <a:cxn ang="0">
                  <a:pos x="32" y="329"/>
                </a:cxn>
                <a:cxn ang="0">
                  <a:pos x="14" y="294"/>
                </a:cxn>
                <a:cxn ang="0">
                  <a:pos x="1" y="241"/>
                </a:cxn>
                <a:cxn ang="0">
                  <a:pos x="1" y="174"/>
                </a:cxn>
                <a:cxn ang="0">
                  <a:pos x="15" y="116"/>
                </a:cxn>
                <a:cxn ang="0">
                  <a:pos x="38" y="76"/>
                </a:cxn>
                <a:cxn ang="0">
                  <a:pos x="64" y="51"/>
                </a:cxn>
                <a:cxn ang="0">
                  <a:pos x="83" y="41"/>
                </a:cxn>
                <a:cxn ang="0">
                  <a:pos x="110" y="37"/>
                </a:cxn>
                <a:cxn ang="0">
                  <a:pos x="149" y="32"/>
                </a:cxn>
                <a:cxn ang="0">
                  <a:pos x="189" y="29"/>
                </a:cxn>
                <a:cxn ang="0">
                  <a:pos x="219" y="23"/>
                </a:cxn>
                <a:cxn ang="0">
                  <a:pos x="256" y="16"/>
                </a:cxn>
                <a:cxn ang="0">
                  <a:pos x="291" y="7"/>
                </a:cxn>
                <a:cxn ang="0">
                  <a:pos x="312" y="2"/>
                </a:cxn>
              </a:cxnLst>
              <a:rect l="0" t="0" r="r" b="b"/>
              <a:pathLst>
                <a:path w="315" h="406">
                  <a:moveTo>
                    <a:pt x="315" y="0"/>
                  </a:moveTo>
                  <a:lnTo>
                    <a:pt x="315" y="2"/>
                  </a:lnTo>
                  <a:lnTo>
                    <a:pt x="313" y="3"/>
                  </a:lnTo>
                  <a:lnTo>
                    <a:pt x="312" y="6"/>
                  </a:lnTo>
                  <a:lnTo>
                    <a:pt x="310" y="9"/>
                  </a:lnTo>
                  <a:lnTo>
                    <a:pt x="306" y="15"/>
                  </a:lnTo>
                  <a:lnTo>
                    <a:pt x="301" y="22"/>
                  </a:lnTo>
                  <a:lnTo>
                    <a:pt x="292" y="31"/>
                  </a:lnTo>
                  <a:lnTo>
                    <a:pt x="274" y="51"/>
                  </a:lnTo>
                  <a:lnTo>
                    <a:pt x="251" y="74"/>
                  </a:lnTo>
                  <a:lnTo>
                    <a:pt x="251" y="54"/>
                  </a:lnTo>
                  <a:lnTo>
                    <a:pt x="248" y="49"/>
                  </a:lnTo>
                  <a:lnTo>
                    <a:pt x="246" y="48"/>
                  </a:lnTo>
                  <a:lnTo>
                    <a:pt x="242" y="46"/>
                  </a:lnTo>
                  <a:lnTo>
                    <a:pt x="240" y="45"/>
                  </a:lnTo>
                  <a:lnTo>
                    <a:pt x="238" y="45"/>
                  </a:lnTo>
                  <a:lnTo>
                    <a:pt x="233" y="46"/>
                  </a:lnTo>
                  <a:lnTo>
                    <a:pt x="224" y="49"/>
                  </a:lnTo>
                  <a:lnTo>
                    <a:pt x="214" y="51"/>
                  </a:lnTo>
                  <a:lnTo>
                    <a:pt x="205" y="55"/>
                  </a:lnTo>
                  <a:lnTo>
                    <a:pt x="200" y="58"/>
                  </a:lnTo>
                  <a:lnTo>
                    <a:pt x="198" y="64"/>
                  </a:lnTo>
                  <a:lnTo>
                    <a:pt x="196" y="72"/>
                  </a:lnTo>
                  <a:lnTo>
                    <a:pt x="198" y="78"/>
                  </a:lnTo>
                  <a:lnTo>
                    <a:pt x="198" y="81"/>
                  </a:lnTo>
                  <a:lnTo>
                    <a:pt x="251" y="86"/>
                  </a:lnTo>
                  <a:lnTo>
                    <a:pt x="144" y="153"/>
                  </a:lnTo>
                  <a:lnTo>
                    <a:pt x="182" y="178"/>
                  </a:lnTo>
                  <a:lnTo>
                    <a:pt x="155" y="194"/>
                  </a:lnTo>
                  <a:lnTo>
                    <a:pt x="208" y="206"/>
                  </a:lnTo>
                  <a:lnTo>
                    <a:pt x="164" y="311"/>
                  </a:lnTo>
                  <a:lnTo>
                    <a:pt x="251" y="376"/>
                  </a:lnTo>
                  <a:lnTo>
                    <a:pt x="248" y="378"/>
                  </a:lnTo>
                  <a:lnTo>
                    <a:pt x="241" y="380"/>
                  </a:lnTo>
                  <a:lnTo>
                    <a:pt x="231" y="384"/>
                  </a:lnTo>
                  <a:lnTo>
                    <a:pt x="217" y="389"/>
                  </a:lnTo>
                  <a:lnTo>
                    <a:pt x="200" y="396"/>
                  </a:lnTo>
                  <a:lnTo>
                    <a:pt x="182" y="401"/>
                  </a:lnTo>
                  <a:lnTo>
                    <a:pt x="164" y="404"/>
                  </a:lnTo>
                  <a:lnTo>
                    <a:pt x="148" y="406"/>
                  </a:lnTo>
                  <a:lnTo>
                    <a:pt x="131" y="404"/>
                  </a:lnTo>
                  <a:lnTo>
                    <a:pt x="117" y="401"/>
                  </a:lnTo>
                  <a:lnTo>
                    <a:pt x="106" y="396"/>
                  </a:lnTo>
                  <a:lnTo>
                    <a:pt x="97" y="389"/>
                  </a:lnTo>
                  <a:lnTo>
                    <a:pt x="92" y="385"/>
                  </a:lnTo>
                  <a:lnTo>
                    <a:pt x="87" y="383"/>
                  </a:lnTo>
                  <a:lnTo>
                    <a:pt x="80" y="378"/>
                  </a:lnTo>
                  <a:lnTo>
                    <a:pt x="71" y="370"/>
                  </a:lnTo>
                  <a:lnTo>
                    <a:pt x="61" y="360"/>
                  </a:lnTo>
                  <a:lnTo>
                    <a:pt x="51" y="351"/>
                  </a:lnTo>
                  <a:lnTo>
                    <a:pt x="41" y="341"/>
                  </a:lnTo>
                  <a:lnTo>
                    <a:pt x="32" y="329"/>
                  </a:lnTo>
                  <a:lnTo>
                    <a:pt x="23" y="314"/>
                  </a:lnTo>
                  <a:lnTo>
                    <a:pt x="14" y="294"/>
                  </a:lnTo>
                  <a:lnTo>
                    <a:pt x="8" y="269"/>
                  </a:lnTo>
                  <a:lnTo>
                    <a:pt x="1" y="241"/>
                  </a:lnTo>
                  <a:lnTo>
                    <a:pt x="0" y="209"/>
                  </a:lnTo>
                  <a:lnTo>
                    <a:pt x="1" y="174"/>
                  </a:lnTo>
                  <a:lnTo>
                    <a:pt x="6" y="143"/>
                  </a:lnTo>
                  <a:lnTo>
                    <a:pt x="15" y="116"/>
                  </a:lnTo>
                  <a:lnTo>
                    <a:pt x="25" y="95"/>
                  </a:lnTo>
                  <a:lnTo>
                    <a:pt x="38" y="76"/>
                  </a:lnTo>
                  <a:lnTo>
                    <a:pt x="52" y="62"/>
                  </a:lnTo>
                  <a:lnTo>
                    <a:pt x="64" y="51"/>
                  </a:lnTo>
                  <a:lnTo>
                    <a:pt x="75" y="45"/>
                  </a:lnTo>
                  <a:lnTo>
                    <a:pt x="83" y="41"/>
                  </a:lnTo>
                  <a:lnTo>
                    <a:pt x="93" y="40"/>
                  </a:lnTo>
                  <a:lnTo>
                    <a:pt x="110" y="37"/>
                  </a:lnTo>
                  <a:lnTo>
                    <a:pt x="127" y="35"/>
                  </a:lnTo>
                  <a:lnTo>
                    <a:pt x="149" y="32"/>
                  </a:lnTo>
                  <a:lnTo>
                    <a:pt x="169" y="30"/>
                  </a:lnTo>
                  <a:lnTo>
                    <a:pt x="189" y="29"/>
                  </a:lnTo>
                  <a:lnTo>
                    <a:pt x="203" y="27"/>
                  </a:lnTo>
                  <a:lnTo>
                    <a:pt x="219" y="23"/>
                  </a:lnTo>
                  <a:lnTo>
                    <a:pt x="237" y="20"/>
                  </a:lnTo>
                  <a:lnTo>
                    <a:pt x="256" y="16"/>
                  </a:lnTo>
                  <a:lnTo>
                    <a:pt x="274" y="12"/>
                  </a:lnTo>
                  <a:lnTo>
                    <a:pt x="291" y="7"/>
                  </a:lnTo>
                  <a:lnTo>
                    <a:pt x="303" y="4"/>
                  </a:lnTo>
                  <a:lnTo>
                    <a:pt x="312" y="2"/>
                  </a:lnTo>
                  <a:lnTo>
                    <a:pt x="315" y="0"/>
                  </a:lnTo>
                  <a:close/>
                </a:path>
              </a:pathLst>
            </a:custGeom>
            <a:solidFill>
              <a:srgbClr val="DB000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2" name="Freeform 418"/>
            <p:cNvSpPr>
              <a:spLocks/>
            </p:cNvSpPr>
            <p:nvPr/>
          </p:nvSpPr>
          <p:spPr bwMode="auto">
            <a:xfrm>
              <a:off x="2598738" y="3987801"/>
              <a:ext cx="263525" cy="200025"/>
            </a:xfrm>
            <a:custGeom>
              <a:avLst/>
              <a:gdLst/>
              <a:ahLst/>
              <a:cxnLst>
                <a:cxn ang="0">
                  <a:pos x="0" y="0"/>
                </a:cxn>
                <a:cxn ang="0">
                  <a:pos x="4" y="0"/>
                </a:cxn>
                <a:cxn ang="0">
                  <a:pos x="14" y="1"/>
                </a:cxn>
                <a:cxn ang="0">
                  <a:pos x="29" y="3"/>
                </a:cxn>
                <a:cxn ang="0">
                  <a:pos x="50" y="5"/>
                </a:cxn>
                <a:cxn ang="0">
                  <a:pos x="71" y="9"/>
                </a:cxn>
                <a:cxn ang="0">
                  <a:pos x="93" y="14"/>
                </a:cxn>
                <a:cxn ang="0">
                  <a:pos x="115" y="22"/>
                </a:cxn>
                <a:cxn ang="0">
                  <a:pos x="134" y="32"/>
                </a:cxn>
                <a:cxn ang="0">
                  <a:pos x="150" y="46"/>
                </a:cxn>
                <a:cxn ang="0">
                  <a:pos x="161" y="63"/>
                </a:cxn>
                <a:cxn ang="0">
                  <a:pos x="166" y="78"/>
                </a:cxn>
                <a:cxn ang="0">
                  <a:pos x="164" y="93"/>
                </a:cxn>
                <a:cxn ang="0">
                  <a:pos x="161" y="106"/>
                </a:cxn>
                <a:cxn ang="0">
                  <a:pos x="152" y="116"/>
                </a:cxn>
                <a:cxn ang="0">
                  <a:pos x="141" y="124"/>
                </a:cxn>
                <a:cxn ang="0">
                  <a:pos x="130" y="126"/>
                </a:cxn>
                <a:cxn ang="0">
                  <a:pos x="115" y="126"/>
                </a:cxn>
                <a:cxn ang="0">
                  <a:pos x="98" y="124"/>
                </a:cxn>
                <a:cxn ang="0">
                  <a:pos x="79" y="121"/>
                </a:cxn>
                <a:cxn ang="0">
                  <a:pos x="61" y="117"/>
                </a:cxn>
                <a:cxn ang="0">
                  <a:pos x="45" y="112"/>
                </a:cxn>
                <a:cxn ang="0">
                  <a:pos x="31" y="108"/>
                </a:cxn>
                <a:cxn ang="0">
                  <a:pos x="22" y="106"/>
                </a:cxn>
                <a:cxn ang="0">
                  <a:pos x="18" y="105"/>
                </a:cxn>
                <a:cxn ang="0">
                  <a:pos x="18" y="103"/>
                </a:cxn>
                <a:cxn ang="0">
                  <a:pos x="17" y="101"/>
                </a:cxn>
                <a:cxn ang="0">
                  <a:pos x="15" y="97"/>
                </a:cxn>
                <a:cxn ang="0">
                  <a:pos x="15" y="94"/>
                </a:cxn>
                <a:cxn ang="0">
                  <a:pos x="14" y="91"/>
                </a:cxn>
                <a:cxn ang="0">
                  <a:pos x="14" y="88"/>
                </a:cxn>
                <a:cxn ang="0">
                  <a:pos x="24" y="93"/>
                </a:cxn>
                <a:cxn ang="0">
                  <a:pos x="34" y="97"/>
                </a:cxn>
                <a:cxn ang="0">
                  <a:pos x="50" y="101"/>
                </a:cxn>
                <a:cxn ang="0">
                  <a:pos x="60" y="102"/>
                </a:cxn>
                <a:cxn ang="0">
                  <a:pos x="74" y="106"/>
                </a:cxn>
                <a:cxn ang="0">
                  <a:pos x="90" y="108"/>
                </a:cxn>
                <a:cxn ang="0">
                  <a:pos x="106" y="111"/>
                </a:cxn>
                <a:cxn ang="0">
                  <a:pos x="121" y="111"/>
                </a:cxn>
                <a:cxn ang="0">
                  <a:pos x="135" y="110"/>
                </a:cxn>
                <a:cxn ang="0">
                  <a:pos x="144" y="105"/>
                </a:cxn>
                <a:cxn ang="0">
                  <a:pos x="150" y="96"/>
                </a:cxn>
                <a:cxn ang="0">
                  <a:pos x="153" y="85"/>
                </a:cxn>
                <a:cxn ang="0">
                  <a:pos x="152" y="75"/>
                </a:cxn>
                <a:cxn ang="0">
                  <a:pos x="144" y="63"/>
                </a:cxn>
                <a:cxn ang="0">
                  <a:pos x="130" y="50"/>
                </a:cxn>
                <a:cxn ang="0">
                  <a:pos x="110" y="37"/>
                </a:cxn>
                <a:cxn ang="0">
                  <a:pos x="88" y="28"/>
                </a:cxn>
                <a:cxn ang="0">
                  <a:pos x="68" y="22"/>
                </a:cxn>
                <a:cxn ang="0">
                  <a:pos x="47" y="18"/>
                </a:cxn>
                <a:cxn ang="0">
                  <a:pos x="31" y="17"/>
                </a:cxn>
                <a:cxn ang="0">
                  <a:pos x="17" y="15"/>
                </a:cxn>
                <a:cxn ang="0">
                  <a:pos x="8" y="17"/>
                </a:cxn>
                <a:cxn ang="0">
                  <a:pos x="4" y="17"/>
                </a:cxn>
                <a:cxn ang="0">
                  <a:pos x="0" y="0"/>
                </a:cxn>
              </a:cxnLst>
              <a:rect l="0" t="0" r="r" b="b"/>
              <a:pathLst>
                <a:path w="166" h="126">
                  <a:moveTo>
                    <a:pt x="0" y="0"/>
                  </a:moveTo>
                  <a:lnTo>
                    <a:pt x="4" y="0"/>
                  </a:lnTo>
                  <a:lnTo>
                    <a:pt x="14" y="1"/>
                  </a:lnTo>
                  <a:lnTo>
                    <a:pt x="29" y="3"/>
                  </a:lnTo>
                  <a:lnTo>
                    <a:pt x="50" y="5"/>
                  </a:lnTo>
                  <a:lnTo>
                    <a:pt x="71" y="9"/>
                  </a:lnTo>
                  <a:lnTo>
                    <a:pt x="93" y="14"/>
                  </a:lnTo>
                  <a:lnTo>
                    <a:pt x="115" y="22"/>
                  </a:lnTo>
                  <a:lnTo>
                    <a:pt x="134" y="32"/>
                  </a:lnTo>
                  <a:lnTo>
                    <a:pt x="150" y="46"/>
                  </a:lnTo>
                  <a:lnTo>
                    <a:pt x="161" y="63"/>
                  </a:lnTo>
                  <a:lnTo>
                    <a:pt x="166" y="78"/>
                  </a:lnTo>
                  <a:lnTo>
                    <a:pt x="164" y="93"/>
                  </a:lnTo>
                  <a:lnTo>
                    <a:pt x="161" y="106"/>
                  </a:lnTo>
                  <a:lnTo>
                    <a:pt x="152" y="116"/>
                  </a:lnTo>
                  <a:lnTo>
                    <a:pt x="141" y="124"/>
                  </a:lnTo>
                  <a:lnTo>
                    <a:pt x="130" y="126"/>
                  </a:lnTo>
                  <a:lnTo>
                    <a:pt x="115" y="126"/>
                  </a:lnTo>
                  <a:lnTo>
                    <a:pt x="98" y="124"/>
                  </a:lnTo>
                  <a:lnTo>
                    <a:pt x="79" y="121"/>
                  </a:lnTo>
                  <a:lnTo>
                    <a:pt x="61" y="117"/>
                  </a:lnTo>
                  <a:lnTo>
                    <a:pt x="45" y="112"/>
                  </a:lnTo>
                  <a:lnTo>
                    <a:pt x="31" y="108"/>
                  </a:lnTo>
                  <a:lnTo>
                    <a:pt x="22" y="106"/>
                  </a:lnTo>
                  <a:lnTo>
                    <a:pt x="18" y="105"/>
                  </a:lnTo>
                  <a:lnTo>
                    <a:pt x="18" y="103"/>
                  </a:lnTo>
                  <a:lnTo>
                    <a:pt x="17" y="101"/>
                  </a:lnTo>
                  <a:lnTo>
                    <a:pt x="15" y="97"/>
                  </a:lnTo>
                  <a:lnTo>
                    <a:pt x="15" y="94"/>
                  </a:lnTo>
                  <a:lnTo>
                    <a:pt x="14" y="91"/>
                  </a:lnTo>
                  <a:lnTo>
                    <a:pt x="14" y="88"/>
                  </a:lnTo>
                  <a:lnTo>
                    <a:pt x="24" y="93"/>
                  </a:lnTo>
                  <a:lnTo>
                    <a:pt x="34" y="97"/>
                  </a:lnTo>
                  <a:lnTo>
                    <a:pt x="50" y="101"/>
                  </a:lnTo>
                  <a:lnTo>
                    <a:pt x="60" y="102"/>
                  </a:lnTo>
                  <a:lnTo>
                    <a:pt x="74" y="106"/>
                  </a:lnTo>
                  <a:lnTo>
                    <a:pt x="90" y="108"/>
                  </a:lnTo>
                  <a:lnTo>
                    <a:pt x="106" y="111"/>
                  </a:lnTo>
                  <a:lnTo>
                    <a:pt x="121" y="111"/>
                  </a:lnTo>
                  <a:lnTo>
                    <a:pt x="135" y="110"/>
                  </a:lnTo>
                  <a:lnTo>
                    <a:pt x="144" y="105"/>
                  </a:lnTo>
                  <a:lnTo>
                    <a:pt x="150" y="96"/>
                  </a:lnTo>
                  <a:lnTo>
                    <a:pt x="153" y="85"/>
                  </a:lnTo>
                  <a:lnTo>
                    <a:pt x="152" y="75"/>
                  </a:lnTo>
                  <a:lnTo>
                    <a:pt x="144" y="63"/>
                  </a:lnTo>
                  <a:lnTo>
                    <a:pt x="130" y="50"/>
                  </a:lnTo>
                  <a:lnTo>
                    <a:pt x="110" y="37"/>
                  </a:lnTo>
                  <a:lnTo>
                    <a:pt x="88" y="28"/>
                  </a:lnTo>
                  <a:lnTo>
                    <a:pt x="68" y="22"/>
                  </a:lnTo>
                  <a:lnTo>
                    <a:pt x="47" y="18"/>
                  </a:lnTo>
                  <a:lnTo>
                    <a:pt x="31" y="17"/>
                  </a:lnTo>
                  <a:lnTo>
                    <a:pt x="17" y="15"/>
                  </a:lnTo>
                  <a:lnTo>
                    <a:pt x="8" y="17"/>
                  </a:lnTo>
                  <a:lnTo>
                    <a:pt x="4" y="17"/>
                  </a:lnTo>
                  <a:lnTo>
                    <a:pt x="0" y="0"/>
                  </a:lnTo>
                  <a:close/>
                </a:path>
              </a:pathLst>
            </a:custGeom>
            <a:solidFill>
              <a:srgbClr val="6FF3C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3" name="Freeform 419"/>
            <p:cNvSpPr>
              <a:spLocks/>
            </p:cNvSpPr>
            <p:nvPr/>
          </p:nvSpPr>
          <p:spPr bwMode="auto">
            <a:xfrm>
              <a:off x="1831976" y="4187826"/>
              <a:ext cx="12700" cy="11113"/>
            </a:xfrm>
            <a:custGeom>
              <a:avLst/>
              <a:gdLst/>
              <a:ahLst/>
              <a:cxnLst>
                <a:cxn ang="0">
                  <a:pos x="3" y="0"/>
                </a:cxn>
                <a:cxn ang="0">
                  <a:pos x="5" y="0"/>
                </a:cxn>
                <a:cxn ang="0">
                  <a:pos x="6" y="2"/>
                </a:cxn>
                <a:cxn ang="0">
                  <a:pos x="8" y="4"/>
                </a:cxn>
                <a:cxn ang="0">
                  <a:pos x="5" y="7"/>
                </a:cxn>
                <a:cxn ang="0">
                  <a:pos x="3" y="7"/>
                </a:cxn>
                <a:cxn ang="0">
                  <a:pos x="0" y="4"/>
                </a:cxn>
                <a:cxn ang="0">
                  <a:pos x="1" y="2"/>
                </a:cxn>
                <a:cxn ang="0">
                  <a:pos x="3" y="0"/>
                </a:cxn>
              </a:cxnLst>
              <a:rect l="0" t="0" r="r" b="b"/>
              <a:pathLst>
                <a:path w="8" h="7">
                  <a:moveTo>
                    <a:pt x="3" y="0"/>
                  </a:moveTo>
                  <a:lnTo>
                    <a:pt x="5" y="0"/>
                  </a:lnTo>
                  <a:lnTo>
                    <a:pt x="6" y="2"/>
                  </a:lnTo>
                  <a:lnTo>
                    <a:pt x="8" y="4"/>
                  </a:lnTo>
                  <a:lnTo>
                    <a:pt x="5" y="7"/>
                  </a:lnTo>
                  <a:lnTo>
                    <a:pt x="3" y="7"/>
                  </a:lnTo>
                  <a:lnTo>
                    <a:pt x="0" y="4"/>
                  </a:lnTo>
                  <a:lnTo>
                    <a:pt x="1" y="2"/>
                  </a:lnTo>
                  <a:lnTo>
                    <a:pt x="3"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4" name="Freeform 420"/>
            <p:cNvSpPr>
              <a:spLocks/>
            </p:cNvSpPr>
            <p:nvPr/>
          </p:nvSpPr>
          <p:spPr bwMode="auto">
            <a:xfrm>
              <a:off x="1841501" y="4164013"/>
              <a:ext cx="11113" cy="9525"/>
            </a:xfrm>
            <a:custGeom>
              <a:avLst/>
              <a:gdLst/>
              <a:ahLst/>
              <a:cxnLst>
                <a:cxn ang="0">
                  <a:pos x="3" y="0"/>
                </a:cxn>
                <a:cxn ang="0">
                  <a:pos x="6" y="1"/>
                </a:cxn>
                <a:cxn ang="0">
                  <a:pos x="7" y="4"/>
                </a:cxn>
                <a:cxn ang="0">
                  <a:pos x="6" y="5"/>
                </a:cxn>
                <a:cxn ang="0">
                  <a:pos x="3" y="6"/>
                </a:cxn>
                <a:cxn ang="0">
                  <a:pos x="0" y="4"/>
                </a:cxn>
                <a:cxn ang="0">
                  <a:pos x="2" y="1"/>
                </a:cxn>
                <a:cxn ang="0">
                  <a:pos x="3" y="0"/>
                </a:cxn>
              </a:cxnLst>
              <a:rect l="0" t="0" r="r" b="b"/>
              <a:pathLst>
                <a:path w="7" h="6">
                  <a:moveTo>
                    <a:pt x="3" y="0"/>
                  </a:moveTo>
                  <a:lnTo>
                    <a:pt x="6" y="1"/>
                  </a:lnTo>
                  <a:lnTo>
                    <a:pt x="7" y="4"/>
                  </a:lnTo>
                  <a:lnTo>
                    <a:pt x="6" y="5"/>
                  </a:lnTo>
                  <a:lnTo>
                    <a:pt x="3" y="6"/>
                  </a:lnTo>
                  <a:lnTo>
                    <a:pt x="0" y="4"/>
                  </a:lnTo>
                  <a:lnTo>
                    <a:pt x="2" y="1"/>
                  </a:lnTo>
                  <a:lnTo>
                    <a:pt x="3"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5" name="Freeform 421"/>
            <p:cNvSpPr>
              <a:spLocks/>
            </p:cNvSpPr>
            <p:nvPr/>
          </p:nvSpPr>
          <p:spPr bwMode="auto">
            <a:xfrm>
              <a:off x="1855788" y="4186238"/>
              <a:ext cx="12700" cy="14288"/>
            </a:xfrm>
            <a:custGeom>
              <a:avLst/>
              <a:gdLst/>
              <a:ahLst/>
              <a:cxnLst>
                <a:cxn ang="0">
                  <a:pos x="3" y="0"/>
                </a:cxn>
                <a:cxn ang="0">
                  <a:pos x="5" y="0"/>
                </a:cxn>
                <a:cxn ang="0">
                  <a:pos x="8" y="3"/>
                </a:cxn>
                <a:cxn ang="0">
                  <a:pos x="8" y="5"/>
                </a:cxn>
                <a:cxn ang="0">
                  <a:pos x="4" y="9"/>
                </a:cxn>
                <a:cxn ang="0">
                  <a:pos x="0" y="5"/>
                </a:cxn>
                <a:cxn ang="0">
                  <a:pos x="0" y="3"/>
                </a:cxn>
                <a:cxn ang="0">
                  <a:pos x="3" y="0"/>
                </a:cxn>
              </a:cxnLst>
              <a:rect l="0" t="0" r="r" b="b"/>
              <a:pathLst>
                <a:path w="8" h="9">
                  <a:moveTo>
                    <a:pt x="3" y="0"/>
                  </a:moveTo>
                  <a:lnTo>
                    <a:pt x="5" y="0"/>
                  </a:lnTo>
                  <a:lnTo>
                    <a:pt x="8" y="3"/>
                  </a:lnTo>
                  <a:lnTo>
                    <a:pt x="8" y="5"/>
                  </a:lnTo>
                  <a:lnTo>
                    <a:pt x="4" y="9"/>
                  </a:lnTo>
                  <a:lnTo>
                    <a:pt x="0" y="5"/>
                  </a:lnTo>
                  <a:lnTo>
                    <a:pt x="0" y="3"/>
                  </a:lnTo>
                  <a:lnTo>
                    <a:pt x="3"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6" name="Freeform 422"/>
            <p:cNvSpPr>
              <a:spLocks/>
            </p:cNvSpPr>
            <p:nvPr/>
          </p:nvSpPr>
          <p:spPr bwMode="auto">
            <a:xfrm>
              <a:off x="1852613" y="4213226"/>
              <a:ext cx="9525" cy="11113"/>
            </a:xfrm>
            <a:custGeom>
              <a:avLst/>
              <a:gdLst/>
              <a:ahLst/>
              <a:cxnLst>
                <a:cxn ang="0">
                  <a:pos x="2" y="0"/>
                </a:cxn>
                <a:cxn ang="0">
                  <a:pos x="5" y="1"/>
                </a:cxn>
                <a:cxn ang="0">
                  <a:pos x="6" y="2"/>
                </a:cxn>
                <a:cxn ang="0">
                  <a:pos x="6" y="5"/>
                </a:cxn>
                <a:cxn ang="0">
                  <a:pos x="5" y="6"/>
                </a:cxn>
                <a:cxn ang="0">
                  <a:pos x="2" y="7"/>
                </a:cxn>
                <a:cxn ang="0">
                  <a:pos x="0" y="5"/>
                </a:cxn>
                <a:cxn ang="0">
                  <a:pos x="0" y="2"/>
                </a:cxn>
                <a:cxn ang="0">
                  <a:pos x="2" y="0"/>
                </a:cxn>
              </a:cxnLst>
              <a:rect l="0" t="0" r="r" b="b"/>
              <a:pathLst>
                <a:path w="6" h="7">
                  <a:moveTo>
                    <a:pt x="2" y="0"/>
                  </a:moveTo>
                  <a:lnTo>
                    <a:pt x="5" y="1"/>
                  </a:lnTo>
                  <a:lnTo>
                    <a:pt x="6" y="2"/>
                  </a:lnTo>
                  <a:lnTo>
                    <a:pt x="6" y="5"/>
                  </a:lnTo>
                  <a:lnTo>
                    <a:pt x="5" y="6"/>
                  </a:lnTo>
                  <a:lnTo>
                    <a:pt x="2" y="7"/>
                  </a:lnTo>
                  <a:lnTo>
                    <a:pt x="0" y="5"/>
                  </a:lnTo>
                  <a:lnTo>
                    <a:pt x="0" y="2"/>
                  </a:lnTo>
                  <a:lnTo>
                    <a:pt x="2"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7" name="Freeform 423"/>
            <p:cNvSpPr>
              <a:spLocks/>
            </p:cNvSpPr>
            <p:nvPr/>
          </p:nvSpPr>
          <p:spPr bwMode="auto">
            <a:xfrm>
              <a:off x="1797051" y="4083051"/>
              <a:ext cx="12700" cy="12700"/>
            </a:xfrm>
            <a:custGeom>
              <a:avLst/>
              <a:gdLst/>
              <a:ahLst/>
              <a:cxnLst>
                <a:cxn ang="0">
                  <a:pos x="3" y="0"/>
                </a:cxn>
                <a:cxn ang="0">
                  <a:pos x="6" y="0"/>
                </a:cxn>
                <a:cxn ang="0">
                  <a:pos x="8" y="3"/>
                </a:cxn>
                <a:cxn ang="0">
                  <a:pos x="8" y="5"/>
                </a:cxn>
                <a:cxn ang="0">
                  <a:pos x="6" y="8"/>
                </a:cxn>
                <a:cxn ang="0">
                  <a:pos x="3" y="8"/>
                </a:cxn>
                <a:cxn ang="0">
                  <a:pos x="0" y="5"/>
                </a:cxn>
                <a:cxn ang="0">
                  <a:pos x="0" y="3"/>
                </a:cxn>
                <a:cxn ang="0">
                  <a:pos x="3" y="0"/>
                </a:cxn>
              </a:cxnLst>
              <a:rect l="0" t="0" r="r" b="b"/>
              <a:pathLst>
                <a:path w="8" h="8">
                  <a:moveTo>
                    <a:pt x="3" y="0"/>
                  </a:moveTo>
                  <a:lnTo>
                    <a:pt x="6" y="0"/>
                  </a:lnTo>
                  <a:lnTo>
                    <a:pt x="8" y="3"/>
                  </a:lnTo>
                  <a:lnTo>
                    <a:pt x="8" y="5"/>
                  </a:lnTo>
                  <a:lnTo>
                    <a:pt x="6" y="8"/>
                  </a:lnTo>
                  <a:lnTo>
                    <a:pt x="3" y="8"/>
                  </a:lnTo>
                  <a:lnTo>
                    <a:pt x="0" y="5"/>
                  </a:lnTo>
                  <a:lnTo>
                    <a:pt x="0" y="3"/>
                  </a:lnTo>
                  <a:lnTo>
                    <a:pt x="3"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8" name="Freeform 424"/>
            <p:cNvSpPr>
              <a:spLocks/>
            </p:cNvSpPr>
            <p:nvPr/>
          </p:nvSpPr>
          <p:spPr bwMode="auto">
            <a:xfrm>
              <a:off x="1803401" y="4062413"/>
              <a:ext cx="12700" cy="12700"/>
            </a:xfrm>
            <a:custGeom>
              <a:avLst/>
              <a:gdLst/>
              <a:ahLst/>
              <a:cxnLst>
                <a:cxn ang="0">
                  <a:pos x="3" y="0"/>
                </a:cxn>
                <a:cxn ang="0">
                  <a:pos x="5" y="0"/>
                </a:cxn>
                <a:cxn ang="0">
                  <a:pos x="8" y="3"/>
                </a:cxn>
                <a:cxn ang="0">
                  <a:pos x="8" y="5"/>
                </a:cxn>
                <a:cxn ang="0">
                  <a:pos x="5" y="8"/>
                </a:cxn>
                <a:cxn ang="0">
                  <a:pos x="3" y="8"/>
                </a:cxn>
                <a:cxn ang="0">
                  <a:pos x="0" y="5"/>
                </a:cxn>
                <a:cxn ang="0">
                  <a:pos x="0" y="3"/>
                </a:cxn>
                <a:cxn ang="0">
                  <a:pos x="3" y="0"/>
                </a:cxn>
              </a:cxnLst>
              <a:rect l="0" t="0" r="r" b="b"/>
              <a:pathLst>
                <a:path w="8" h="8">
                  <a:moveTo>
                    <a:pt x="3" y="0"/>
                  </a:moveTo>
                  <a:lnTo>
                    <a:pt x="5" y="0"/>
                  </a:lnTo>
                  <a:lnTo>
                    <a:pt x="8" y="3"/>
                  </a:lnTo>
                  <a:lnTo>
                    <a:pt x="8" y="5"/>
                  </a:lnTo>
                  <a:lnTo>
                    <a:pt x="5" y="8"/>
                  </a:lnTo>
                  <a:lnTo>
                    <a:pt x="3" y="8"/>
                  </a:lnTo>
                  <a:lnTo>
                    <a:pt x="0" y="5"/>
                  </a:lnTo>
                  <a:lnTo>
                    <a:pt x="0" y="3"/>
                  </a:lnTo>
                  <a:lnTo>
                    <a:pt x="3"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9" name="Freeform 425"/>
            <p:cNvSpPr>
              <a:spLocks/>
            </p:cNvSpPr>
            <p:nvPr/>
          </p:nvSpPr>
          <p:spPr bwMode="auto">
            <a:xfrm>
              <a:off x="1779588" y="4073526"/>
              <a:ext cx="9525" cy="7938"/>
            </a:xfrm>
            <a:custGeom>
              <a:avLst/>
              <a:gdLst/>
              <a:ahLst/>
              <a:cxnLst>
                <a:cxn ang="0">
                  <a:pos x="2" y="0"/>
                </a:cxn>
                <a:cxn ang="0">
                  <a:pos x="5" y="1"/>
                </a:cxn>
                <a:cxn ang="0">
                  <a:pos x="6" y="3"/>
                </a:cxn>
                <a:cxn ang="0">
                  <a:pos x="5" y="5"/>
                </a:cxn>
                <a:cxn ang="0">
                  <a:pos x="1" y="5"/>
                </a:cxn>
                <a:cxn ang="0">
                  <a:pos x="0" y="3"/>
                </a:cxn>
                <a:cxn ang="0">
                  <a:pos x="1" y="1"/>
                </a:cxn>
                <a:cxn ang="0">
                  <a:pos x="2" y="0"/>
                </a:cxn>
              </a:cxnLst>
              <a:rect l="0" t="0" r="r" b="b"/>
              <a:pathLst>
                <a:path w="6" h="5">
                  <a:moveTo>
                    <a:pt x="2" y="0"/>
                  </a:moveTo>
                  <a:lnTo>
                    <a:pt x="5" y="1"/>
                  </a:lnTo>
                  <a:lnTo>
                    <a:pt x="6" y="3"/>
                  </a:lnTo>
                  <a:lnTo>
                    <a:pt x="5" y="5"/>
                  </a:lnTo>
                  <a:lnTo>
                    <a:pt x="1" y="5"/>
                  </a:lnTo>
                  <a:lnTo>
                    <a:pt x="0" y="3"/>
                  </a:lnTo>
                  <a:lnTo>
                    <a:pt x="1" y="1"/>
                  </a:lnTo>
                  <a:lnTo>
                    <a:pt x="2"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0" name="Freeform 426"/>
            <p:cNvSpPr>
              <a:spLocks/>
            </p:cNvSpPr>
            <p:nvPr/>
          </p:nvSpPr>
          <p:spPr bwMode="auto">
            <a:xfrm>
              <a:off x="1779588" y="4092576"/>
              <a:ext cx="9525" cy="7938"/>
            </a:xfrm>
            <a:custGeom>
              <a:avLst/>
              <a:gdLst/>
              <a:ahLst/>
              <a:cxnLst>
                <a:cxn ang="0">
                  <a:pos x="2" y="0"/>
                </a:cxn>
                <a:cxn ang="0">
                  <a:pos x="5" y="2"/>
                </a:cxn>
                <a:cxn ang="0">
                  <a:pos x="6" y="4"/>
                </a:cxn>
                <a:cxn ang="0">
                  <a:pos x="5" y="5"/>
                </a:cxn>
                <a:cxn ang="0">
                  <a:pos x="1" y="5"/>
                </a:cxn>
                <a:cxn ang="0">
                  <a:pos x="0" y="4"/>
                </a:cxn>
                <a:cxn ang="0">
                  <a:pos x="1" y="2"/>
                </a:cxn>
                <a:cxn ang="0">
                  <a:pos x="2" y="0"/>
                </a:cxn>
              </a:cxnLst>
              <a:rect l="0" t="0" r="r" b="b"/>
              <a:pathLst>
                <a:path w="6" h="5">
                  <a:moveTo>
                    <a:pt x="2" y="0"/>
                  </a:moveTo>
                  <a:lnTo>
                    <a:pt x="5" y="2"/>
                  </a:lnTo>
                  <a:lnTo>
                    <a:pt x="6" y="4"/>
                  </a:lnTo>
                  <a:lnTo>
                    <a:pt x="5" y="5"/>
                  </a:lnTo>
                  <a:lnTo>
                    <a:pt x="1" y="5"/>
                  </a:lnTo>
                  <a:lnTo>
                    <a:pt x="0" y="4"/>
                  </a:lnTo>
                  <a:lnTo>
                    <a:pt x="1" y="2"/>
                  </a:lnTo>
                  <a:lnTo>
                    <a:pt x="2"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1" name="Freeform 427"/>
            <p:cNvSpPr>
              <a:spLocks/>
            </p:cNvSpPr>
            <p:nvPr/>
          </p:nvSpPr>
          <p:spPr bwMode="auto">
            <a:xfrm>
              <a:off x="1816101" y="4178301"/>
              <a:ext cx="7938" cy="7938"/>
            </a:xfrm>
            <a:custGeom>
              <a:avLst/>
              <a:gdLst/>
              <a:ahLst/>
              <a:cxnLst>
                <a:cxn ang="0">
                  <a:pos x="1" y="0"/>
                </a:cxn>
                <a:cxn ang="0">
                  <a:pos x="4" y="0"/>
                </a:cxn>
                <a:cxn ang="0">
                  <a:pos x="4" y="1"/>
                </a:cxn>
                <a:cxn ang="0">
                  <a:pos x="5" y="1"/>
                </a:cxn>
                <a:cxn ang="0">
                  <a:pos x="5" y="4"/>
                </a:cxn>
                <a:cxn ang="0">
                  <a:pos x="4" y="4"/>
                </a:cxn>
                <a:cxn ang="0">
                  <a:pos x="4" y="5"/>
                </a:cxn>
                <a:cxn ang="0">
                  <a:pos x="1" y="5"/>
                </a:cxn>
                <a:cxn ang="0">
                  <a:pos x="1" y="4"/>
                </a:cxn>
                <a:cxn ang="0">
                  <a:pos x="0" y="4"/>
                </a:cxn>
                <a:cxn ang="0">
                  <a:pos x="0" y="1"/>
                </a:cxn>
                <a:cxn ang="0">
                  <a:pos x="1" y="1"/>
                </a:cxn>
                <a:cxn ang="0">
                  <a:pos x="1" y="0"/>
                </a:cxn>
              </a:cxnLst>
              <a:rect l="0" t="0" r="r" b="b"/>
              <a:pathLst>
                <a:path w="5" h="5">
                  <a:moveTo>
                    <a:pt x="1" y="0"/>
                  </a:moveTo>
                  <a:lnTo>
                    <a:pt x="4" y="0"/>
                  </a:lnTo>
                  <a:lnTo>
                    <a:pt x="4" y="1"/>
                  </a:lnTo>
                  <a:lnTo>
                    <a:pt x="5" y="1"/>
                  </a:lnTo>
                  <a:lnTo>
                    <a:pt x="5" y="4"/>
                  </a:lnTo>
                  <a:lnTo>
                    <a:pt x="4" y="4"/>
                  </a:lnTo>
                  <a:lnTo>
                    <a:pt x="4" y="5"/>
                  </a:lnTo>
                  <a:lnTo>
                    <a:pt x="1" y="5"/>
                  </a:lnTo>
                  <a:lnTo>
                    <a:pt x="1" y="4"/>
                  </a:lnTo>
                  <a:lnTo>
                    <a:pt x="0" y="4"/>
                  </a:lnTo>
                  <a:lnTo>
                    <a:pt x="0" y="1"/>
                  </a:lnTo>
                  <a:lnTo>
                    <a:pt x="1" y="1"/>
                  </a:lnTo>
                  <a:lnTo>
                    <a:pt x="1"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2" name="Freeform 428"/>
            <p:cNvSpPr>
              <a:spLocks/>
            </p:cNvSpPr>
            <p:nvPr/>
          </p:nvSpPr>
          <p:spPr bwMode="auto">
            <a:xfrm>
              <a:off x="1874838" y="4202113"/>
              <a:ext cx="7938" cy="11113"/>
            </a:xfrm>
            <a:custGeom>
              <a:avLst/>
              <a:gdLst/>
              <a:ahLst/>
              <a:cxnLst>
                <a:cxn ang="0">
                  <a:pos x="1" y="0"/>
                </a:cxn>
                <a:cxn ang="0">
                  <a:pos x="4" y="0"/>
                </a:cxn>
                <a:cxn ang="0">
                  <a:pos x="4" y="1"/>
                </a:cxn>
                <a:cxn ang="0">
                  <a:pos x="5" y="4"/>
                </a:cxn>
                <a:cxn ang="0">
                  <a:pos x="4" y="5"/>
                </a:cxn>
                <a:cxn ang="0">
                  <a:pos x="1" y="7"/>
                </a:cxn>
                <a:cxn ang="0">
                  <a:pos x="0" y="5"/>
                </a:cxn>
                <a:cxn ang="0">
                  <a:pos x="0" y="4"/>
                </a:cxn>
                <a:cxn ang="0">
                  <a:pos x="1" y="1"/>
                </a:cxn>
                <a:cxn ang="0">
                  <a:pos x="1" y="0"/>
                </a:cxn>
              </a:cxnLst>
              <a:rect l="0" t="0" r="r" b="b"/>
              <a:pathLst>
                <a:path w="5" h="7">
                  <a:moveTo>
                    <a:pt x="1" y="0"/>
                  </a:moveTo>
                  <a:lnTo>
                    <a:pt x="4" y="0"/>
                  </a:lnTo>
                  <a:lnTo>
                    <a:pt x="4" y="1"/>
                  </a:lnTo>
                  <a:lnTo>
                    <a:pt x="5" y="4"/>
                  </a:lnTo>
                  <a:lnTo>
                    <a:pt x="4" y="5"/>
                  </a:lnTo>
                  <a:lnTo>
                    <a:pt x="1" y="7"/>
                  </a:lnTo>
                  <a:lnTo>
                    <a:pt x="0" y="5"/>
                  </a:lnTo>
                  <a:lnTo>
                    <a:pt x="0" y="4"/>
                  </a:lnTo>
                  <a:lnTo>
                    <a:pt x="1" y="1"/>
                  </a:lnTo>
                  <a:lnTo>
                    <a:pt x="1"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3" name="Freeform 429"/>
            <p:cNvSpPr>
              <a:spLocks/>
            </p:cNvSpPr>
            <p:nvPr/>
          </p:nvSpPr>
          <p:spPr bwMode="auto">
            <a:xfrm>
              <a:off x="1785938" y="4048126"/>
              <a:ext cx="9525" cy="7938"/>
            </a:xfrm>
            <a:custGeom>
              <a:avLst/>
              <a:gdLst/>
              <a:ahLst/>
              <a:cxnLst>
                <a:cxn ang="0">
                  <a:pos x="1" y="0"/>
                </a:cxn>
                <a:cxn ang="0">
                  <a:pos x="2" y="0"/>
                </a:cxn>
                <a:cxn ang="0">
                  <a:pos x="5" y="2"/>
                </a:cxn>
                <a:cxn ang="0">
                  <a:pos x="6" y="2"/>
                </a:cxn>
                <a:cxn ang="0">
                  <a:pos x="6" y="4"/>
                </a:cxn>
                <a:cxn ang="0">
                  <a:pos x="5" y="4"/>
                </a:cxn>
                <a:cxn ang="0">
                  <a:pos x="2" y="5"/>
                </a:cxn>
                <a:cxn ang="0">
                  <a:pos x="0" y="3"/>
                </a:cxn>
                <a:cxn ang="0">
                  <a:pos x="1" y="0"/>
                </a:cxn>
              </a:cxnLst>
              <a:rect l="0" t="0" r="r" b="b"/>
              <a:pathLst>
                <a:path w="6" h="5">
                  <a:moveTo>
                    <a:pt x="1" y="0"/>
                  </a:moveTo>
                  <a:lnTo>
                    <a:pt x="2" y="0"/>
                  </a:lnTo>
                  <a:lnTo>
                    <a:pt x="5" y="2"/>
                  </a:lnTo>
                  <a:lnTo>
                    <a:pt x="6" y="2"/>
                  </a:lnTo>
                  <a:lnTo>
                    <a:pt x="6" y="4"/>
                  </a:lnTo>
                  <a:lnTo>
                    <a:pt x="5" y="4"/>
                  </a:lnTo>
                  <a:lnTo>
                    <a:pt x="2" y="5"/>
                  </a:lnTo>
                  <a:lnTo>
                    <a:pt x="0" y="3"/>
                  </a:lnTo>
                  <a:lnTo>
                    <a:pt x="1" y="0"/>
                  </a:lnTo>
                  <a:close/>
                </a:path>
              </a:pathLst>
            </a:custGeom>
            <a:solidFill>
              <a:srgbClr val="F26D0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EBDC5-98AA-4E3C-99A8-0E025ABED606}"/>
              </a:ext>
            </a:extLst>
          </p:cNvPr>
          <p:cNvSpPr>
            <a:spLocks noGrp="1"/>
          </p:cNvSpPr>
          <p:nvPr>
            <p:ph type="title"/>
          </p:nvPr>
        </p:nvSpPr>
        <p:spPr/>
        <p:txBody>
          <a:bodyPr>
            <a:normAutofit/>
          </a:bodyPr>
          <a:lstStyle/>
          <a:p>
            <a:r>
              <a:rPr lang="en-US" sz="3600" dirty="0">
                <a:solidFill>
                  <a:srgbClr val="117111"/>
                </a:solidFill>
                <a:latin typeface="Arial Black" panose="020B0A04020102020204" pitchFamily="34" charset="0"/>
              </a:rPr>
              <a:t>The Work Begins With….</a:t>
            </a:r>
          </a:p>
        </p:txBody>
      </p:sp>
      <p:sp>
        <p:nvSpPr>
          <p:cNvPr id="3" name="Content Placeholder 2">
            <a:extLst>
              <a:ext uri="{FF2B5EF4-FFF2-40B4-BE49-F238E27FC236}">
                <a16:creationId xmlns:a16="http://schemas.microsoft.com/office/drawing/2014/main" id="{CE11E1B2-288E-491F-9728-46450178F115}"/>
              </a:ext>
            </a:extLst>
          </p:cNvPr>
          <p:cNvSpPr>
            <a:spLocks noGrp="1"/>
          </p:cNvSpPr>
          <p:nvPr>
            <p:ph idx="1"/>
          </p:nvPr>
        </p:nvSpPr>
        <p:spPr/>
        <p:txBody>
          <a:bodyPr>
            <a:normAutofit fontScale="85000" lnSpcReduction="20000"/>
          </a:bodyPr>
          <a:lstStyle/>
          <a:p>
            <a:r>
              <a:rPr lang="en-US" dirty="0">
                <a:solidFill>
                  <a:srgbClr val="7030A0"/>
                </a:solidFill>
                <a:latin typeface="Arial Black" panose="020B0A04020102020204" pitchFamily="34" charset="0"/>
              </a:rPr>
              <a:t>Digging for Equity in the Data</a:t>
            </a:r>
          </a:p>
          <a:p>
            <a:r>
              <a:rPr lang="en-US" dirty="0">
                <a:solidFill>
                  <a:schemeClr val="accent5"/>
                </a:solidFill>
                <a:latin typeface="Arial Black" panose="020B0A04020102020204" pitchFamily="34" charset="0"/>
              </a:rPr>
              <a:t>Aligning the data with the work to be completed</a:t>
            </a:r>
          </a:p>
          <a:p>
            <a:r>
              <a:rPr lang="en-US" dirty="0">
                <a:solidFill>
                  <a:schemeClr val="accent1"/>
                </a:solidFill>
                <a:latin typeface="Arial Black" panose="020B0A04020102020204" pitchFamily="34" charset="0"/>
              </a:rPr>
              <a:t>Supporting leaders to begin/reset the work</a:t>
            </a:r>
          </a:p>
          <a:p>
            <a:r>
              <a:rPr lang="en-US" dirty="0">
                <a:solidFill>
                  <a:srgbClr val="00B0F0"/>
                </a:solidFill>
                <a:latin typeface="Arial Black" panose="020B0A04020102020204" pitchFamily="34" charset="0"/>
              </a:rPr>
              <a:t>Planning for an equity Trajectory in conjunction with WEEAC or other DEI provider</a:t>
            </a:r>
          </a:p>
          <a:p>
            <a:r>
              <a:rPr lang="en-US" dirty="0">
                <a:solidFill>
                  <a:srgbClr val="117111"/>
                </a:solidFill>
                <a:latin typeface="Arial Black" panose="020B0A04020102020204" pitchFamily="34" charset="0"/>
              </a:rPr>
              <a:t>Demonstrating both support &amp; accountability in the work</a:t>
            </a:r>
          </a:p>
          <a:p>
            <a:r>
              <a:rPr lang="en-US" dirty="0">
                <a:solidFill>
                  <a:srgbClr val="D67F00"/>
                </a:solidFill>
                <a:latin typeface="Arial Black" panose="020B0A04020102020204" pitchFamily="34" charset="0"/>
              </a:rPr>
              <a:t>Sustaining &amp; Embedding the Equity Trajectory</a:t>
            </a:r>
          </a:p>
        </p:txBody>
      </p:sp>
    </p:spTree>
    <p:extLst>
      <p:ext uri="{BB962C8B-B14F-4D97-AF65-F5344CB8AC3E}">
        <p14:creationId xmlns:p14="http://schemas.microsoft.com/office/powerpoint/2010/main" val="2027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80">
                                          <p:stCondLst>
                                            <p:cond delay="0"/>
                                          </p:stCondLst>
                                        </p:cTn>
                                        <p:tgtEl>
                                          <p:spTgt spid="3">
                                            <p:txEl>
                                              <p:pRg st="5" end="5"/>
                                            </p:txEl>
                                          </p:spTgt>
                                        </p:tgtEl>
                                      </p:cBhvr>
                                    </p:animEffect>
                                    <p:anim calcmode="lin" valueType="num">
                                      <p:cBhvr>
                                        <p:cTn id="3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5" end="5"/>
                                            </p:txEl>
                                          </p:spTgt>
                                        </p:tgtEl>
                                      </p:cBhvr>
                                      <p:to x="100000" y="60000"/>
                                    </p:animScale>
                                    <p:animScale>
                                      <p:cBhvr>
                                        <p:cTn id="44" dur="166" decel="50000">
                                          <p:stCondLst>
                                            <p:cond delay="676"/>
                                          </p:stCondLst>
                                        </p:cTn>
                                        <p:tgtEl>
                                          <p:spTgt spid="3">
                                            <p:txEl>
                                              <p:pRg st="5" end="5"/>
                                            </p:txEl>
                                          </p:spTgt>
                                        </p:tgtEl>
                                      </p:cBhvr>
                                      <p:to x="100000" y="100000"/>
                                    </p:animScale>
                                    <p:animScale>
                                      <p:cBhvr>
                                        <p:cTn id="45" dur="26">
                                          <p:stCondLst>
                                            <p:cond delay="1312"/>
                                          </p:stCondLst>
                                        </p:cTn>
                                        <p:tgtEl>
                                          <p:spTgt spid="3">
                                            <p:txEl>
                                              <p:pRg st="5" end="5"/>
                                            </p:txEl>
                                          </p:spTgt>
                                        </p:tgtEl>
                                      </p:cBhvr>
                                      <p:to x="100000" y="80000"/>
                                    </p:animScale>
                                    <p:animScale>
                                      <p:cBhvr>
                                        <p:cTn id="46" dur="166" decel="50000">
                                          <p:stCondLst>
                                            <p:cond delay="1338"/>
                                          </p:stCondLst>
                                        </p:cTn>
                                        <p:tgtEl>
                                          <p:spTgt spid="3">
                                            <p:txEl>
                                              <p:pRg st="5" end="5"/>
                                            </p:txEl>
                                          </p:spTgt>
                                        </p:tgtEl>
                                      </p:cBhvr>
                                      <p:to x="100000" y="100000"/>
                                    </p:animScale>
                                    <p:animScale>
                                      <p:cBhvr>
                                        <p:cTn id="47" dur="26">
                                          <p:stCondLst>
                                            <p:cond delay="1642"/>
                                          </p:stCondLst>
                                        </p:cTn>
                                        <p:tgtEl>
                                          <p:spTgt spid="3">
                                            <p:txEl>
                                              <p:pRg st="5" end="5"/>
                                            </p:txEl>
                                          </p:spTgt>
                                        </p:tgtEl>
                                      </p:cBhvr>
                                      <p:to x="100000" y="90000"/>
                                    </p:animScale>
                                    <p:animScale>
                                      <p:cBhvr>
                                        <p:cTn id="48" dur="166" decel="50000">
                                          <p:stCondLst>
                                            <p:cond delay="1668"/>
                                          </p:stCondLst>
                                        </p:cTn>
                                        <p:tgtEl>
                                          <p:spTgt spid="3">
                                            <p:txEl>
                                              <p:pRg st="5" end="5"/>
                                            </p:txEl>
                                          </p:spTgt>
                                        </p:tgtEl>
                                      </p:cBhvr>
                                      <p:to x="100000" y="100000"/>
                                    </p:animScale>
                                    <p:animScale>
                                      <p:cBhvr>
                                        <p:cTn id="49" dur="26">
                                          <p:stCondLst>
                                            <p:cond delay="1808"/>
                                          </p:stCondLst>
                                        </p:cTn>
                                        <p:tgtEl>
                                          <p:spTgt spid="3">
                                            <p:txEl>
                                              <p:pRg st="5" end="5"/>
                                            </p:txEl>
                                          </p:spTgt>
                                        </p:tgtEl>
                                      </p:cBhvr>
                                      <p:to x="100000" y="95000"/>
                                    </p:animScale>
                                    <p:animScale>
                                      <p:cBhvr>
                                        <p:cTn id="5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0" y="0"/>
            <a:ext cx="9144000" cy="6858000"/>
          </a:xfrm>
          <a:prstGeom prst="rect">
            <a:avLst/>
          </a:prstGeom>
          <a:gradFill flip="none" rotWithShape="1">
            <a:gsLst>
              <a:gs pos="100000">
                <a:srgbClr val="9D9D9D"/>
              </a:gs>
              <a:gs pos="46000">
                <a:srgbClr val="EEEEEE"/>
              </a:gs>
              <a:gs pos="34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1077218"/>
          </a:xfrm>
          <a:prstGeom prst="rect">
            <a:avLst/>
          </a:prstGeom>
          <a:noFill/>
          <a:ln w="9525">
            <a:noFill/>
            <a:miter lim="800000"/>
            <a:headEnd/>
            <a:tailEnd/>
          </a:ln>
        </p:spPr>
        <p:txBody>
          <a:bodyPr wrap="square">
            <a:spAutoFit/>
          </a:bodyPr>
          <a:lstStyle/>
          <a:p>
            <a:pPr marL="228600" indent="-228600"/>
            <a:r>
              <a:rPr lang="en-US" sz="3200" b="1" dirty="0">
                <a:solidFill>
                  <a:schemeClr val="tx1">
                    <a:lumMod val="95000"/>
                    <a:lumOff val="5000"/>
                  </a:schemeClr>
                </a:solidFill>
                <a:latin typeface="Arial Black" panose="020B0A04020102020204" pitchFamily="34" charset="0"/>
                <a:cs typeface="Arial" pitchFamily="34" charset="0"/>
              </a:rPr>
              <a:t>Anchoring the Work</a:t>
            </a:r>
            <a:endParaRPr lang="ru-RU" sz="3200" dirty="0">
              <a:solidFill>
                <a:schemeClr val="tx1">
                  <a:lumMod val="95000"/>
                  <a:lumOff val="5000"/>
                </a:schemeClr>
              </a:solidFill>
              <a:latin typeface="Arial Black" panose="020B0A04020102020204" pitchFamily="34" charset="0"/>
              <a:cs typeface="Arial" pitchFamily="34" charset="0"/>
            </a:endParaRPr>
          </a:p>
        </p:txBody>
      </p:sp>
      <p:sp>
        <p:nvSpPr>
          <p:cNvPr id="111" name="Rectangle 110"/>
          <p:cNvSpPr/>
          <p:nvPr/>
        </p:nvSpPr>
        <p:spPr>
          <a:xfrm>
            <a:off x="2481248" y="1257285"/>
            <a:ext cx="6000792" cy="1381140"/>
          </a:xfrm>
          <a:prstGeom prst="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p:cNvSpPr/>
          <p:nvPr/>
        </p:nvSpPr>
        <p:spPr>
          <a:xfrm>
            <a:off x="2455054" y="2887053"/>
            <a:ext cx="6000792" cy="1381140"/>
          </a:xfrm>
          <a:prstGeom prst="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p:cNvSpPr/>
          <p:nvPr/>
        </p:nvSpPr>
        <p:spPr>
          <a:xfrm>
            <a:off x="2455054" y="4662768"/>
            <a:ext cx="6000792" cy="1381140"/>
          </a:xfrm>
          <a:prstGeom prst="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TextBox 44"/>
          <p:cNvSpPr txBox="1">
            <a:spLocks noChangeArrowheads="1"/>
          </p:cNvSpPr>
          <p:nvPr/>
        </p:nvSpPr>
        <p:spPr bwMode="auto">
          <a:xfrm>
            <a:off x="2753356" y="1329971"/>
            <a:ext cx="5214974" cy="1569660"/>
          </a:xfrm>
          <a:prstGeom prst="rect">
            <a:avLst/>
          </a:prstGeom>
          <a:noFill/>
          <a:ln w="9525">
            <a:noFill/>
            <a:miter lim="800000"/>
            <a:headEnd/>
            <a:tailEnd/>
          </a:ln>
        </p:spPr>
        <p:txBody>
          <a:bodyPr wrap="square">
            <a:spAutoFit/>
          </a:bodyPr>
          <a:lstStyle/>
          <a:p>
            <a:r>
              <a:rPr lang="en-US" sz="1200" dirty="0">
                <a:latin typeface="Arial Black" panose="020B0A04020102020204" pitchFamily="34" charset="0"/>
                <a:cs typeface="Arial" pitchFamily="34" charset="0"/>
              </a:rPr>
              <a:t>The Superintendent reiterates the importance of equity &amp; culturally responsive practices, and creates the space for all employees to share in this commitment. The logistics of the work is communicated. The Superintendent completes a Leading for Equity statement to ground the work.</a:t>
            </a:r>
            <a:endParaRPr lang="en-US" sz="1200" b="1" dirty="0">
              <a:latin typeface="Arial Black" panose="020B0A04020102020204" pitchFamily="34" charset="0"/>
              <a:cs typeface="Arial" pitchFamily="34" charset="0"/>
            </a:endParaRPr>
          </a:p>
          <a:p>
            <a:r>
              <a:rPr lang="en-US" sz="1200" dirty="0">
                <a:latin typeface="Arial" pitchFamily="34" charset="0"/>
                <a:cs typeface="Arial" pitchFamily="34" charset="0"/>
              </a:rPr>
              <a:t> </a:t>
            </a:r>
          </a:p>
          <a:p>
            <a:endParaRPr lang="en-US" sz="1200" dirty="0">
              <a:latin typeface="Arial" pitchFamily="34" charset="0"/>
              <a:cs typeface="Arial" pitchFamily="34" charset="0"/>
            </a:endParaRPr>
          </a:p>
          <a:p>
            <a:r>
              <a:rPr lang="en-US" sz="1200" b="1" dirty="0">
                <a:latin typeface="Arial" pitchFamily="34" charset="0"/>
                <a:cs typeface="Arial" pitchFamily="34" charset="0"/>
              </a:rPr>
              <a:t> </a:t>
            </a:r>
          </a:p>
        </p:txBody>
      </p:sp>
      <p:sp>
        <p:nvSpPr>
          <p:cNvPr id="126" name="TextBox 44"/>
          <p:cNvSpPr txBox="1">
            <a:spLocks noChangeArrowheads="1"/>
          </p:cNvSpPr>
          <p:nvPr/>
        </p:nvSpPr>
        <p:spPr bwMode="auto">
          <a:xfrm>
            <a:off x="2840074" y="2940531"/>
            <a:ext cx="5214974" cy="1569660"/>
          </a:xfrm>
          <a:prstGeom prst="rect">
            <a:avLst/>
          </a:prstGeom>
          <a:noFill/>
          <a:ln w="9525">
            <a:noFill/>
            <a:miter lim="800000"/>
            <a:headEnd/>
            <a:tailEnd/>
          </a:ln>
        </p:spPr>
        <p:txBody>
          <a:bodyPr wrap="square">
            <a:spAutoFit/>
          </a:bodyPr>
          <a:lstStyle/>
          <a:p>
            <a:r>
              <a:rPr lang="en-US" sz="1200" dirty="0">
                <a:latin typeface="Arial Black" panose="020B0A04020102020204" pitchFamily="34" charset="0"/>
                <a:cs typeface="Arial" pitchFamily="34" charset="0"/>
              </a:rPr>
              <a:t>Leadership beings their work of writing equity leadership statements to employees they supervise or provide oversight to providing layered permission to begin equity work. The logistics are again communicated at this level. Employees are providing a foundational article to start building equity language.</a:t>
            </a:r>
          </a:p>
          <a:p>
            <a:endParaRPr lang="en-US" sz="1200" dirty="0">
              <a:latin typeface="Arial" pitchFamily="34" charset="0"/>
              <a:cs typeface="Arial" pitchFamily="34" charset="0"/>
            </a:endParaRPr>
          </a:p>
          <a:p>
            <a:endParaRPr lang="en-US" sz="1200" b="1" dirty="0">
              <a:latin typeface="Arial" pitchFamily="34" charset="0"/>
              <a:cs typeface="Arial" pitchFamily="34" charset="0"/>
            </a:endParaRPr>
          </a:p>
        </p:txBody>
      </p:sp>
      <p:sp>
        <p:nvSpPr>
          <p:cNvPr id="132" name="TextBox 44"/>
          <p:cNvSpPr txBox="1">
            <a:spLocks noChangeArrowheads="1"/>
          </p:cNvSpPr>
          <p:nvPr/>
        </p:nvSpPr>
        <p:spPr bwMode="auto">
          <a:xfrm>
            <a:off x="2847963" y="4906079"/>
            <a:ext cx="5214974" cy="461665"/>
          </a:xfrm>
          <a:prstGeom prst="rect">
            <a:avLst/>
          </a:prstGeom>
          <a:noFill/>
          <a:ln w="9525">
            <a:noFill/>
            <a:miter lim="800000"/>
            <a:headEnd/>
            <a:tailEnd/>
          </a:ln>
        </p:spPr>
        <p:txBody>
          <a:bodyPr wrap="square">
            <a:spAutoFit/>
          </a:bodyPr>
          <a:lstStyle/>
          <a:p>
            <a:r>
              <a:rPr lang="en-US" sz="1200" dirty="0">
                <a:latin typeface="Arial Black" panose="020B0A04020102020204" pitchFamily="34" charset="0"/>
                <a:cs typeface="Arial" pitchFamily="34" charset="0"/>
              </a:rPr>
              <a:t>The Equity &amp; Culturally Responsive Trajectory begins in phases.</a:t>
            </a:r>
            <a:r>
              <a:rPr lang="en-US" sz="1200" b="1" dirty="0">
                <a:latin typeface="Arial Black" panose="020B0A04020102020204" pitchFamily="34" charset="0"/>
                <a:cs typeface="Arial" pitchFamily="34" charset="0"/>
              </a:rPr>
              <a:t> </a:t>
            </a:r>
          </a:p>
        </p:txBody>
      </p:sp>
      <p:grpSp>
        <p:nvGrpSpPr>
          <p:cNvPr id="133" name="Group 57"/>
          <p:cNvGrpSpPr/>
          <p:nvPr/>
        </p:nvGrpSpPr>
        <p:grpSpPr>
          <a:xfrm>
            <a:off x="7773107" y="2293509"/>
            <a:ext cx="560178" cy="560178"/>
            <a:chOff x="2539229" y="1777230"/>
            <a:chExt cx="3870280" cy="3870280"/>
          </a:xfrm>
          <a:effectLst/>
        </p:grpSpPr>
        <p:sp>
          <p:nvSpPr>
            <p:cNvPr id="139" name="Freeform 7"/>
            <p:cNvSpPr>
              <a:spLocks/>
            </p:cNvSpPr>
            <p:nvPr/>
          </p:nvSpPr>
          <p:spPr bwMode="auto">
            <a:xfrm>
              <a:off x="4632493" y="2507034"/>
              <a:ext cx="759923" cy="758765"/>
            </a:xfrm>
            <a:custGeom>
              <a:avLst/>
              <a:gdLst/>
              <a:ahLst/>
              <a:cxnLst>
                <a:cxn ang="0">
                  <a:pos x="329" y="0"/>
                </a:cxn>
                <a:cxn ang="0">
                  <a:pos x="373" y="3"/>
                </a:cxn>
                <a:cxn ang="0">
                  <a:pos x="416" y="12"/>
                </a:cxn>
                <a:cxn ang="0">
                  <a:pos x="456" y="25"/>
                </a:cxn>
                <a:cxn ang="0">
                  <a:pos x="494" y="44"/>
                </a:cxn>
                <a:cxn ang="0">
                  <a:pos x="528" y="67"/>
                </a:cxn>
                <a:cxn ang="0">
                  <a:pos x="560" y="96"/>
                </a:cxn>
                <a:cxn ang="0">
                  <a:pos x="588" y="127"/>
                </a:cxn>
                <a:cxn ang="0">
                  <a:pos x="612" y="162"/>
                </a:cxn>
                <a:cxn ang="0">
                  <a:pos x="631" y="199"/>
                </a:cxn>
                <a:cxn ang="0">
                  <a:pos x="644" y="240"/>
                </a:cxn>
                <a:cxn ang="0">
                  <a:pos x="653" y="282"/>
                </a:cxn>
                <a:cxn ang="0">
                  <a:pos x="656" y="327"/>
                </a:cxn>
                <a:cxn ang="0">
                  <a:pos x="653" y="372"/>
                </a:cxn>
                <a:cxn ang="0">
                  <a:pos x="644" y="414"/>
                </a:cxn>
                <a:cxn ang="0">
                  <a:pos x="631" y="455"/>
                </a:cxn>
                <a:cxn ang="0">
                  <a:pos x="612" y="493"/>
                </a:cxn>
                <a:cxn ang="0">
                  <a:pos x="588" y="528"/>
                </a:cxn>
                <a:cxn ang="0">
                  <a:pos x="560" y="559"/>
                </a:cxn>
                <a:cxn ang="0">
                  <a:pos x="528" y="587"/>
                </a:cxn>
                <a:cxn ang="0">
                  <a:pos x="494" y="611"/>
                </a:cxn>
                <a:cxn ang="0">
                  <a:pos x="456" y="630"/>
                </a:cxn>
                <a:cxn ang="0">
                  <a:pos x="416" y="643"/>
                </a:cxn>
                <a:cxn ang="0">
                  <a:pos x="373" y="652"/>
                </a:cxn>
                <a:cxn ang="0">
                  <a:pos x="329" y="655"/>
                </a:cxn>
                <a:cxn ang="0">
                  <a:pos x="284" y="652"/>
                </a:cxn>
                <a:cxn ang="0">
                  <a:pos x="242" y="643"/>
                </a:cxn>
                <a:cxn ang="0">
                  <a:pos x="201" y="630"/>
                </a:cxn>
                <a:cxn ang="0">
                  <a:pos x="164" y="611"/>
                </a:cxn>
                <a:cxn ang="0">
                  <a:pos x="128" y="587"/>
                </a:cxn>
                <a:cxn ang="0">
                  <a:pos x="97" y="559"/>
                </a:cxn>
                <a:cxn ang="0">
                  <a:pos x="69" y="528"/>
                </a:cxn>
                <a:cxn ang="0">
                  <a:pos x="45" y="493"/>
                </a:cxn>
                <a:cxn ang="0">
                  <a:pos x="27" y="455"/>
                </a:cxn>
                <a:cxn ang="0">
                  <a:pos x="12" y="414"/>
                </a:cxn>
                <a:cxn ang="0">
                  <a:pos x="3" y="372"/>
                </a:cxn>
                <a:cxn ang="0">
                  <a:pos x="0" y="327"/>
                </a:cxn>
                <a:cxn ang="0">
                  <a:pos x="3" y="282"/>
                </a:cxn>
                <a:cxn ang="0">
                  <a:pos x="12" y="240"/>
                </a:cxn>
                <a:cxn ang="0">
                  <a:pos x="27" y="199"/>
                </a:cxn>
                <a:cxn ang="0">
                  <a:pos x="45" y="162"/>
                </a:cxn>
                <a:cxn ang="0">
                  <a:pos x="69" y="127"/>
                </a:cxn>
                <a:cxn ang="0">
                  <a:pos x="97" y="96"/>
                </a:cxn>
                <a:cxn ang="0">
                  <a:pos x="128" y="67"/>
                </a:cxn>
                <a:cxn ang="0">
                  <a:pos x="164" y="44"/>
                </a:cxn>
                <a:cxn ang="0">
                  <a:pos x="201" y="25"/>
                </a:cxn>
                <a:cxn ang="0">
                  <a:pos x="242" y="12"/>
                </a:cxn>
                <a:cxn ang="0">
                  <a:pos x="284" y="3"/>
                </a:cxn>
                <a:cxn ang="0">
                  <a:pos x="329" y="0"/>
                </a:cxn>
              </a:cxnLst>
              <a:rect l="0" t="0" r="r" b="b"/>
              <a:pathLst>
                <a:path w="656" h="655">
                  <a:moveTo>
                    <a:pt x="329" y="0"/>
                  </a:moveTo>
                  <a:lnTo>
                    <a:pt x="373" y="3"/>
                  </a:lnTo>
                  <a:lnTo>
                    <a:pt x="416" y="12"/>
                  </a:lnTo>
                  <a:lnTo>
                    <a:pt x="456" y="25"/>
                  </a:lnTo>
                  <a:lnTo>
                    <a:pt x="494" y="44"/>
                  </a:lnTo>
                  <a:lnTo>
                    <a:pt x="528" y="67"/>
                  </a:lnTo>
                  <a:lnTo>
                    <a:pt x="560" y="96"/>
                  </a:lnTo>
                  <a:lnTo>
                    <a:pt x="588" y="127"/>
                  </a:lnTo>
                  <a:lnTo>
                    <a:pt x="612" y="162"/>
                  </a:lnTo>
                  <a:lnTo>
                    <a:pt x="631" y="199"/>
                  </a:lnTo>
                  <a:lnTo>
                    <a:pt x="644" y="240"/>
                  </a:lnTo>
                  <a:lnTo>
                    <a:pt x="653" y="282"/>
                  </a:lnTo>
                  <a:lnTo>
                    <a:pt x="656" y="327"/>
                  </a:lnTo>
                  <a:lnTo>
                    <a:pt x="653" y="372"/>
                  </a:lnTo>
                  <a:lnTo>
                    <a:pt x="644" y="414"/>
                  </a:lnTo>
                  <a:lnTo>
                    <a:pt x="631" y="455"/>
                  </a:lnTo>
                  <a:lnTo>
                    <a:pt x="612" y="493"/>
                  </a:lnTo>
                  <a:lnTo>
                    <a:pt x="588" y="528"/>
                  </a:lnTo>
                  <a:lnTo>
                    <a:pt x="560" y="559"/>
                  </a:lnTo>
                  <a:lnTo>
                    <a:pt x="528" y="587"/>
                  </a:lnTo>
                  <a:lnTo>
                    <a:pt x="494" y="611"/>
                  </a:lnTo>
                  <a:lnTo>
                    <a:pt x="456" y="630"/>
                  </a:lnTo>
                  <a:lnTo>
                    <a:pt x="416" y="643"/>
                  </a:lnTo>
                  <a:lnTo>
                    <a:pt x="373" y="652"/>
                  </a:lnTo>
                  <a:lnTo>
                    <a:pt x="329" y="655"/>
                  </a:lnTo>
                  <a:lnTo>
                    <a:pt x="284" y="652"/>
                  </a:lnTo>
                  <a:lnTo>
                    <a:pt x="242" y="643"/>
                  </a:lnTo>
                  <a:lnTo>
                    <a:pt x="201" y="630"/>
                  </a:lnTo>
                  <a:lnTo>
                    <a:pt x="164" y="611"/>
                  </a:lnTo>
                  <a:lnTo>
                    <a:pt x="128" y="587"/>
                  </a:lnTo>
                  <a:lnTo>
                    <a:pt x="97" y="559"/>
                  </a:lnTo>
                  <a:lnTo>
                    <a:pt x="69" y="528"/>
                  </a:lnTo>
                  <a:lnTo>
                    <a:pt x="45" y="493"/>
                  </a:lnTo>
                  <a:lnTo>
                    <a:pt x="27" y="455"/>
                  </a:lnTo>
                  <a:lnTo>
                    <a:pt x="12" y="414"/>
                  </a:lnTo>
                  <a:lnTo>
                    <a:pt x="3" y="372"/>
                  </a:lnTo>
                  <a:lnTo>
                    <a:pt x="0" y="327"/>
                  </a:lnTo>
                  <a:lnTo>
                    <a:pt x="3" y="282"/>
                  </a:lnTo>
                  <a:lnTo>
                    <a:pt x="12" y="240"/>
                  </a:lnTo>
                  <a:lnTo>
                    <a:pt x="27" y="199"/>
                  </a:lnTo>
                  <a:lnTo>
                    <a:pt x="45" y="162"/>
                  </a:lnTo>
                  <a:lnTo>
                    <a:pt x="69" y="127"/>
                  </a:lnTo>
                  <a:lnTo>
                    <a:pt x="97" y="96"/>
                  </a:lnTo>
                  <a:lnTo>
                    <a:pt x="128" y="67"/>
                  </a:lnTo>
                  <a:lnTo>
                    <a:pt x="164" y="44"/>
                  </a:lnTo>
                  <a:lnTo>
                    <a:pt x="201" y="25"/>
                  </a:lnTo>
                  <a:lnTo>
                    <a:pt x="242" y="12"/>
                  </a:lnTo>
                  <a:lnTo>
                    <a:pt x="284" y="3"/>
                  </a:lnTo>
                  <a:lnTo>
                    <a:pt x="329" y="0"/>
                  </a:lnTo>
                  <a:close/>
                </a:path>
              </a:pathLst>
            </a:custGeom>
            <a:solidFill>
              <a:schemeClr val="tx2">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0" name="Freeform 8"/>
            <p:cNvSpPr>
              <a:spLocks/>
            </p:cNvSpPr>
            <p:nvPr/>
          </p:nvSpPr>
          <p:spPr bwMode="auto">
            <a:xfrm>
              <a:off x="4757603" y="1798082"/>
              <a:ext cx="922102" cy="800468"/>
            </a:xfrm>
            <a:custGeom>
              <a:avLst/>
              <a:gdLst/>
              <a:ahLst/>
              <a:cxnLst>
                <a:cxn ang="0">
                  <a:pos x="0" y="0"/>
                </a:cxn>
                <a:cxn ang="0">
                  <a:pos x="98" y="18"/>
                </a:cxn>
                <a:cxn ang="0">
                  <a:pos x="195" y="41"/>
                </a:cxn>
                <a:cxn ang="0">
                  <a:pos x="290" y="69"/>
                </a:cxn>
                <a:cxn ang="0">
                  <a:pos x="381" y="104"/>
                </a:cxn>
                <a:cxn ang="0">
                  <a:pos x="470" y="142"/>
                </a:cxn>
                <a:cxn ang="0">
                  <a:pos x="556" y="187"/>
                </a:cxn>
                <a:cxn ang="0">
                  <a:pos x="639" y="235"/>
                </a:cxn>
                <a:cxn ang="0">
                  <a:pos x="719" y="289"/>
                </a:cxn>
                <a:cxn ang="0">
                  <a:pos x="796" y="347"/>
                </a:cxn>
                <a:cxn ang="0">
                  <a:pos x="758" y="366"/>
                </a:cxn>
                <a:cxn ang="0">
                  <a:pos x="718" y="392"/>
                </a:cxn>
                <a:cxn ang="0">
                  <a:pos x="679" y="423"/>
                </a:cxn>
                <a:cxn ang="0">
                  <a:pos x="638" y="459"/>
                </a:cxn>
                <a:cxn ang="0">
                  <a:pos x="598" y="500"/>
                </a:cxn>
                <a:cxn ang="0">
                  <a:pos x="557" y="545"/>
                </a:cxn>
                <a:cxn ang="0">
                  <a:pos x="516" y="591"/>
                </a:cxn>
                <a:cxn ang="0">
                  <a:pos x="475" y="641"/>
                </a:cxn>
                <a:cxn ang="0">
                  <a:pos x="434" y="691"/>
                </a:cxn>
                <a:cxn ang="0">
                  <a:pos x="404" y="667"/>
                </a:cxn>
                <a:cxn ang="0">
                  <a:pos x="371" y="648"/>
                </a:cxn>
                <a:cxn ang="0">
                  <a:pos x="336" y="633"/>
                </a:cxn>
                <a:cxn ang="0">
                  <a:pos x="300" y="621"/>
                </a:cxn>
                <a:cxn ang="0">
                  <a:pos x="260" y="614"/>
                </a:cxn>
                <a:cxn ang="0">
                  <a:pos x="221" y="612"/>
                </a:cxn>
                <a:cxn ang="0">
                  <a:pos x="195" y="613"/>
                </a:cxn>
                <a:cxn ang="0">
                  <a:pos x="170" y="616"/>
                </a:cxn>
                <a:cxn ang="0">
                  <a:pos x="162" y="546"/>
                </a:cxn>
                <a:cxn ang="0">
                  <a:pos x="152" y="476"/>
                </a:cxn>
                <a:cxn ang="0">
                  <a:pos x="141" y="406"/>
                </a:cxn>
                <a:cxn ang="0">
                  <a:pos x="127" y="336"/>
                </a:cxn>
                <a:cxn ang="0">
                  <a:pos x="111" y="268"/>
                </a:cxn>
                <a:cxn ang="0">
                  <a:pos x="91" y="199"/>
                </a:cxn>
                <a:cxn ang="0">
                  <a:pos x="67" y="132"/>
                </a:cxn>
                <a:cxn ang="0">
                  <a:pos x="36" y="66"/>
                </a:cxn>
                <a:cxn ang="0">
                  <a:pos x="0" y="0"/>
                </a:cxn>
              </a:cxnLst>
              <a:rect l="0" t="0" r="r" b="b"/>
              <a:pathLst>
                <a:path w="796" h="691">
                  <a:moveTo>
                    <a:pt x="0" y="0"/>
                  </a:moveTo>
                  <a:lnTo>
                    <a:pt x="98" y="18"/>
                  </a:lnTo>
                  <a:lnTo>
                    <a:pt x="195" y="41"/>
                  </a:lnTo>
                  <a:lnTo>
                    <a:pt x="290" y="69"/>
                  </a:lnTo>
                  <a:lnTo>
                    <a:pt x="381" y="104"/>
                  </a:lnTo>
                  <a:lnTo>
                    <a:pt x="470" y="142"/>
                  </a:lnTo>
                  <a:lnTo>
                    <a:pt x="556" y="187"/>
                  </a:lnTo>
                  <a:lnTo>
                    <a:pt x="639" y="235"/>
                  </a:lnTo>
                  <a:lnTo>
                    <a:pt x="719" y="289"/>
                  </a:lnTo>
                  <a:lnTo>
                    <a:pt x="796" y="347"/>
                  </a:lnTo>
                  <a:lnTo>
                    <a:pt x="758" y="366"/>
                  </a:lnTo>
                  <a:lnTo>
                    <a:pt x="718" y="392"/>
                  </a:lnTo>
                  <a:lnTo>
                    <a:pt x="679" y="423"/>
                  </a:lnTo>
                  <a:lnTo>
                    <a:pt x="638" y="459"/>
                  </a:lnTo>
                  <a:lnTo>
                    <a:pt x="598" y="500"/>
                  </a:lnTo>
                  <a:lnTo>
                    <a:pt x="557" y="545"/>
                  </a:lnTo>
                  <a:lnTo>
                    <a:pt x="516" y="591"/>
                  </a:lnTo>
                  <a:lnTo>
                    <a:pt x="475" y="641"/>
                  </a:lnTo>
                  <a:lnTo>
                    <a:pt x="434" y="691"/>
                  </a:lnTo>
                  <a:lnTo>
                    <a:pt x="404" y="667"/>
                  </a:lnTo>
                  <a:lnTo>
                    <a:pt x="371" y="648"/>
                  </a:lnTo>
                  <a:lnTo>
                    <a:pt x="336" y="633"/>
                  </a:lnTo>
                  <a:lnTo>
                    <a:pt x="300" y="621"/>
                  </a:lnTo>
                  <a:lnTo>
                    <a:pt x="260" y="614"/>
                  </a:lnTo>
                  <a:lnTo>
                    <a:pt x="221" y="612"/>
                  </a:lnTo>
                  <a:lnTo>
                    <a:pt x="195" y="613"/>
                  </a:lnTo>
                  <a:lnTo>
                    <a:pt x="170" y="616"/>
                  </a:lnTo>
                  <a:lnTo>
                    <a:pt x="162" y="546"/>
                  </a:lnTo>
                  <a:lnTo>
                    <a:pt x="152" y="476"/>
                  </a:lnTo>
                  <a:lnTo>
                    <a:pt x="141" y="406"/>
                  </a:lnTo>
                  <a:lnTo>
                    <a:pt x="127" y="336"/>
                  </a:lnTo>
                  <a:lnTo>
                    <a:pt x="111" y="268"/>
                  </a:lnTo>
                  <a:lnTo>
                    <a:pt x="91" y="199"/>
                  </a:lnTo>
                  <a:lnTo>
                    <a:pt x="67" y="132"/>
                  </a:lnTo>
                  <a:lnTo>
                    <a:pt x="36" y="66"/>
                  </a:lnTo>
                  <a:lnTo>
                    <a:pt x="0"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9"/>
            <p:cNvSpPr>
              <a:spLocks/>
            </p:cNvSpPr>
            <p:nvPr/>
          </p:nvSpPr>
          <p:spPr bwMode="auto">
            <a:xfrm>
              <a:off x="5260357" y="2200053"/>
              <a:ext cx="1113242" cy="1138727"/>
            </a:xfrm>
            <a:custGeom>
              <a:avLst/>
              <a:gdLst/>
              <a:ahLst/>
              <a:cxnLst>
                <a:cxn ang="0">
                  <a:pos x="362" y="0"/>
                </a:cxn>
                <a:cxn ang="0">
                  <a:pos x="436" y="63"/>
                </a:cxn>
                <a:cxn ang="0">
                  <a:pos x="507" y="130"/>
                </a:cxn>
                <a:cxn ang="0">
                  <a:pos x="573" y="201"/>
                </a:cxn>
                <a:cxn ang="0">
                  <a:pos x="635" y="275"/>
                </a:cxn>
                <a:cxn ang="0">
                  <a:pos x="693" y="353"/>
                </a:cxn>
                <a:cxn ang="0">
                  <a:pos x="747" y="434"/>
                </a:cxn>
                <a:cxn ang="0">
                  <a:pos x="795" y="519"/>
                </a:cxn>
                <a:cxn ang="0">
                  <a:pos x="839" y="606"/>
                </a:cxn>
                <a:cxn ang="0">
                  <a:pos x="877" y="697"/>
                </a:cxn>
                <a:cxn ang="0">
                  <a:pos x="911" y="790"/>
                </a:cxn>
                <a:cxn ang="0">
                  <a:pos x="938" y="886"/>
                </a:cxn>
                <a:cxn ang="0">
                  <a:pos x="961" y="983"/>
                </a:cxn>
                <a:cxn ang="0">
                  <a:pos x="890" y="936"/>
                </a:cxn>
                <a:cxn ang="0">
                  <a:pos x="823" y="892"/>
                </a:cxn>
                <a:cxn ang="0">
                  <a:pos x="757" y="852"/>
                </a:cxn>
                <a:cxn ang="0">
                  <a:pos x="694" y="818"/>
                </a:cxn>
                <a:cxn ang="0">
                  <a:pos x="632" y="786"/>
                </a:cxn>
                <a:cxn ang="0">
                  <a:pos x="572" y="758"/>
                </a:cxn>
                <a:cxn ang="0">
                  <a:pos x="514" y="733"/>
                </a:cxn>
                <a:cxn ang="0">
                  <a:pos x="456" y="712"/>
                </a:cxn>
                <a:cxn ang="0">
                  <a:pos x="398" y="692"/>
                </a:cxn>
                <a:cxn ang="0">
                  <a:pos x="341" y="675"/>
                </a:cxn>
                <a:cxn ang="0">
                  <a:pos x="284" y="661"/>
                </a:cxn>
                <a:cxn ang="0">
                  <a:pos x="228" y="648"/>
                </a:cxn>
                <a:cxn ang="0">
                  <a:pos x="170" y="637"/>
                </a:cxn>
                <a:cxn ang="0">
                  <a:pos x="112" y="627"/>
                </a:cxn>
                <a:cxn ang="0">
                  <a:pos x="114" y="610"/>
                </a:cxn>
                <a:cxn ang="0">
                  <a:pos x="114" y="592"/>
                </a:cxn>
                <a:cxn ang="0">
                  <a:pos x="111" y="550"/>
                </a:cxn>
                <a:cxn ang="0">
                  <a:pos x="104" y="510"/>
                </a:cxn>
                <a:cxn ang="0">
                  <a:pos x="92" y="471"/>
                </a:cxn>
                <a:cxn ang="0">
                  <a:pos x="75" y="435"/>
                </a:cxn>
                <a:cxn ang="0">
                  <a:pos x="53" y="401"/>
                </a:cxn>
                <a:cxn ang="0">
                  <a:pos x="28" y="371"/>
                </a:cxn>
                <a:cxn ang="0">
                  <a:pos x="0" y="344"/>
                </a:cxn>
                <a:cxn ang="0">
                  <a:pos x="41" y="294"/>
                </a:cxn>
                <a:cxn ang="0">
                  <a:pos x="82" y="244"/>
                </a:cxn>
                <a:cxn ang="0">
                  <a:pos x="123" y="198"/>
                </a:cxn>
                <a:cxn ang="0">
                  <a:pos x="164" y="153"/>
                </a:cxn>
                <a:cxn ang="0">
                  <a:pos x="204" y="112"/>
                </a:cxn>
                <a:cxn ang="0">
                  <a:pos x="245" y="76"/>
                </a:cxn>
                <a:cxn ang="0">
                  <a:pos x="284" y="45"/>
                </a:cxn>
                <a:cxn ang="0">
                  <a:pos x="324" y="19"/>
                </a:cxn>
                <a:cxn ang="0">
                  <a:pos x="362" y="0"/>
                </a:cxn>
              </a:cxnLst>
              <a:rect l="0" t="0" r="r" b="b"/>
              <a:pathLst>
                <a:path w="961" h="983">
                  <a:moveTo>
                    <a:pt x="362" y="0"/>
                  </a:moveTo>
                  <a:lnTo>
                    <a:pt x="436" y="63"/>
                  </a:lnTo>
                  <a:lnTo>
                    <a:pt x="507" y="130"/>
                  </a:lnTo>
                  <a:lnTo>
                    <a:pt x="573" y="201"/>
                  </a:lnTo>
                  <a:lnTo>
                    <a:pt x="635" y="275"/>
                  </a:lnTo>
                  <a:lnTo>
                    <a:pt x="693" y="353"/>
                  </a:lnTo>
                  <a:lnTo>
                    <a:pt x="747" y="434"/>
                  </a:lnTo>
                  <a:lnTo>
                    <a:pt x="795" y="519"/>
                  </a:lnTo>
                  <a:lnTo>
                    <a:pt x="839" y="606"/>
                  </a:lnTo>
                  <a:lnTo>
                    <a:pt x="877" y="697"/>
                  </a:lnTo>
                  <a:lnTo>
                    <a:pt x="911" y="790"/>
                  </a:lnTo>
                  <a:lnTo>
                    <a:pt x="938" y="886"/>
                  </a:lnTo>
                  <a:lnTo>
                    <a:pt x="961" y="983"/>
                  </a:lnTo>
                  <a:lnTo>
                    <a:pt x="890" y="936"/>
                  </a:lnTo>
                  <a:lnTo>
                    <a:pt x="823" y="892"/>
                  </a:lnTo>
                  <a:lnTo>
                    <a:pt x="757" y="852"/>
                  </a:lnTo>
                  <a:lnTo>
                    <a:pt x="694" y="818"/>
                  </a:lnTo>
                  <a:lnTo>
                    <a:pt x="632" y="786"/>
                  </a:lnTo>
                  <a:lnTo>
                    <a:pt x="572" y="758"/>
                  </a:lnTo>
                  <a:lnTo>
                    <a:pt x="514" y="733"/>
                  </a:lnTo>
                  <a:lnTo>
                    <a:pt x="456" y="712"/>
                  </a:lnTo>
                  <a:lnTo>
                    <a:pt x="398" y="692"/>
                  </a:lnTo>
                  <a:lnTo>
                    <a:pt x="341" y="675"/>
                  </a:lnTo>
                  <a:lnTo>
                    <a:pt x="284" y="661"/>
                  </a:lnTo>
                  <a:lnTo>
                    <a:pt x="228" y="648"/>
                  </a:lnTo>
                  <a:lnTo>
                    <a:pt x="170" y="637"/>
                  </a:lnTo>
                  <a:lnTo>
                    <a:pt x="112" y="627"/>
                  </a:lnTo>
                  <a:lnTo>
                    <a:pt x="114" y="610"/>
                  </a:lnTo>
                  <a:lnTo>
                    <a:pt x="114" y="592"/>
                  </a:lnTo>
                  <a:lnTo>
                    <a:pt x="111" y="550"/>
                  </a:lnTo>
                  <a:lnTo>
                    <a:pt x="104" y="510"/>
                  </a:lnTo>
                  <a:lnTo>
                    <a:pt x="92" y="471"/>
                  </a:lnTo>
                  <a:lnTo>
                    <a:pt x="75" y="435"/>
                  </a:lnTo>
                  <a:lnTo>
                    <a:pt x="53" y="401"/>
                  </a:lnTo>
                  <a:lnTo>
                    <a:pt x="28" y="371"/>
                  </a:lnTo>
                  <a:lnTo>
                    <a:pt x="0" y="344"/>
                  </a:lnTo>
                  <a:lnTo>
                    <a:pt x="41" y="294"/>
                  </a:lnTo>
                  <a:lnTo>
                    <a:pt x="82" y="244"/>
                  </a:lnTo>
                  <a:lnTo>
                    <a:pt x="123" y="198"/>
                  </a:lnTo>
                  <a:lnTo>
                    <a:pt x="164" y="153"/>
                  </a:lnTo>
                  <a:lnTo>
                    <a:pt x="204" y="112"/>
                  </a:lnTo>
                  <a:lnTo>
                    <a:pt x="245" y="76"/>
                  </a:lnTo>
                  <a:lnTo>
                    <a:pt x="284" y="45"/>
                  </a:lnTo>
                  <a:lnTo>
                    <a:pt x="324" y="19"/>
                  </a:lnTo>
                  <a:lnTo>
                    <a:pt x="362"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Freeform 10"/>
            <p:cNvSpPr>
              <a:spLocks/>
            </p:cNvSpPr>
            <p:nvPr/>
          </p:nvSpPr>
          <p:spPr bwMode="auto">
            <a:xfrm>
              <a:off x="4607008" y="2926382"/>
              <a:ext cx="1802501" cy="2716494"/>
            </a:xfrm>
            <a:custGeom>
              <a:avLst/>
              <a:gdLst/>
              <a:ahLst/>
              <a:cxnLst>
                <a:cxn ang="0">
                  <a:pos x="734" y="10"/>
                </a:cxn>
                <a:cxn ang="0">
                  <a:pos x="848" y="34"/>
                </a:cxn>
                <a:cxn ang="0">
                  <a:pos x="962" y="65"/>
                </a:cxn>
                <a:cxn ang="0">
                  <a:pos x="1078" y="106"/>
                </a:cxn>
                <a:cxn ang="0">
                  <a:pos x="1196" y="159"/>
                </a:cxn>
                <a:cxn ang="0">
                  <a:pos x="1321" y="225"/>
                </a:cxn>
                <a:cxn ang="0">
                  <a:pos x="1454" y="309"/>
                </a:cxn>
                <a:cxn ang="0">
                  <a:pos x="1538" y="435"/>
                </a:cxn>
                <a:cxn ang="0">
                  <a:pos x="1554" y="596"/>
                </a:cxn>
                <a:cxn ang="0">
                  <a:pos x="1553" y="780"/>
                </a:cxn>
                <a:cxn ang="0">
                  <a:pos x="1530" y="978"/>
                </a:cxn>
                <a:cxn ang="0">
                  <a:pos x="1483" y="1167"/>
                </a:cxn>
                <a:cxn ang="0">
                  <a:pos x="1416" y="1348"/>
                </a:cxn>
                <a:cxn ang="0">
                  <a:pos x="1330" y="1518"/>
                </a:cxn>
                <a:cxn ang="0">
                  <a:pos x="1226" y="1676"/>
                </a:cxn>
                <a:cxn ang="0">
                  <a:pos x="1104" y="1821"/>
                </a:cxn>
                <a:cxn ang="0">
                  <a:pos x="967" y="1952"/>
                </a:cxn>
                <a:cxn ang="0">
                  <a:pos x="816" y="2066"/>
                </a:cxn>
                <a:cxn ang="0">
                  <a:pos x="653" y="2162"/>
                </a:cxn>
                <a:cxn ang="0">
                  <a:pos x="477" y="2241"/>
                </a:cxn>
                <a:cxn ang="0">
                  <a:pos x="293" y="2298"/>
                </a:cxn>
                <a:cxn ang="0">
                  <a:pos x="99" y="2335"/>
                </a:cxn>
                <a:cxn ang="0">
                  <a:pos x="44" y="2314"/>
                </a:cxn>
                <a:cxn ang="0">
                  <a:pos x="123" y="2236"/>
                </a:cxn>
                <a:cxn ang="0">
                  <a:pos x="194" y="2139"/>
                </a:cxn>
                <a:cxn ang="0">
                  <a:pos x="255" y="2025"/>
                </a:cxn>
                <a:cxn ang="0">
                  <a:pos x="308" y="1895"/>
                </a:cxn>
                <a:cxn ang="0">
                  <a:pos x="353" y="1752"/>
                </a:cxn>
                <a:cxn ang="0">
                  <a:pos x="388" y="1597"/>
                </a:cxn>
                <a:cxn ang="0">
                  <a:pos x="417" y="1434"/>
                </a:cxn>
                <a:cxn ang="0">
                  <a:pos x="436" y="1263"/>
                </a:cxn>
                <a:cxn ang="0">
                  <a:pos x="448" y="1087"/>
                </a:cxn>
                <a:cxn ang="0">
                  <a:pos x="452" y="909"/>
                </a:cxn>
                <a:cxn ang="0">
                  <a:pos x="449" y="728"/>
                </a:cxn>
                <a:cxn ang="0">
                  <a:pos x="439" y="550"/>
                </a:cxn>
                <a:cxn ang="0">
                  <a:pos x="422" y="373"/>
                </a:cxn>
                <a:cxn ang="0">
                  <a:pos x="452" y="277"/>
                </a:cxn>
                <a:cxn ang="0">
                  <a:pos x="527" y="241"/>
                </a:cxn>
                <a:cxn ang="0">
                  <a:pos x="591" y="188"/>
                </a:cxn>
                <a:cxn ang="0">
                  <a:pos x="639" y="121"/>
                </a:cxn>
                <a:cxn ang="0">
                  <a:pos x="669" y="43"/>
                </a:cxn>
              </a:cxnLst>
              <a:rect l="0" t="0" r="r" b="b"/>
              <a:pathLst>
                <a:path w="1556" h="2345">
                  <a:moveTo>
                    <a:pt x="676" y="0"/>
                  </a:moveTo>
                  <a:lnTo>
                    <a:pt x="734" y="10"/>
                  </a:lnTo>
                  <a:lnTo>
                    <a:pt x="792" y="21"/>
                  </a:lnTo>
                  <a:lnTo>
                    <a:pt x="848" y="34"/>
                  </a:lnTo>
                  <a:lnTo>
                    <a:pt x="905" y="48"/>
                  </a:lnTo>
                  <a:lnTo>
                    <a:pt x="962" y="65"/>
                  </a:lnTo>
                  <a:lnTo>
                    <a:pt x="1020" y="85"/>
                  </a:lnTo>
                  <a:lnTo>
                    <a:pt x="1078" y="106"/>
                  </a:lnTo>
                  <a:lnTo>
                    <a:pt x="1136" y="131"/>
                  </a:lnTo>
                  <a:lnTo>
                    <a:pt x="1196" y="159"/>
                  </a:lnTo>
                  <a:lnTo>
                    <a:pt x="1258" y="191"/>
                  </a:lnTo>
                  <a:lnTo>
                    <a:pt x="1321" y="225"/>
                  </a:lnTo>
                  <a:lnTo>
                    <a:pt x="1387" y="265"/>
                  </a:lnTo>
                  <a:lnTo>
                    <a:pt x="1454" y="309"/>
                  </a:lnTo>
                  <a:lnTo>
                    <a:pt x="1525" y="356"/>
                  </a:lnTo>
                  <a:lnTo>
                    <a:pt x="1538" y="435"/>
                  </a:lnTo>
                  <a:lnTo>
                    <a:pt x="1548" y="515"/>
                  </a:lnTo>
                  <a:lnTo>
                    <a:pt x="1554" y="596"/>
                  </a:lnTo>
                  <a:lnTo>
                    <a:pt x="1556" y="679"/>
                  </a:lnTo>
                  <a:lnTo>
                    <a:pt x="1553" y="780"/>
                  </a:lnTo>
                  <a:lnTo>
                    <a:pt x="1544" y="879"/>
                  </a:lnTo>
                  <a:lnTo>
                    <a:pt x="1530" y="978"/>
                  </a:lnTo>
                  <a:lnTo>
                    <a:pt x="1509" y="1073"/>
                  </a:lnTo>
                  <a:lnTo>
                    <a:pt x="1483" y="1167"/>
                  </a:lnTo>
                  <a:lnTo>
                    <a:pt x="1453" y="1258"/>
                  </a:lnTo>
                  <a:lnTo>
                    <a:pt x="1416" y="1348"/>
                  </a:lnTo>
                  <a:lnTo>
                    <a:pt x="1376" y="1435"/>
                  </a:lnTo>
                  <a:lnTo>
                    <a:pt x="1330" y="1518"/>
                  </a:lnTo>
                  <a:lnTo>
                    <a:pt x="1280" y="1599"/>
                  </a:lnTo>
                  <a:lnTo>
                    <a:pt x="1226" y="1676"/>
                  </a:lnTo>
                  <a:lnTo>
                    <a:pt x="1167" y="1750"/>
                  </a:lnTo>
                  <a:lnTo>
                    <a:pt x="1104" y="1821"/>
                  </a:lnTo>
                  <a:lnTo>
                    <a:pt x="1037" y="1888"/>
                  </a:lnTo>
                  <a:lnTo>
                    <a:pt x="967" y="1952"/>
                  </a:lnTo>
                  <a:lnTo>
                    <a:pt x="893" y="2010"/>
                  </a:lnTo>
                  <a:lnTo>
                    <a:pt x="816" y="2066"/>
                  </a:lnTo>
                  <a:lnTo>
                    <a:pt x="736" y="2117"/>
                  </a:lnTo>
                  <a:lnTo>
                    <a:pt x="653" y="2162"/>
                  </a:lnTo>
                  <a:lnTo>
                    <a:pt x="567" y="2204"/>
                  </a:lnTo>
                  <a:lnTo>
                    <a:pt x="477" y="2241"/>
                  </a:lnTo>
                  <a:lnTo>
                    <a:pt x="386" y="2272"/>
                  </a:lnTo>
                  <a:lnTo>
                    <a:pt x="293" y="2298"/>
                  </a:lnTo>
                  <a:lnTo>
                    <a:pt x="197" y="2320"/>
                  </a:lnTo>
                  <a:lnTo>
                    <a:pt x="99" y="2335"/>
                  </a:lnTo>
                  <a:lnTo>
                    <a:pt x="0" y="2345"/>
                  </a:lnTo>
                  <a:lnTo>
                    <a:pt x="44" y="2314"/>
                  </a:lnTo>
                  <a:lnTo>
                    <a:pt x="84" y="2278"/>
                  </a:lnTo>
                  <a:lnTo>
                    <a:pt x="123" y="2236"/>
                  </a:lnTo>
                  <a:lnTo>
                    <a:pt x="159" y="2190"/>
                  </a:lnTo>
                  <a:lnTo>
                    <a:pt x="194" y="2139"/>
                  </a:lnTo>
                  <a:lnTo>
                    <a:pt x="225" y="2083"/>
                  </a:lnTo>
                  <a:lnTo>
                    <a:pt x="255" y="2025"/>
                  </a:lnTo>
                  <a:lnTo>
                    <a:pt x="283" y="1962"/>
                  </a:lnTo>
                  <a:lnTo>
                    <a:pt x="308" y="1895"/>
                  </a:lnTo>
                  <a:lnTo>
                    <a:pt x="331" y="1825"/>
                  </a:lnTo>
                  <a:lnTo>
                    <a:pt x="353" y="1752"/>
                  </a:lnTo>
                  <a:lnTo>
                    <a:pt x="371" y="1676"/>
                  </a:lnTo>
                  <a:lnTo>
                    <a:pt x="388" y="1597"/>
                  </a:lnTo>
                  <a:lnTo>
                    <a:pt x="403" y="1517"/>
                  </a:lnTo>
                  <a:lnTo>
                    <a:pt x="417" y="1434"/>
                  </a:lnTo>
                  <a:lnTo>
                    <a:pt x="427" y="1350"/>
                  </a:lnTo>
                  <a:lnTo>
                    <a:pt x="436" y="1263"/>
                  </a:lnTo>
                  <a:lnTo>
                    <a:pt x="443" y="1175"/>
                  </a:lnTo>
                  <a:lnTo>
                    <a:pt x="448" y="1087"/>
                  </a:lnTo>
                  <a:lnTo>
                    <a:pt x="451" y="998"/>
                  </a:lnTo>
                  <a:lnTo>
                    <a:pt x="452" y="909"/>
                  </a:lnTo>
                  <a:lnTo>
                    <a:pt x="452" y="818"/>
                  </a:lnTo>
                  <a:lnTo>
                    <a:pt x="449" y="728"/>
                  </a:lnTo>
                  <a:lnTo>
                    <a:pt x="445" y="639"/>
                  </a:lnTo>
                  <a:lnTo>
                    <a:pt x="439" y="550"/>
                  </a:lnTo>
                  <a:lnTo>
                    <a:pt x="432" y="461"/>
                  </a:lnTo>
                  <a:lnTo>
                    <a:pt x="422" y="373"/>
                  </a:lnTo>
                  <a:lnTo>
                    <a:pt x="411" y="287"/>
                  </a:lnTo>
                  <a:lnTo>
                    <a:pt x="452" y="277"/>
                  </a:lnTo>
                  <a:lnTo>
                    <a:pt x="491" y="261"/>
                  </a:lnTo>
                  <a:lnTo>
                    <a:pt x="527" y="241"/>
                  </a:lnTo>
                  <a:lnTo>
                    <a:pt x="561" y="216"/>
                  </a:lnTo>
                  <a:lnTo>
                    <a:pt x="591" y="188"/>
                  </a:lnTo>
                  <a:lnTo>
                    <a:pt x="616" y="156"/>
                  </a:lnTo>
                  <a:lnTo>
                    <a:pt x="639" y="121"/>
                  </a:lnTo>
                  <a:lnTo>
                    <a:pt x="656" y="84"/>
                  </a:lnTo>
                  <a:lnTo>
                    <a:pt x="669" y="43"/>
                  </a:lnTo>
                  <a:lnTo>
                    <a:pt x="676"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3" name="Freeform 11"/>
            <p:cNvSpPr>
              <a:spLocks/>
            </p:cNvSpPr>
            <p:nvPr/>
          </p:nvSpPr>
          <p:spPr bwMode="auto">
            <a:xfrm>
              <a:off x="2763962" y="3019056"/>
              <a:ext cx="2366651" cy="2628454"/>
            </a:xfrm>
            <a:custGeom>
              <a:avLst/>
              <a:gdLst/>
              <a:ahLst/>
              <a:cxnLst>
                <a:cxn ang="0">
                  <a:pos x="1651" y="37"/>
                </a:cxn>
                <a:cxn ang="0">
                  <a:pos x="1694" y="102"/>
                </a:cxn>
                <a:cxn ang="0">
                  <a:pos x="1753" y="154"/>
                </a:cxn>
                <a:cxn ang="0">
                  <a:pos x="1822" y="191"/>
                </a:cxn>
                <a:cxn ang="0">
                  <a:pos x="1900" y="210"/>
                </a:cxn>
                <a:cxn ang="0">
                  <a:pos x="1972" y="211"/>
                </a:cxn>
                <a:cxn ang="0">
                  <a:pos x="2013" y="293"/>
                </a:cxn>
                <a:cxn ang="0">
                  <a:pos x="2030" y="470"/>
                </a:cxn>
                <a:cxn ang="0">
                  <a:pos x="2040" y="648"/>
                </a:cxn>
                <a:cxn ang="0">
                  <a:pos x="2043" y="829"/>
                </a:cxn>
                <a:cxn ang="0">
                  <a:pos x="2039" y="1007"/>
                </a:cxn>
                <a:cxn ang="0">
                  <a:pos x="2027" y="1183"/>
                </a:cxn>
                <a:cxn ang="0">
                  <a:pos x="2008" y="1354"/>
                </a:cxn>
                <a:cxn ang="0">
                  <a:pos x="1979" y="1517"/>
                </a:cxn>
                <a:cxn ang="0">
                  <a:pos x="1944" y="1672"/>
                </a:cxn>
                <a:cxn ang="0">
                  <a:pos x="1899" y="1815"/>
                </a:cxn>
                <a:cxn ang="0">
                  <a:pos x="1846" y="1945"/>
                </a:cxn>
                <a:cxn ang="0">
                  <a:pos x="1785" y="2059"/>
                </a:cxn>
                <a:cxn ang="0">
                  <a:pos x="1714" y="2156"/>
                </a:cxn>
                <a:cxn ang="0">
                  <a:pos x="1635" y="2234"/>
                </a:cxn>
                <a:cxn ang="0">
                  <a:pos x="1534" y="2268"/>
                </a:cxn>
                <a:cxn ang="0">
                  <a:pos x="1373" y="2266"/>
                </a:cxn>
                <a:cxn ang="0">
                  <a:pos x="1170" y="2241"/>
                </a:cxn>
                <a:cxn ang="0">
                  <a:pos x="976" y="2193"/>
                </a:cxn>
                <a:cxn ang="0">
                  <a:pos x="792" y="2122"/>
                </a:cxn>
                <a:cxn ang="0">
                  <a:pos x="619" y="2032"/>
                </a:cxn>
                <a:cxn ang="0">
                  <a:pos x="458" y="1922"/>
                </a:cxn>
                <a:cxn ang="0">
                  <a:pos x="312" y="1796"/>
                </a:cxn>
                <a:cxn ang="0">
                  <a:pos x="181" y="1653"/>
                </a:cxn>
                <a:cxn ang="0">
                  <a:pos x="67" y="1495"/>
                </a:cxn>
                <a:cxn ang="0">
                  <a:pos x="5" y="1368"/>
                </a:cxn>
                <a:cxn ang="0">
                  <a:pos x="1" y="1279"/>
                </a:cxn>
                <a:cxn ang="0">
                  <a:pos x="20" y="1186"/>
                </a:cxn>
                <a:cxn ang="0">
                  <a:pos x="61" y="1091"/>
                </a:cxn>
                <a:cxn ang="0">
                  <a:pos x="123" y="995"/>
                </a:cxn>
                <a:cxn ang="0">
                  <a:pos x="202" y="899"/>
                </a:cxn>
                <a:cxn ang="0">
                  <a:pos x="299" y="801"/>
                </a:cxn>
                <a:cxn ang="0">
                  <a:pos x="408" y="705"/>
                </a:cxn>
                <a:cxn ang="0">
                  <a:pos x="530" y="610"/>
                </a:cxn>
                <a:cxn ang="0">
                  <a:pos x="663" y="516"/>
                </a:cxn>
                <a:cxn ang="0">
                  <a:pos x="802" y="425"/>
                </a:cxn>
                <a:cxn ang="0">
                  <a:pos x="949" y="337"/>
                </a:cxn>
                <a:cxn ang="0">
                  <a:pos x="1100" y="254"/>
                </a:cxn>
                <a:cxn ang="0">
                  <a:pos x="1253" y="174"/>
                </a:cxn>
                <a:cxn ang="0">
                  <a:pos x="1408" y="100"/>
                </a:cxn>
                <a:cxn ang="0">
                  <a:pos x="1560" y="32"/>
                </a:cxn>
              </a:cxnLst>
              <a:rect l="0" t="0" r="r" b="b"/>
              <a:pathLst>
                <a:path w="2043" h="2269">
                  <a:moveTo>
                    <a:pt x="1635" y="0"/>
                  </a:moveTo>
                  <a:lnTo>
                    <a:pt x="1651" y="37"/>
                  </a:lnTo>
                  <a:lnTo>
                    <a:pt x="1671" y="70"/>
                  </a:lnTo>
                  <a:lnTo>
                    <a:pt x="1694" y="102"/>
                  </a:lnTo>
                  <a:lnTo>
                    <a:pt x="1722" y="129"/>
                  </a:lnTo>
                  <a:lnTo>
                    <a:pt x="1753" y="154"/>
                  </a:lnTo>
                  <a:lnTo>
                    <a:pt x="1787" y="175"/>
                  </a:lnTo>
                  <a:lnTo>
                    <a:pt x="1822" y="191"/>
                  </a:lnTo>
                  <a:lnTo>
                    <a:pt x="1861" y="203"/>
                  </a:lnTo>
                  <a:lnTo>
                    <a:pt x="1900" y="210"/>
                  </a:lnTo>
                  <a:lnTo>
                    <a:pt x="1942" y="213"/>
                  </a:lnTo>
                  <a:lnTo>
                    <a:pt x="1972" y="211"/>
                  </a:lnTo>
                  <a:lnTo>
                    <a:pt x="2002" y="207"/>
                  </a:lnTo>
                  <a:lnTo>
                    <a:pt x="2013" y="293"/>
                  </a:lnTo>
                  <a:lnTo>
                    <a:pt x="2023" y="381"/>
                  </a:lnTo>
                  <a:lnTo>
                    <a:pt x="2030" y="470"/>
                  </a:lnTo>
                  <a:lnTo>
                    <a:pt x="2036" y="559"/>
                  </a:lnTo>
                  <a:lnTo>
                    <a:pt x="2040" y="648"/>
                  </a:lnTo>
                  <a:lnTo>
                    <a:pt x="2043" y="738"/>
                  </a:lnTo>
                  <a:lnTo>
                    <a:pt x="2043" y="829"/>
                  </a:lnTo>
                  <a:lnTo>
                    <a:pt x="2042" y="918"/>
                  </a:lnTo>
                  <a:lnTo>
                    <a:pt x="2039" y="1007"/>
                  </a:lnTo>
                  <a:lnTo>
                    <a:pt x="2034" y="1095"/>
                  </a:lnTo>
                  <a:lnTo>
                    <a:pt x="2027" y="1183"/>
                  </a:lnTo>
                  <a:lnTo>
                    <a:pt x="2018" y="1270"/>
                  </a:lnTo>
                  <a:lnTo>
                    <a:pt x="2008" y="1354"/>
                  </a:lnTo>
                  <a:lnTo>
                    <a:pt x="1994" y="1437"/>
                  </a:lnTo>
                  <a:lnTo>
                    <a:pt x="1979" y="1517"/>
                  </a:lnTo>
                  <a:lnTo>
                    <a:pt x="1962" y="1596"/>
                  </a:lnTo>
                  <a:lnTo>
                    <a:pt x="1944" y="1672"/>
                  </a:lnTo>
                  <a:lnTo>
                    <a:pt x="1922" y="1745"/>
                  </a:lnTo>
                  <a:lnTo>
                    <a:pt x="1899" y="1815"/>
                  </a:lnTo>
                  <a:lnTo>
                    <a:pt x="1874" y="1882"/>
                  </a:lnTo>
                  <a:lnTo>
                    <a:pt x="1846" y="1945"/>
                  </a:lnTo>
                  <a:lnTo>
                    <a:pt x="1816" y="2003"/>
                  </a:lnTo>
                  <a:lnTo>
                    <a:pt x="1785" y="2059"/>
                  </a:lnTo>
                  <a:lnTo>
                    <a:pt x="1750" y="2110"/>
                  </a:lnTo>
                  <a:lnTo>
                    <a:pt x="1714" y="2156"/>
                  </a:lnTo>
                  <a:lnTo>
                    <a:pt x="1675" y="2198"/>
                  </a:lnTo>
                  <a:lnTo>
                    <a:pt x="1635" y="2234"/>
                  </a:lnTo>
                  <a:lnTo>
                    <a:pt x="1591" y="2265"/>
                  </a:lnTo>
                  <a:lnTo>
                    <a:pt x="1534" y="2268"/>
                  </a:lnTo>
                  <a:lnTo>
                    <a:pt x="1476" y="2269"/>
                  </a:lnTo>
                  <a:lnTo>
                    <a:pt x="1373" y="2266"/>
                  </a:lnTo>
                  <a:lnTo>
                    <a:pt x="1271" y="2257"/>
                  </a:lnTo>
                  <a:lnTo>
                    <a:pt x="1170" y="2241"/>
                  </a:lnTo>
                  <a:lnTo>
                    <a:pt x="1072" y="2219"/>
                  </a:lnTo>
                  <a:lnTo>
                    <a:pt x="976" y="2193"/>
                  </a:lnTo>
                  <a:lnTo>
                    <a:pt x="882" y="2161"/>
                  </a:lnTo>
                  <a:lnTo>
                    <a:pt x="792" y="2122"/>
                  </a:lnTo>
                  <a:lnTo>
                    <a:pt x="704" y="2079"/>
                  </a:lnTo>
                  <a:lnTo>
                    <a:pt x="619" y="2032"/>
                  </a:lnTo>
                  <a:lnTo>
                    <a:pt x="537" y="1979"/>
                  </a:lnTo>
                  <a:lnTo>
                    <a:pt x="458" y="1922"/>
                  </a:lnTo>
                  <a:lnTo>
                    <a:pt x="383" y="1861"/>
                  </a:lnTo>
                  <a:lnTo>
                    <a:pt x="312" y="1796"/>
                  </a:lnTo>
                  <a:lnTo>
                    <a:pt x="244" y="1726"/>
                  </a:lnTo>
                  <a:lnTo>
                    <a:pt x="181" y="1653"/>
                  </a:lnTo>
                  <a:lnTo>
                    <a:pt x="121" y="1576"/>
                  </a:lnTo>
                  <a:lnTo>
                    <a:pt x="67" y="1495"/>
                  </a:lnTo>
                  <a:lnTo>
                    <a:pt x="17" y="1411"/>
                  </a:lnTo>
                  <a:lnTo>
                    <a:pt x="5" y="1368"/>
                  </a:lnTo>
                  <a:lnTo>
                    <a:pt x="0" y="1323"/>
                  </a:lnTo>
                  <a:lnTo>
                    <a:pt x="1" y="1279"/>
                  </a:lnTo>
                  <a:lnTo>
                    <a:pt x="8" y="1232"/>
                  </a:lnTo>
                  <a:lnTo>
                    <a:pt x="20" y="1186"/>
                  </a:lnTo>
                  <a:lnTo>
                    <a:pt x="38" y="1139"/>
                  </a:lnTo>
                  <a:lnTo>
                    <a:pt x="61" y="1091"/>
                  </a:lnTo>
                  <a:lnTo>
                    <a:pt x="90" y="1044"/>
                  </a:lnTo>
                  <a:lnTo>
                    <a:pt x="123" y="995"/>
                  </a:lnTo>
                  <a:lnTo>
                    <a:pt x="161" y="947"/>
                  </a:lnTo>
                  <a:lnTo>
                    <a:pt x="202" y="899"/>
                  </a:lnTo>
                  <a:lnTo>
                    <a:pt x="248" y="850"/>
                  </a:lnTo>
                  <a:lnTo>
                    <a:pt x="299" y="801"/>
                  </a:lnTo>
                  <a:lnTo>
                    <a:pt x="351" y="753"/>
                  </a:lnTo>
                  <a:lnTo>
                    <a:pt x="408" y="705"/>
                  </a:lnTo>
                  <a:lnTo>
                    <a:pt x="468" y="657"/>
                  </a:lnTo>
                  <a:lnTo>
                    <a:pt x="530" y="610"/>
                  </a:lnTo>
                  <a:lnTo>
                    <a:pt x="595" y="562"/>
                  </a:lnTo>
                  <a:lnTo>
                    <a:pt x="663" y="516"/>
                  </a:lnTo>
                  <a:lnTo>
                    <a:pt x="731" y="470"/>
                  </a:lnTo>
                  <a:lnTo>
                    <a:pt x="802" y="425"/>
                  </a:lnTo>
                  <a:lnTo>
                    <a:pt x="875" y="381"/>
                  </a:lnTo>
                  <a:lnTo>
                    <a:pt x="949" y="337"/>
                  </a:lnTo>
                  <a:lnTo>
                    <a:pt x="1024" y="294"/>
                  </a:lnTo>
                  <a:lnTo>
                    <a:pt x="1100" y="254"/>
                  </a:lnTo>
                  <a:lnTo>
                    <a:pt x="1177" y="213"/>
                  </a:lnTo>
                  <a:lnTo>
                    <a:pt x="1253" y="174"/>
                  </a:lnTo>
                  <a:lnTo>
                    <a:pt x="1331" y="136"/>
                  </a:lnTo>
                  <a:lnTo>
                    <a:pt x="1408" y="100"/>
                  </a:lnTo>
                  <a:lnTo>
                    <a:pt x="1484" y="65"/>
                  </a:lnTo>
                  <a:lnTo>
                    <a:pt x="1560" y="32"/>
                  </a:lnTo>
                  <a:lnTo>
                    <a:pt x="1635"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 name="Freeform 12"/>
            <p:cNvSpPr>
              <a:spLocks/>
            </p:cNvSpPr>
            <p:nvPr/>
          </p:nvSpPr>
          <p:spPr bwMode="auto">
            <a:xfrm>
              <a:off x="2795240" y="1777230"/>
              <a:ext cx="2159294" cy="971914"/>
            </a:xfrm>
            <a:custGeom>
              <a:avLst/>
              <a:gdLst/>
              <a:ahLst/>
              <a:cxnLst>
                <a:cxn ang="0">
                  <a:pos x="1449" y="0"/>
                </a:cxn>
                <a:cxn ang="0">
                  <a:pos x="1532" y="2"/>
                </a:cxn>
                <a:cxn ang="0">
                  <a:pos x="1614" y="8"/>
                </a:cxn>
                <a:cxn ang="0">
                  <a:pos x="1694" y="18"/>
                </a:cxn>
                <a:cxn ang="0">
                  <a:pos x="1730" y="84"/>
                </a:cxn>
                <a:cxn ang="0">
                  <a:pos x="1761" y="150"/>
                </a:cxn>
                <a:cxn ang="0">
                  <a:pos x="1785" y="217"/>
                </a:cxn>
                <a:cxn ang="0">
                  <a:pos x="1805" y="286"/>
                </a:cxn>
                <a:cxn ang="0">
                  <a:pos x="1821" y="354"/>
                </a:cxn>
                <a:cxn ang="0">
                  <a:pos x="1835" y="424"/>
                </a:cxn>
                <a:cxn ang="0">
                  <a:pos x="1846" y="494"/>
                </a:cxn>
                <a:cxn ang="0">
                  <a:pos x="1856" y="564"/>
                </a:cxn>
                <a:cxn ang="0">
                  <a:pos x="1864" y="634"/>
                </a:cxn>
                <a:cxn ang="0">
                  <a:pos x="1826" y="642"/>
                </a:cxn>
                <a:cxn ang="0">
                  <a:pos x="1789" y="655"/>
                </a:cxn>
                <a:cxn ang="0">
                  <a:pos x="1754" y="671"/>
                </a:cxn>
                <a:cxn ang="0">
                  <a:pos x="1722" y="692"/>
                </a:cxn>
                <a:cxn ang="0">
                  <a:pos x="1693" y="716"/>
                </a:cxn>
                <a:cxn ang="0">
                  <a:pos x="1666" y="743"/>
                </a:cxn>
                <a:cxn ang="0">
                  <a:pos x="1643" y="773"/>
                </a:cxn>
                <a:cxn ang="0">
                  <a:pos x="1624" y="806"/>
                </a:cxn>
                <a:cxn ang="0">
                  <a:pos x="1545" y="773"/>
                </a:cxn>
                <a:cxn ang="0">
                  <a:pos x="1466" y="744"/>
                </a:cxn>
                <a:cxn ang="0">
                  <a:pos x="1386" y="717"/>
                </a:cxn>
                <a:cxn ang="0">
                  <a:pos x="1306" y="692"/>
                </a:cxn>
                <a:cxn ang="0">
                  <a:pos x="1226" y="672"/>
                </a:cxn>
                <a:cxn ang="0">
                  <a:pos x="1146" y="654"/>
                </a:cxn>
                <a:cxn ang="0">
                  <a:pos x="1067" y="639"/>
                </a:cxn>
                <a:cxn ang="0">
                  <a:pos x="988" y="626"/>
                </a:cxn>
                <a:cxn ang="0">
                  <a:pos x="910" y="616"/>
                </a:cxn>
                <a:cxn ang="0">
                  <a:pos x="834" y="610"/>
                </a:cxn>
                <a:cxn ang="0">
                  <a:pos x="759" y="607"/>
                </a:cxn>
                <a:cxn ang="0">
                  <a:pos x="685" y="606"/>
                </a:cxn>
                <a:cxn ang="0">
                  <a:pos x="613" y="609"/>
                </a:cxn>
                <a:cxn ang="0">
                  <a:pos x="543" y="614"/>
                </a:cxn>
                <a:cxn ang="0">
                  <a:pos x="475" y="623"/>
                </a:cxn>
                <a:cxn ang="0">
                  <a:pos x="409" y="635"/>
                </a:cxn>
                <a:cxn ang="0">
                  <a:pos x="347" y="650"/>
                </a:cxn>
                <a:cxn ang="0">
                  <a:pos x="287" y="667"/>
                </a:cxn>
                <a:cxn ang="0">
                  <a:pos x="230" y="688"/>
                </a:cxn>
                <a:cxn ang="0">
                  <a:pos x="176" y="712"/>
                </a:cxn>
                <a:cxn ang="0">
                  <a:pos x="127" y="739"/>
                </a:cxn>
                <a:cxn ang="0">
                  <a:pos x="80" y="769"/>
                </a:cxn>
                <a:cxn ang="0">
                  <a:pos x="38" y="803"/>
                </a:cxn>
                <a:cxn ang="0">
                  <a:pos x="0" y="839"/>
                </a:cxn>
                <a:cxn ang="0">
                  <a:pos x="51" y="757"/>
                </a:cxn>
                <a:cxn ang="0">
                  <a:pos x="105" y="678"/>
                </a:cxn>
                <a:cxn ang="0">
                  <a:pos x="164" y="603"/>
                </a:cxn>
                <a:cxn ang="0">
                  <a:pos x="228" y="531"/>
                </a:cxn>
                <a:cxn ang="0">
                  <a:pos x="295" y="463"/>
                </a:cxn>
                <a:cxn ang="0">
                  <a:pos x="366" y="398"/>
                </a:cxn>
                <a:cxn ang="0">
                  <a:pos x="441" y="339"/>
                </a:cxn>
                <a:cxn ang="0">
                  <a:pos x="519" y="283"/>
                </a:cxn>
                <a:cxn ang="0">
                  <a:pos x="600" y="231"/>
                </a:cxn>
                <a:cxn ang="0">
                  <a:pos x="685" y="185"/>
                </a:cxn>
                <a:cxn ang="0">
                  <a:pos x="772" y="143"/>
                </a:cxn>
                <a:cxn ang="0">
                  <a:pos x="863" y="106"/>
                </a:cxn>
                <a:cxn ang="0">
                  <a:pos x="955" y="74"/>
                </a:cxn>
                <a:cxn ang="0">
                  <a:pos x="1050" y="48"/>
                </a:cxn>
                <a:cxn ang="0">
                  <a:pos x="1146" y="27"/>
                </a:cxn>
                <a:cxn ang="0">
                  <a:pos x="1246" y="12"/>
                </a:cxn>
                <a:cxn ang="0">
                  <a:pos x="1347" y="3"/>
                </a:cxn>
                <a:cxn ang="0">
                  <a:pos x="1449" y="0"/>
                </a:cxn>
              </a:cxnLst>
              <a:rect l="0" t="0" r="r" b="b"/>
              <a:pathLst>
                <a:path w="1864" h="839">
                  <a:moveTo>
                    <a:pt x="1449" y="0"/>
                  </a:moveTo>
                  <a:lnTo>
                    <a:pt x="1532" y="2"/>
                  </a:lnTo>
                  <a:lnTo>
                    <a:pt x="1614" y="8"/>
                  </a:lnTo>
                  <a:lnTo>
                    <a:pt x="1694" y="18"/>
                  </a:lnTo>
                  <a:lnTo>
                    <a:pt x="1730" y="84"/>
                  </a:lnTo>
                  <a:lnTo>
                    <a:pt x="1761" y="150"/>
                  </a:lnTo>
                  <a:lnTo>
                    <a:pt x="1785" y="217"/>
                  </a:lnTo>
                  <a:lnTo>
                    <a:pt x="1805" y="286"/>
                  </a:lnTo>
                  <a:lnTo>
                    <a:pt x="1821" y="354"/>
                  </a:lnTo>
                  <a:lnTo>
                    <a:pt x="1835" y="424"/>
                  </a:lnTo>
                  <a:lnTo>
                    <a:pt x="1846" y="494"/>
                  </a:lnTo>
                  <a:lnTo>
                    <a:pt x="1856" y="564"/>
                  </a:lnTo>
                  <a:lnTo>
                    <a:pt x="1864" y="634"/>
                  </a:lnTo>
                  <a:lnTo>
                    <a:pt x="1826" y="642"/>
                  </a:lnTo>
                  <a:lnTo>
                    <a:pt x="1789" y="655"/>
                  </a:lnTo>
                  <a:lnTo>
                    <a:pt x="1754" y="671"/>
                  </a:lnTo>
                  <a:lnTo>
                    <a:pt x="1722" y="692"/>
                  </a:lnTo>
                  <a:lnTo>
                    <a:pt x="1693" y="716"/>
                  </a:lnTo>
                  <a:lnTo>
                    <a:pt x="1666" y="743"/>
                  </a:lnTo>
                  <a:lnTo>
                    <a:pt x="1643" y="773"/>
                  </a:lnTo>
                  <a:lnTo>
                    <a:pt x="1624" y="806"/>
                  </a:lnTo>
                  <a:lnTo>
                    <a:pt x="1545" y="773"/>
                  </a:lnTo>
                  <a:lnTo>
                    <a:pt x="1466" y="744"/>
                  </a:lnTo>
                  <a:lnTo>
                    <a:pt x="1386" y="717"/>
                  </a:lnTo>
                  <a:lnTo>
                    <a:pt x="1306" y="692"/>
                  </a:lnTo>
                  <a:lnTo>
                    <a:pt x="1226" y="672"/>
                  </a:lnTo>
                  <a:lnTo>
                    <a:pt x="1146" y="654"/>
                  </a:lnTo>
                  <a:lnTo>
                    <a:pt x="1067" y="639"/>
                  </a:lnTo>
                  <a:lnTo>
                    <a:pt x="988" y="626"/>
                  </a:lnTo>
                  <a:lnTo>
                    <a:pt x="910" y="616"/>
                  </a:lnTo>
                  <a:lnTo>
                    <a:pt x="834" y="610"/>
                  </a:lnTo>
                  <a:lnTo>
                    <a:pt x="759" y="607"/>
                  </a:lnTo>
                  <a:lnTo>
                    <a:pt x="685" y="606"/>
                  </a:lnTo>
                  <a:lnTo>
                    <a:pt x="613" y="609"/>
                  </a:lnTo>
                  <a:lnTo>
                    <a:pt x="543" y="614"/>
                  </a:lnTo>
                  <a:lnTo>
                    <a:pt x="475" y="623"/>
                  </a:lnTo>
                  <a:lnTo>
                    <a:pt x="409" y="635"/>
                  </a:lnTo>
                  <a:lnTo>
                    <a:pt x="347" y="650"/>
                  </a:lnTo>
                  <a:lnTo>
                    <a:pt x="287" y="667"/>
                  </a:lnTo>
                  <a:lnTo>
                    <a:pt x="230" y="688"/>
                  </a:lnTo>
                  <a:lnTo>
                    <a:pt x="176" y="712"/>
                  </a:lnTo>
                  <a:lnTo>
                    <a:pt x="127" y="739"/>
                  </a:lnTo>
                  <a:lnTo>
                    <a:pt x="80" y="769"/>
                  </a:lnTo>
                  <a:lnTo>
                    <a:pt x="38" y="803"/>
                  </a:lnTo>
                  <a:lnTo>
                    <a:pt x="0" y="839"/>
                  </a:lnTo>
                  <a:lnTo>
                    <a:pt x="51" y="757"/>
                  </a:lnTo>
                  <a:lnTo>
                    <a:pt x="105" y="678"/>
                  </a:lnTo>
                  <a:lnTo>
                    <a:pt x="164" y="603"/>
                  </a:lnTo>
                  <a:lnTo>
                    <a:pt x="228" y="531"/>
                  </a:lnTo>
                  <a:lnTo>
                    <a:pt x="295" y="463"/>
                  </a:lnTo>
                  <a:lnTo>
                    <a:pt x="366" y="398"/>
                  </a:lnTo>
                  <a:lnTo>
                    <a:pt x="441" y="339"/>
                  </a:lnTo>
                  <a:lnTo>
                    <a:pt x="519" y="283"/>
                  </a:lnTo>
                  <a:lnTo>
                    <a:pt x="600" y="231"/>
                  </a:lnTo>
                  <a:lnTo>
                    <a:pt x="685" y="185"/>
                  </a:lnTo>
                  <a:lnTo>
                    <a:pt x="772" y="143"/>
                  </a:lnTo>
                  <a:lnTo>
                    <a:pt x="863" y="106"/>
                  </a:lnTo>
                  <a:lnTo>
                    <a:pt x="955" y="74"/>
                  </a:lnTo>
                  <a:lnTo>
                    <a:pt x="1050" y="48"/>
                  </a:lnTo>
                  <a:lnTo>
                    <a:pt x="1146" y="27"/>
                  </a:lnTo>
                  <a:lnTo>
                    <a:pt x="1246" y="12"/>
                  </a:lnTo>
                  <a:lnTo>
                    <a:pt x="1347" y="3"/>
                  </a:lnTo>
                  <a:lnTo>
                    <a:pt x="1449"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5" name="Freeform 13"/>
            <p:cNvSpPr>
              <a:spLocks/>
            </p:cNvSpPr>
            <p:nvPr/>
          </p:nvSpPr>
          <p:spPr bwMode="auto">
            <a:xfrm>
              <a:off x="2539229" y="2479232"/>
              <a:ext cx="2137284" cy="2174354"/>
            </a:xfrm>
            <a:custGeom>
              <a:avLst/>
              <a:gdLst/>
              <a:ahLst/>
              <a:cxnLst>
                <a:cxn ang="0">
                  <a:pos x="980" y="1"/>
                </a:cxn>
                <a:cxn ang="0">
                  <a:pos x="1132" y="10"/>
                </a:cxn>
                <a:cxn ang="0">
                  <a:pos x="1288" y="33"/>
                </a:cxn>
                <a:cxn ang="0">
                  <a:pos x="1447" y="66"/>
                </a:cxn>
                <a:cxn ang="0">
                  <a:pos x="1608" y="111"/>
                </a:cxn>
                <a:cxn ang="0">
                  <a:pos x="1766" y="167"/>
                </a:cxn>
                <a:cxn ang="0">
                  <a:pos x="1833" y="225"/>
                </a:cxn>
                <a:cxn ang="0">
                  <a:pos x="1815" y="279"/>
                </a:cxn>
                <a:cxn ang="0">
                  <a:pos x="1808" y="331"/>
                </a:cxn>
                <a:cxn ang="0">
                  <a:pos x="1810" y="391"/>
                </a:cxn>
                <a:cxn ang="0">
                  <a:pos x="1829" y="466"/>
                </a:cxn>
                <a:cxn ang="0">
                  <a:pos x="1678" y="531"/>
                </a:cxn>
                <a:cxn ang="0">
                  <a:pos x="1525" y="602"/>
                </a:cxn>
                <a:cxn ang="0">
                  <a:pos x="1371" y="679"/>
                </a:cxn>
                <a:cxn ang="0">
                  <a:pos x="1218" y="760"/>
                </a:cxn>
                <a:cxn ang="0">
                  <a:pos x="1069" y="847"/>
                </a:cxn>
                <a:cxn ang="0">
                  <a:pos x="925" y="936"/>
                </a:cxn>
                <a:cxn ang="0">
                  <a:pos x="789" y="1028"/>
                </a:cxn>
                <a:cxn ang="0">
                  <a:pos x="662" y="1123"/>
                </a:cxn>
                <a:cxn ang="0">
                  <a:pos x="545" y="1219"/>
                </a:cxn>
                <a:cxn ang="0">
                  <a:pos x="442" y="1316"/>
                </a:cxn>
                <a:cxn ang="0">
                  <a:pos x="355" y="1413"/>
                </a:cxn>
                <a:cxn ang="0">
                  <a:pos x="284" y="1510"/>
                </a:cxn>
                <a:cxn ang="0">
                  <a:pos x="232" y="1605"/>
                </a:cxn>
                <a:cxn ang="0">
                  <a:pos x="202" y="1698"/>
                </a:cxn>
                <a:cxn ang="0">
                  <a:pos x="194" y="1789"/>
                </a:cxn>
                <a:cxn ang="0">
                  <a:pos x="211" y="1877"/>
                </a:cxn>
                <a:cxn ang="0">
                  <a:pos x="149" y="1751"/>
                </a:cxn>
                <a:cxn ang="0">
                  <a:pos x="97" y="1626"/>
                </a:cxn>
                <a:cxn ang="0">
                  <a:pos x="56" y="1498"/>
                </a:cxn>
                <a:cxn ang="0">
                  <a:pos x="25" y="1365"/>
                </a:cxn>
                <a:cxn ang="0">
                  <a:pos x="6" y="1222"/>
                </a:cxn>
                <a:cxn ang="0">
                  <a:pos x="0" y="1065"/>
                </a:cxn>
                <a:cxn ang="0">
                  <a:pos x="12" y="866"/>
                </a:cxn>
                <a:cxn ang="0">
                  <a:pos x="47" y="673"/>
                </a:cxn>
                <a:cxn ang="0">
                  <a:pos x="101" y="490"/>
                </a:cxn>
                <a:cxn ang="0">
                  <a:pos x="177" y="316"/>
                </a:cxn>
                <a:cxn ang="0">
                  <a:pos x="261" y="197"/>
                </a:cxn>
                <a:cxn ang="0">
                  <a:pos x="349" y="133"/>
                </a:cxn>
                <a:cxn ang="0">
                  <a:pos x="452" y="82"/>
                </a:cxn>
                <a:cxn ang="0">
                  <a:pos x="569" y="44"/>
                </a:cxn>
                <a:cxn ang="0">
                  <a:pos x="697" y="17"/>
                </a:cxn>
                <a:cxn ang="0">
                  <a:pos x="835" y="3"/>
                </a:cxn>
              </a:cxnLst>
              <a:rect l="0" t="0" r="r" b="b"/>
              <a:pathLst>
                <a:path w="1845" h="1877">
                  <a:moveTo>
                    <a:pt x="907" y="0"/>
                  </a:moveTo>
                  <a:lnTo>
                    <a:pt x="980" y="1"/>
                  </a:lnTo>
                  <a:lnTo>
                    <a:pt x="1056" y="4"/>
                  </a:lnTo>
                  <a:lnTo>
                    <a:pt x="1132" y="10"/>
                  </a:lnTo>
                  <a:lnTo>
                    <a:pt x="1210" y="20"/>
                  </a:lnTo>
                  <a:lnTo>
                    <a:pt x="1288" y="33"/>
                  </a:lnTo>
                  <a:lnTo>
                    <a:pt x="1367" y="48"/>
                  </a:lnTo>
                  <a:lnTo>
                    <a:pt x="1447" y="66"/>
                  </a:lnTo>
                  <a:lnTo>
                    <a:pt x="1528" y="86"/>
                  </a:lnTo>
                  <a:lnTo>
                    <a:pt x="1608" y="111"/>
                  </a:lnTo>
                  <a:lnTo>
                    <a:pt x="1687" y="138"/>
                  </a:lnTo>
                  <a:lnTo>
                    <a:pt x="1766" y="167"/>
                  </a:lnTo>
                  <a:lnTo>
                    <a:pt x="1845" y="200"/>
                  </a:lnTo>
                  <a:lnTo>
                    <a:pt x="1833" y="225"/>
                  </a:lnTo>
                  <a:lnTo>
                    <a:pt x="1823" y="252"/>
                  </a:lnTo>
                  <a:lnTo>
                    <a:pt x="1815" y="279"/>
                  </a:lnTo>
                  <a:lnTo>
                    <a:pt x="1811" y="306"/>
                  </a:lnTo>
                  <a:lnTo>
                    <a:pt x="1808" y="331"/>
                  </a:lnTo>
                  <a:lnTo>
                    <a:pt x="1807" y="351"/>
                  </a:lnTo>
                  <a:lnTo>
                    <a:pt x="1810" y="391"/>
                  </a:lnTo>
                  <a:lnTo>
                    <a:pt x="1817" y="430"/>
                  </a:lnTo>
                  <a:lnTo>
                    <a:pt x="1829" y="466"/>
                  </a:lnTo>
                  <a:lnTo>
                    <a:pt x="1754" y="498"/>
                  </a:lnTo>
                  <a:lnTo>
                    <a:pt x="1678" y="531"/>
                  </a:lnTo>
                  <a:lnTo>
                    <a:pt x="1602" y="566"/>
                  </a:lnTo>
                  <a:lnTo>
                    <a:pt x="1525" y="602"/>
                  </a:lnTo>
                  <a:lnTo>
                    <a:pt x="1447" y="640"/>
                  </a:lnTo>
                  <a:lnTo>
                    <a:pt x="1371" y="679"/>
                  </a:lnTo>
                  <a:lnTo>
                    <a:pt x="1294" y="720"/>
                  </a:lnTo>
                  <a:lnTo>
                    <a:pt x="1218" y="760"/>
                  </a:lnTo>
                  <a:lnTo>
                    <a:pt x="1143" y="803"/>
                  </a:lnTo>
                  <a:lnTo>
                    <a:pt x="1069" y="847"/>
                  </a:lnTo>
                  <a:lnTo>
                    <a:pt x="996" y="891"/>
                  </a:lnTo>
                  <a:lnTo>
                    <a:pt x="925" y="936"/>
                  </a:lnTo>
                  <a:lnTo>
                    <a:pt x="857" y="982"/>
                  </a:lnTo>
                  <a:lnTo>
                    <a:pt x="789" y="1028"/>
                  </a:lnTo>
                  <a:lnTo>
                    <a:pt x="724" y="1076"/>
                  </a:lnTo>
                  <a:lnTo>
                    <a:pt x="662" y="1123"/>
                  </a:lnTo>
                  <a:lnTo>
                    <a:pt x="602" y="1171"/>
                  </a:lnTo>
                  <a:lnTo>
                    <a:pt x="545" y="1219"/>
                  </a:lnTo>
                  <a:lnTo>
                    <a:pt x="493" y="1267"/>
                  </a:lnTo>
                  <a:lnTo>
                    <a:pt x="442" y="1316"/>
                  </a:lnTo>
                  <a:lnTo>
                    <a:pt x="396" y="1365"/>
                  </a:lnTo>
                  <a:lnTo>
                    <a:pt x="355" y="1413"/>
                  </a:lnTo>
                  <a:lnTo>
                    <a:pt x="317" y="1461"/>
                  </a:lnTo>
                  <a:lnTo>
                    <a:pt x="284" y="1510"/>
                  </a:lnTo>
                  <a:lnTo>
                    <a:pt x="255" y="1557"/>
                  </a:lnTo>
                  <a:lnTo>
                    <a:pt x="232" y="1605"/>
                  </a:lnTo>
                  <a:lnTo>
                    <a:pt x="214" y="1652"/>
                  </a:lnTo>
                  <a:lnTo>
                    <a:pt x="202" y="1698"/>
                  </a:lnTo>
                  <a:lnTo>
                    <a:pt x="195" y="1745"/>
                  </a:lnTo>
                  <a:lnTo>
                    <a:pt x="194" y="1789"/>
                  </a:lnTo>
                  <a:lnTo>
                    <a:pt x="199" y="1834"/>
                  </a:lnTo>
                  <a:lnTo>
                    <a:pt x="211" y="1877"/>
                  </a:lnTo>
                  <a:lnTo>
                    <a:pt x="179" y="1814"/>
                  </a:lnTo>
                  <a:lnTo>
                    <a:pt x="149" y="1751"/>
                  </a:lnTo>
                  <a:lnTo>
                    <a:pt x="123" y="1689"/>
                  </a:lnTo>
                  <a:lnTo>
                    <a:pt x="97" y="1626"/>
                  </a:lnTo>
                  <a:lnTo>
                    <a:pt x="75" y="1562"/>
                  </a:lnTo>
                  <a:lnTo>
                    <a:pt x="56" y="1498"/>
                  </a:lnTo>
                  <a:lnTo>
                    <a:pt x="40" y="1432"/>
                  </a:lnTo>
                  <a:lnTo>
                    <a:pt x="25" y="1365"/>
                  </a:lnTo>
                  <a:lnTo>
                    <a:pt x="14" y="1295"/>
                  </a:lnTo>
                  <a:lnTo>
                    <a:pt x="6" y="1222"/>
                  </a:lnTo>
                  <a:lnTo>
                    <a:pt x="2" y="1145"/>
                  </a:lnTo>
                  <a:lnTo>
                    <a:pt x="0" y="1065"/>
                  </a:lnTo>
                  <a:lnTo>
                    <a:pt x="3" y="964"/>
                  </a:lnTo>
                  <a:lnTo>
                    <a:pt x="12" y="866"/>
                  </a:lnTo>
                  <a:lnTo>
                    <a:pt x="26" y="769"/>
                  </a:lnTo>
                  <a:lnTo>
                    <a:pt x="47" y="673"/>
                  </a:lnTo>
                  <a:lnTo>
                    <a:pt x="71" y="581"/>
                  </a:lnTo>
                  <a:lnTo>
                    <a:pt x="101" y="490"/>
                  </a:lnTo>
                  <a:lnTo>
                    <a:pt x="137" y="402"/>
                  </a:lnTo>
                  <a:lnTo>
                    <a:pt x="177" y="316"/>
                  </a:lnTo>
                  <a:lnTo>
                    <a:pt x="222" y="233"/>
                  </a:lnTo>
                  <a:lnTo>
                    <a:pt x="261" y="197"/>
                  </a:lnTo>
                  <a:lnTo>
                    <a:pt x="302" y="163"/>
                  </a:lnTo>
                  <a:lnTo>
                    <a:pt x="349" y="133"/>
                  </a:lnTo>
                  <a:lnTo>
                    <a:pt x="398" y="106"/>
                  </a:lnTo>
                  <a:lnTo>
                    <a:pt x="452" y="82"/>
                  </a:lnTo>
                  <a:lnTo>
                    <a:pt x="509" y="61"/>
                  </a:lnTo>
                  <a:lnTo>
                    <a:pt x="569" y="44"/>
                  </a:lnTo>
                  <a:lnTo>
                    <a:pt x="631" y="29"/>
                  </a:lnTo>
                  <a:lnTo>
                    <a:pt x="697" y="17"/>
                  </a:lnTo>
                  <a:lnTo>
                    <a:pt x="765" y="8"/>
                  </a:lnTo>
                  <a:lnTo>
                    <a:pt x="835" y="3"/>
                  </a:lnTo>
                  <a:lnTo>
                    <a:pt x="907"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14"/>
            <p:cNvSpPr>
              <a:spLocks/>
            </p:cNvSpPr>
            <p:nvPr/>
          </p:nvSpPr>
          <p:spPr bwMode="auto">
            <a:xfrm>
              <a:off x="3031558" y="1941726"/>
              <a:ext cx="1805976" cy="645240"/>
            </a:xfrm>
            <a:custGeom>
              <a:avLst/>
              <a:gdLst/>
              <a:ahLst/>
              <a:cxnLst>
                <a:cxn ang="0">
                  <a:pos x="1196" y="0"/>
                </a:cxn>
                <a:cxn ang="0">
                  <a:pos x="1249" y="0"/>
                </a:cxn>
                <a:cxn ang="0">
                  <a:pos x="1300" y="1"/>
                </a:cxn>
                <a:cxn ang="0">
                  <a:pos x="1350" y="2"/>
                </a:cxn>
                <a:cxn ang="0">
                  <a:pos x="1397" y="5"/>
                </a:cxn>
                <a:cxn ang="0">
                  <a:pos x="1441" y="7"/>
                </a:cxn>
                <a:cxn ang="0">
                  <a:pos x="1484" y="10"/>
                </a:cxn>
                <a:cxn ang="0">
                  <a:pos x="1522" y="12"/>
                </a:cxn>
                <a:cxn ang="0">
                  <a:pos x="1559" y="15"/>
                </a:cxn>
                <a:cxn ang="0">
                  <a:pos x="1501" y="38"/>
                </a:cxn>
                <a:cxn ang="0">
                  <a:pos x="1443" y="65"/>
                </a:cxn>
                <a:cxn ang="0">
                  <a:pos x="1386" y="93"/>
                </a:cxn>
                <a:cxn ang="0">
                  <a:pos x="1331" y="123"/>
                </a:cxn>
                <a:cxn ang="0">
                  <a:pos x="1276" y="156"/>
                </a:cxn>
                <a:cxn ang="0">
                  <a:pos x="1224" y="191"/>
                </a:cxn>
                <a:cxn ang="0">
                  <a:pos x="1174" y="228"/>
                </a:cxn>
                <a:cxn ang="0">
                  <a:pos x="1125" y="269"/>
                </a:cxn>
                <a:cxn ang="0">
                  <a:pos x="1079" y="311"/>
                </a:cxn>
                <a:cxn ang="0">
                  <a:pos x="1037" y="356"/>
                </a:cxn>
                <a:cxn ang="0">
                  <a:pos x="997" y="404"/>
                </a:cxn>
                <a:cxn ang="0">
                  <a:pos x="961" y="455"/>
                </a:cxn>
                <a:cxn ang="0">
                  <a:pos x="928" y="509"/>
                </a:cxn>
                <a:cxn ang="0">
                  <a:pos x="840" y="493"/>
                </a:cxn>
                <a:cxn ang="0">
                  <a:pos x="754" y="480"/>
                </a:cxn>
                <a:cxn ang="0">
                  <a:pos x="668" y="471"/>
                </a:cxn>
                <a:cxn ang="0">
                  <a:pos x="584" y="466"/>
                </a:cxn>
                <a:cxn ang="0">
                  <a:pos x="501" y="464"/>
                </a:cxn>
                <a:cxn ang="0">
                  <a:pos x="420" y="466"/>
                </a:cxn>
                <a:cxn ang="0">
                  <a:pos x="342" y="472"/>
                </a:cxn>
                <a:cxn ang="0">
                  <a:pos x="267" y="481"/>
                </a:cxn>
                <a:cxn ang="0">
                  <a:pos x="195" y="495"/>
                </a:cxn>
                <a:cxn ang="0">
                  <a:pos x="126" y="512"/>
                </a:cxn>
                <a:cxn ang="0">
                  <a:pos x="62" y="533"/>
                </a:cxn>
                <a:cxn ang="0">
                  <a:pos x="0" y="557"/>
                </a:cxn>
                <a:cxn ang="0">
                  <a:pos x="32" y="499"/>
                </a:cxn>
                <a:cxn ang="0">
                  <a:pos x="67" y="444"/>
                </a:cxn>
                <a:cxn ang="0">
                  <a:pos x="105" y="393"/>
                </a:cxn>
                <a:cxn ang="0">
                  <a:pos x="147" y="347"/>
                </a:cxn>
                <a:cxn ang="0">
                  <a:pos x="191" y="304"/>
                </a:cxn>
                <a:cxn ang="0">
                  <a:pos x="238" y="265"/>
                </a:cxn>
                <a:cxn ang="0">
                  <a:pos x="287" y="229"/>
                </a:cxn>
                <a:cxn ang="0">
                  <a:pos x="338" y="196"/>
                </a:cxn>
                <a:cxn ang="0">
                  <a:pos x="391" y="166"/>
                </a:cxn>
                <a:cxn ang="0">
                  <a:pos x="445" y="140"/>
                </a:cxn>
                <a:cxn ang="0">
                  <a:pos x="500" y="116"/>
                </a:cxn>
                <a:cxn ang="0">
                  <a:pos x="558" y="95"/>
                </a:cxn>
                <a:cxn ang="0">
                  <a:pos x="616" y="76"/>
                </a:cxn>
                <a:cxn ang="0">
                  <a:pos x="674" y="61"/>
                </a:cxn>
                <a:cxn ang="0">
                  <a:pos x="734" y="47"/>
                </a:cxn>
                <a:cxn ang="0">
                  <a:pos x="792" y="34"/>
                </a:cxn>
                <a:cxn ang="0">
                  <a:pos x="852" y="25"/>
                </a:cxn>
                <a:cxn ang="0">
                  <a:pos x="911" y="17"/>
                </a:cxn>
                <a:cxn ang="0">
                  <a:pos x="970" y="11"/>
                </a:cxn>
                <a:cxn ang="0">
                  <a:pos x="1028" y="6"/>
                </a:cxn>
                <a:cxn ang="0">
                  <a:pos x="1084" y="3"/>
                </a:cxn>
                <a:cxn ang="0">
                  <a:pos x="1141" y="1"/>
                </a:cxn>
                <a:cxn ang="0">
                  <a:pos x="1196" y="0"/>
                </a:cxn>
              </a:cxnLst>
              <a:rect l="0" t="0" r="r" b="b"/>
              <a:pathLst>
                <a:path w="1559" h="557">
                  <a:moveTo>
                    <a:pt x="1196" y="0"/>
                  </a:moveTo>
                  <a:lnTo>
                    <a:pt x="1249" y="0"/>
                  </a:lnTo>
                  <a:lnTo>
                    <a:pt x="1300" y="1"/>
                  </a:lnTo>
                  <a:lnTo>
                    <a:pt x="1350" y="2"/>
                  </a:lnTo>
                  <a:lnTo>
                    <a:pt x="1397" y="5"/>
                  </a:lnTo>
                  <a:lnTo>
                    <a:pt x="1441" y="7"/>
                  </a:lnTo>
                  <a:lnTo>
                    <a:pt x="1484" y="10"/>
                  </a:lnTo>
                  <a:lnTo>
                    <a:pt x="1522" y="12"/>
                  </a:lnTo>
                  <a:lnTo>
                    <a:pt x="1559" y="15"/>
                  </a:lnTo>
                  <a:lnTo>
                    <a:pt x="1501" y="38"/>
                  </a:lnTo>
                  <a:lnTo>
                    <a:pt x="1443" y="65"/>
                  </a:lnTo>
                  <a:lnTo>
                    <a:pt x="1386" y="93"/>
                  </a:lnTo>
                  <a:lnTo>
                    <a:pt x="1331" y="123"/>
                  </a:lnTo>
                  <a:lnTo>
                    <a:pt x="1276" y="156"/>
                  </a:lnTo>
                  <a:lnTo>
                    <a:pt x="1224" y="191"/>
                  </a:lnTo>
                  <a:lnTo>
                    <a:pt x="1174" y="228"/>
                  </a:lnTo>
                  <a:lnTo>
                    <a:pt x="1125" y="269"/>
                  </a:lnTo>
                  <a:lnTo>
                    <a:pt x="1079" y="311"/>
                  </a:lnTo>
                  <a:lnTo>
                    <a:pt x="1037" y="356"/>
                  </a:lnTo>
                  <a:lnTo>
                    <a:pt x="997" y="404"/>
                  </a:lnTo>
                  <a:lnTo>
                    <a:pt x="961" y="455"/>
                  </a:lnTo>
                  <a:lnTo>
                    <a:pt x="928" y="509"/>
                  </a:lnTo>
                  <a:lnTo>
                    <a:pt x="840" y="493"/>
                  </a:lnTo>
                  <a:lnTo>
                    <a:pt x="754" y="480"/>
                  </a:lnTo>
                  <a:lnTo>
                    <a:pt x="668" y="471"/>
                  </a:lnTo>
                  <a:lnTo>
                    <a:pt x="584" y="466"/>
                  </a:lnTo>
                  <a:lnTo>
                    <a:pt x="501" y="464"/>
                  </a:lnTo>
                  <a:lnTo>
                    <a:pt x="420" y="466"/>
                  </a:lnTo>
                  <a:lnTo>
                    <a:pt x="342" y="472"/>
                  </a:lnTo>
                  <a:lnTo>
                    <a:pt x="267" y="481"/>
                  </a:lnTo>
                  <a:lnTo>
                    <a:pt x="195" y="495"/>
                  </a:lnTo>
                  <a:lnTo>
                    <a:pt x="126" y="512"/>
                  </a:lnTo>
                  <a:lnTo>
                    <a:pt x="62" y="533"/>
                  </a:lnTo>
                  <a:lnTo>
                    <a:pt x="0" y="557"/>
                  </a:lnTo>
                  <a:lnTo>
                    <a:pt x="32" y="499"/>
                  </a:lnTo>
                  <a:lnTo>
                    <a:pt x="67" y="444"/>
                  </a:lnTo>
                  <a:lnTo>
                    <a:pt x="105" y="393"/>
                  </a:lnTo>
                  <a:lnTo>
                    <a:pt x="147" y="347"/>
                  </a:lnTo>
                  <a:lnTo>
                    <a:pt x="191" y="304"/>
                  </a:lnTo>
                  <a:lnTo>
                    <a:pt x="238" y="265"/>
                  </a:lnTo>
                  <a:lnTo>
                    <a:pt x="287" y="229"/>
                  </a:lnTo>
                  <a:lnTo>
                    <a:pt x="338" y="196"/>
                  </a:lnTo>
                  <a:lnTo>
                    <a:pt x="391" y="166"/>
                  </a:lnTo>
                  <a:lnTo>
                    <a:pt x="445" y="140"/>
                  </a:lnTo>
                  <a:lnTo>
                    <a:pt x="500" y="116"/>
                  </a:lnTo>
                  <a:lnTo>
                    <a:pt x="558" y="95"/>
                  </a:lnTo>
                  <a:lnTo>
                    <a:pt x="616" y="76"/>
                  </a:lnTo>
                  <a:lnTo>
                    <a:pt x="674" y="61"/>
                  </a:lnTo>
                  <a:lnTo>
                    <a:pt x="734" y="47"/>
                  </a:lnTo>
                  <a:lnTo>
                    <a:pt x="792" y="34"/>
                  </a:lnTo>
                  <a:lnTo>
                    <a:pt x="852" y="25"/>
                  </a:lnTo>
                  <a:lnTo>
                    <a:pt x="911" y="17"/>
                  </a:lnTo>
                  <a:lnTo>
                    <a:pt x="970" y="11"/>
                  </a:lnTo>
                  <a:lnTo>
                    <a:pt x="1028" y="6"/>
                  </a:lnTo>
                  <a:lnTo>
                    <a:pt x="1084" y="3"/>
                  </a:lnTo>
                  <a:lnTo>
                    <a:pt x="1141" y="1"/>
                  </a:lnTo>
                  <a:lnTo>
                    <a:pt x="1196" y="0"/>
                  </a:lnTo>
                  <a:close/>
                </a:path>
              </a:pathLst>
            </a:custGeom>
            <a:solidFill>
              <a:schemeClr val="accent5">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7" name="Freeform 15"/>
            <p:cNvSpPr>
              <a:spLocks/>
            </p:cNvSpPr>
            <p:nvPr/>
          </p:nvSpPr>
          <p:spPr bwMode="auto">
            <a:xfrm>
              <a:off x="3244707" y="3332987"/>
              <a:ext cx="756448" cy="604695"/>
            </a:xfrm>
            <a:custGeom>
              <a:avLst/>
              <a:gdLst/>
              <a:ahLst/>
              <a:cxnLst>
                <a:cxn ang="0">
                  <a:pos x="653" y="0"/>
                </a:cxn>
                <a:cxn ang="0">
                  <a:pos x="650" y="64"/>
                </a:cxn>
                <a:cxn ang="0">
                  <a:pos x="644" y="123"/>
                </a:cxn>
                <a:cxn ang="0">
                  <a:pos x="635" y="176"/>
                </a:cxn>
                <a:cxn ang="0">
                  <a:pos x="623" y="227"/>
                </a:cxn>
                <a:cxn ang="0">
                  <a:pos x="608" y="273"/>
                </a:cxn>
                <a:cxn ang="0">
                  <a:pos x="590" y="314"/>
                </a:cxn>
                <a:cxn ang="0">
                  <a:pos x="571" y="352"/>
                </a:cxn>
                <a:cxn ang="0">
                  <a:pos x="549" y="386"/>
                </a:cxn>
                <a:cxn ang="0">
                  <a:pos x="524" y="416"/>
                </a:cxn>
                <a:cxn ang="0">
                  <a:pos x="498" y="441"/>
                </a:cxn>
                <a:cxn ang="0">
                  <a:pos x="471" y="463"/>
                </a:cxn>
                <a:cxn ang="0">
                  <a:pos x="441" y="482"/>
                </a:cxn>
                <a:cxn ang="0">
                  <a:pos x="411" y="497"/>
                </a:cxn>
                <a:cxn ang="0">
                  <a:pos x="379" y="508"/>
                </a:cxn>
                <a:cxn ang="0">
                  <a:pos x="346" y="516"/>
                </a:cxn>
                <a:cxn ang="0">
                  <a:pos x="312" y="521"/>
                </a:cxn>
                <a:cxn ang="0">
                  <a:pos x="278" y="522"/>
                </a:cxn>
                <a:cxn ang="0">
                  <a:pos x="243" y="521"/>
                </a:cxn>
                <a:cxn ang="0">
                  <a:pos x="208" y="516"/>
                </a:cxn>
                <a:cxn ang="0">
                  <a:pos x="173" y="508"/>
                </a:cxn>
                <a:cxn ang="0">
                  <a:pos x="137" y="498"/>
                </a:cxn>
                <a:cxn ang="0">
                  <a:pos x="103" y="485"/>
                </a:cxn>
                <a:cxn ang="0">
                  <a:pos x="68" y="468"/>
                </a:cxn>
                <a:cxn ang="0">
                  <a:pos x="34" y="449"/>
                </a:cxn>
                <a:cxn ang="0">
                  <a:pos x="0" y="428"/>
                </a:cxn>
                <a:cxn ang="0">
                  <a:pos x="82" y="363"/>
                </a:cxn>
                <a:cxn ang="0">
                  <a:pos x="168" y="300"/>
                </a:cxn>
                <a:cxn ang="0">
                  <a:pos x="260" y="237"/>
                </a:cxn>
                <a:cxn ang="0">
                  <a:pos x="354" y="175"/>
                </a:cxn>
                <a:cxn ang="0">
                  <a:pos x="451" y="116"/>
                </a:cxn>
                <a:cxn ang="0">
                  <a:pos x="552" y="57"/>
                </a:cxn>
                <a:cxn ang="0">
                  <a:pos x="653" y="0"/>
                </a:cxn>
              </a:cxnLst>
              <a:rect l="0" t="0" r="r" b="b"/>
              <a:pathLst>
                <a:path w="653" h="522">
                  <a:moveTo>
                    <a:pt x="653" y="0"/>
                  </a:moveTo>
                  <a:lnTo>
                    <a:pt x="650" y="64"/>
                  </a:lnTo>
                  <a:lnTo>
                    <a:pt x="644" y="123"/>
                  </a:lnTo>
                  <a:lnTo>
                    <a:pt x="635" y="176"/>
                  </a:lnTo>
                  <a:lnTo>
                    <a:pt x="623" y="227"/>
                  </a:lnTo>
                  <a:lnTo>
                    <a:pt x="608" y="273"/>
                  </a:lnTo>
                  <a:lnTo>
                    <a:pt x="590" y="314"/>
                  </a:lnTo>
                  <a:lnTo>
                    <a:pt x="571" y="352"/>
                  </a:lnTo>
                  <a:lnTo>
                    <a:pt x="549" y="386"/>
                  </a:lnTo>
                  <a:lnTo>
                    <a:pt x="524" y="416"/>
                  </a:lnTo>
                  <a:lnTo>
                    <a:pt x="498" y="441"/>
                  </a:lnTo>
                  <a:lnTo>
                    <a:pt x="471" y="463"/>
                  </a:lnTo>
                  <a:lnTo>
                    <a:pt x="441" y="482"/>
                  </a:lnTo>
                  <a:lnTo>
                    <a:pt x="411" y="497"/>
                  </a:lnTo>
                  <a:lnTo>
                    <a:pt x="379" y="508"/>
                  </a:lnTo>
                  <a:lnTo>
                    <a:pt x="346" y="516"/>
                  </a:lnTo>
                  <a:lnTo>
                    <a:pt x="312" y="521"/>
                  </a:lnTo>
                  <a:lnTo>
                    <a:pt x="278" y="522"/>
                  </a:lnTo>
                  <a:lnTo>
                    <a:pt x="243" y="521"/>
                  </a:lnTo>
                  <a:lnTo>
                    <a:pt x="208" y="516"/>
                  </a:lnTo>
                  <a:lnTo>
                    <a:pt x="173" y="508"/>
                  </a:lnTo>
                  <a:lnTo>
                    <a:pt x="137" y="498"/>
                  </a:lnTo>
                  <a:lnTo>
                    <a:pt x="103" y="485"/>
                  </a:lnTo>
                  <a:lnTo>
                    <a:pt x="68" y="468"/>
                  </a:lnTo>
                  <a:lnTo>
                    <a:pt x="34" y="449"/>
                  </a:lnTo>
                  <a:lnTo>
                    <a:pt x="0" y="428"/>
                  </a:lnTo>
                  <a:lnTo>
                    <a:pt x="82" y="363"/>
                  </a:lnTo>
                  <a:lnTo>
                    <a:pt x="168" y="300"/>
                  </a:lnTo>
                  <a:lnTo>
                    <a:pt x="260" y="237"/>
                  </a:lnTo>
                  <a:lnTo>
                    <a:pt x="354" y="175"/>
                  </a:lnTo>
                  <a:lnTo>
                    <a:pt x="451" y="116"/>
                  </a:lnTo>
                  <a:lnTo>
                    <a:pt x="552" y="57"/>
                  </a:lnTo>
                  <a:lnTo>
                    <a:pt x="653" y="0"/>
                  </a:lnTo>
                  <a:close/>
                </a:path>
              </a:pathLst>
            </a:custGeom>
            <a:solidFill>
              <a:schemeClr val="accent5">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8" name="Freeform 16"/>
            <p:cNvSpPr>
              <a:spLocks/>
            </p:cNvSpPr>
            <p:nvPr/>
          </p:nvSpPr>
          <p:spPr bwMode="auto">
            <a:xfrm>
              <a:off x="2902973" y="2479232"/>
              <a:ext cx="1203598" cy="1349559"/>
            </a:xfrm>
            <a:custGeom>
              <a:avLst/>
              <a:gdLst/>
              <a:ahLst/>
              <a:cxnLst>
                <a:cxn ang="0">
                  <a:pos x="612" y="0"/>
                </a:cxn>
                <a:cxn ang="0">
                  <a:pos x="695" y="2"/>
                </a:cxn>
                <a:cxn ang="0">
                  <a:pos x="779" y="7"/>
                </a:cxn>
                <a:cxn ang="0">
                  <a:pos x="865" y="16"/>
                </a:cxn>
                <a:cxn ang="0">
                  <a:pos x="951" y="29"/>
                </a:cxn>
                <a:cxn ang="0">
                  <a:pos x="1039" y="45"/>
                </a:cxn>
                <a:cxn ang="0">
                  <a:pos x="1014" y="93"/>
                </a:cxn>
                <a:cxn ang="0">
                  <a:pos x="993" y="144"/>
                </a:cxn>
                <a:cxn ang="0">
                  <a:pos x="974" y="197"/>
                </a:cxn>
                <a:cxn ang="0">
                  <a:pos x="959" y="252"/>
                </a:cxn>
                <a:cxn ang="0">
                  <a:pos x="947" y="308"/>
                </a:cxn>
                <a:cxn ang="0">
                  <a:pos x="939" y="368"/>
                </a:cxn>
                <a:cxn ang="0">
                  <a:pos x="936" y="430"/>
                </a:cxn>
                <a:cxn ang="0">
                  <a:pos x="936" y="495"/>
                </a:cxn>
                <a:cxn ang="0">
                  <a:pos x="941" y="562"/>
                </a:cxn>
                <a:cxn ang="0">
                  <a:pos x="946" y="624"/>
                </a:cxn>
                <a:cxn ang="0">
                  <a:pos x="948" y="682"/>
                </a:cxn>
                <a:cxn ang="0">
                  <a:pos x="948" y="737"/>
                </a:cxn>
                <a:cxn ang="0">
                  <a:pos x="847" y="794"/>
                </a:cxn>
                <a:cxn ang="0">
                  <a:pos x="746" y="853"/>
                </a:cxn>
                <a:cxn ang="0">
                  <a:pos x="649" y="912"/>
                </a:cxn>
                <a:cxn ang="0">
                  <a:pos x="555" y="974"/>
                </a:cxn>
                <a:cxn ang="0">
                  <a:pos x="463" y="1037"/>
                </a:cxn>
                <a:cxn ang="0">
                  <a:pos x="377" y="1100"/>
                </a:cxn>
                <a:cxn ang="0">
                  <a:pos x="295" y="1165"/>
                </a:cxn>
                <a:cxn ang="0">
                  <a:pos x="254" y="1133"/>
                </a:cxn>
                <a:cxn ang="0">
                  <a:pos x="214" y="1099"/>
                </a:cxn>
                <a:cxn ang="0">
                  <a:pos x="177" y="1060"/>
                </a:cxn>
                <a:cxn ang="0">
                  <a:pos x="142" y="1018"/>
                </a:cxn>
                <a:cxn ang="0">
                  <a:pos x="110" y="972"/>
                </a:cxn>
                <a:cxn ang="0">
                  <a:pos x="81" y="924"/>
                </a:cxn>
                <a:cxn ang="0">
                  <a:pos x="56" y="872"/>
                </a:cxn>
                <a:cxn ang="0">
                  <a:pos x="36" y="817"/>
                </a:cxn>
                <a:cxn ang="0">
                  <a:pos x="19" y="760"/>
                </a:cxn>
                <a:cxn ang="0">
                  <a:pos x="7" y="701"/>
                </a:cxn>
                <a:cxn ang="0">
                  <a:pos x="1" y="639"/>
                </a:cxn>
                <a:cxn ang="0">
                  <a:pos x="0" y="575"/>
                </a:cxn>
                <a:cxn ang="0">
                  <a:pos x="4" y="504"/>
                </a:cxn>
                <a:cxn ang="0">
                  <a:pos x="11" y="436"/>
                </a:cxn>
                <a:cxn ang="0">
                  <a:pos x="21" y="372"/>
                </a:cxn>
                <a:cxn ang="0">
                  <a:pos x="34" y="310"/>
                </a:cxn>
                <a:cxn ang="0">
                  <a:pos x="49" y="252"/>
                </a:cxn>
                <a:cxn ang="0">
                  <a:pos x="67" y="196"/>
                </a:cxn>
                <a:cxn ang="0">
                  <a:pos x="87" y="143"/>
                </a:cxn>
                <a:cxn ang="0">
                  <a:pos x="111" y="93"/>
                </a:cxn>
                <a:cxn ang="0">
                  <a:pos x="173" y="69"/>
                </a:cxn>
                <a:cxn ang="0">
                  <a:pos x="237" y="48"/>
                </a:cxn>
                <a:cxn ang="0">
                  <a:pos x="306" y="31"/>
                </a:cxn>
                <a:cxn ang="0">
                  <a:pos x="378" y="17"/>
                </a:cxn>
                <a:cxn ang="0">
                  <a:pos x="453" y="8"/>
                </a:cxn>
                <a:cxn ang="0">
                  <a:pos x="531" y="2"/>
                </a:cxn>
                <a:cxn ang="0">
                  <a:pos x="612" y="0"/>
                </a:cxn>
              </a:cxnLst>
              <a:rect l="0" t="0" r="r" b="b"/>
              <a:pathLst>
                <a:path w="1039" h="1165">
                  <a:moveTo>
                    <a:pt x="612" y="0"/>
                  </a:moveTo>
                  <a:lnTo>
                    <a:pt x="695" y="2"/>
                  </a:lnTo>
                  <a:lnTo>
                    <a:pt x="779" y="7"/>
                  </a:lnTo>
                  <a:lnTo>
                    <a:pt x="865" y="16"/>
                  </a:lnTo>
                  <a:lnTo>
                    <a:pt x="951" y="29"/>
                  </a:lnTo>
                  <a:lnTo>
                    <a:pt x="1039" y="45"/>
                  </a:lnTo>
                  <a:lnTo>
                    <a:pt x="1014" y="93"/>
                  </a:lnTo>
                  <a:lnTo>
                    <a:pt x="993" y="144"/>
                  </a:lnTo>
                  <a:lnTo>
                    <a:pt x="974" y="197"/>
                  </a:lnTo>
                  <a:lnTo>
                    <a:pt x="959" y="252"/>
                  </a:lnTo>
                  <a:lnTo>
                    <a:pt x="947" y="308"/>
                  </a:lnTo>
                  <a:lnTo>
                    <a:pt x="939" y="368"/>
                  </a:lnTo>
                  <a:lnTo>
                    <a:pt x="936" y="430"/>
                  </a:lnTo>
                  <a:lnTo>
                    <a:pt x="936" y="495"/>
                  </a:lnTo>
                  <a:lnTo>
                    <a:pt x="941" y="562"/>
                  </a:lnTo>
                  <a:lnTo>
                    <a:pt x="946" y="624"/>
                  </a:lnTo>
                  <a:lnTo>
                    <a:pt x="948" y="682"/>
                  </a:lnTo>
                  <a:lnTo>
                    <a:pt x="948" y="737"/>
                  </a:lnTo>
                  <a:lnTo>
                    <a:pt x="847" y="794"/>
                  </a:lnTo>
                  <a:lnTo>
                    <a:pt x="746" y="853"/>
                  </a:lnTo>
                  <a:lnTo>
                    <a:pt x="649" y="912"/>
                  </a:lnTo>
                  <a:lnTo>
                    <a:pt x="555" y="974"/>
                  </a:lnTo>
                  <a:lnTo>
                    <a:pt x="463" y="1037"/>
                  </a:lnTo>
                  <a:lnTo>
                    <a:pt x="377" y="1100"/>
                  </a:lnTo>
                  <a:lnTo>
                    <a:pt x="295" y="1165"/>
                  </a:lnTo>
                  <a:lnTo>
                    <a:pt x="254" y="1133"/>
                  </a:lnTo>
                  <a:lnTo>
                    <a:pt x="214" y="1099"/>
                  </a:lnTo>
                  <a:lnTo>
                    <a:pt x="177" y="1060"/>
                  </a:lnTo>
                  <a:lnTo>
                    <a:pt x="142" y="1018"/>
                  </a:lnTo>
                  <a:lnTo>
                    <a:pt x="110" y="972"/>
                  </a:lnTo>
                  <a:lnTo>
                    <a:pt x="81" y="924"/>
                  </a:lnTo>
                  <a:lnTo>
                    <a:pt x="56" y="872"/>
                  </a:lnTo>
                  <a:lnTo>
                    <a:pt x="36" y="817"/>
                  </a:lnTo>
                  <a:lnTo>
                    <a:pt x="19" y="760"/>
                  </a:lnTo>
                  <a:lnTo>
                    <a:pt x="7" y="701"/>
                  </a:lnTo>
                  <a:lnTo>
                    <a:pt x="1" y="639"/>
                  </a:lnTo>
                  <a:lnTo>
                    <a:pt x="0" y="575"/>
                  </a:lnTo>
                  <a:lnTo>
                    <a:pt x="4" y="504"/>
                  </a:lnTo>
                  <a:lnTo>
                    <a:pt x="11" y="436"/>
                  </a:lnTo>
                  <a:lnTo>
                    <a:pt x="21" y="372"/>
                  </a:lnTo>
                  <a:lnTo>
                    <a:pt x="34" y="310"/>
                  </a:lnTo>
                  <a:lnTo>
                    <a:pt x="49" y="252"/>
                  </a:lnTo>
                  <a:lnTo>
                    <a:pt x="67" y="196"/>
                  </a:lnTo>
                  <a:lnTo>
                    <a:pt x="87" y="143"/>
                  </a:lnTo>
                  <a:lnTo>
                    <a:pt x="111" y="93"/>
                  </a:lnTo>
                  <a:lnTo>
                    <a:pt x="173" y="69"/>
                  </a:lnTo>
                  <a:lnTo>
                    <a:pt x="237" y="48"/>
                  </a:lnTo>
                  <a:lnTo>
                    <a:pt x="306" y="31"/>
                  </a:lnTo>
                  <a:lnTo>
                    <a:pt x="378" y="17"/>
                  </a:lnTo>
                  <a:lnTo>
                    <a:pt x="453" y="8"/>
                  </a:lnTo>
                  <a:lnTo>
                    <a:pt x="531" y="2"/>
                  </a:lnTo>
                  <a:lnTo>
                    <a:pt x="612" y="0"/>
                  </a:lnTo>
                  <a:close/>
                </a:path>
              </a:pathLst>
            </a:custGeom>
            <a:solidFill>
              <a:schemeClr val="tx2">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9" name="Freeform 17"/>
            <p:cNvSpPr>
              <a:spLocks/>
            </p:cNvSpPr>
            <p:nvPr/>
          </p:nvSpPr>
          <p:spPr bwMode="auto">
            <a:xfrm>
              <a:off x="2630745" y="4193693"/>
              <a:ext cx="180713" cy="300031"/>
            </a:xfrm>
            <a:custGeom>
              <a:avLst/>
              <a:gdLst/>
              <a:ahLst/>
              <a:cxnLst>
                <a:cxn ang="0">
                  <a:pos x="0" y="0"/>
                </a:cxn>
                <a:cxn ang="0">
                  <a:pos x="51" y="42"/>
                </a:cxn>
                <a:cxn ang="0">
                  <a:pos x="102" y="81"/>
                </a:cxn>
                <a:cxn ang="0">
                  <a:pos x="156" y="118"/>
                </a:cxn>
                <a:cxn ang="0">
                  <a:pos x="137" y="165"/>
                </a:cxn>
                <a:cxn ang="0">
                  <a:pos x="124" y="212"/>
                </a:cxn>
                <a:cxn ang="0">
                  <a:pos x="116" y="259"/>
                </a:cxn>
                <a:cxn ang="0">
                  <a:pos x="82" y="197"/>
                </a:cxn>
                <a:cxn ang="0">
                  <a:pos x="52" y="133"/>
                </a:cxn>
                <a:cxn ang="0">
                  <a:pos x="24" y="67"/>
                </a:cxn>
                <a:cxn ang="0">
                  <a:pos x="0" y="0"/>
                </a:cxn>
              </a:cxnLst>
              <a:rect l="0" t="0" r="r" b="b"/>
              <a:pathLst>
                <a:path w="156" h="259">
                  <a:moveTo>
                    <a:pt x="0" y="0"/>
                  </a:moveTo>
                  <a:lnTo>
                    <a:pt x="51" y="42"/>
                  </a:lnTo>
                  <a:lnTo>
                    <a:pt x="102" y="81"/>
                  </a:lnTo>
                  <a:lnTo>
                    <a:pt x="156" y="118"/>
                  </a:lnTo>
                  <a:lnTo>
                    <a:pt x="137" y="165"/>
                  </a:lnTo>
                  <a:lnTo>
                    <a:pt x="124" y="212"/>
                  </a:lnTo>
                  <a:lnTo>
                    <a:pt x="116" y="259"/>
                  </a:lnTo>
                  <a:lnTo>
                    <a:pt x="82" y="197"/>
                  </a:lnTo>
                  <a:lnTo>
                    <a:pt x="52" y="133"/>
                  </a:lnTo>
                  <a:lnTo>
                    <a:pt x="24" y="67"/>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0" name="Freeform 18"/>
            <p:cNvSpPr>
              <a:spLocks/>
            </p:cNvSpPr>
            <p:nvPr/>
          </p:nvSpPr>
          <p:spPr bwMode="auto">
            <a:xfrm>
              <a:off x="4859544" y="2998204"/>
              <a:ext cx="1357668" cy="2358542"/>
            </a:xfrm>
            <a:custGeom>
              <a:avLst/>
              <a:gdLst/>
              <a:ahLst/>
              <a:cxnLst>
                <a:cxn ang="0">
                  <a:pos x="736" y="0"/>
                </a:cxn>
                <a:cxn ang="0">
                  <a:pos x="797" y="20"/>
                </a:cxn>
                <a:cxn ang="0">
                  <a:pos x="859" y="44"/>
                </a:cxn>
                <a:cxn ang="0">
                  <a:pos x="922" y="71"/>
                </a:cxn>
                <a:cxn ang="0">
                  <a:pos x="987" y="102"/>
                </a:cxn>
                <a:cxn ang="0">
                  <a:pos x="1053" y="136"/>
                </a:cxn>
                <a:cxn ang="0">
                  <a:pos x="1122" y="176"/>
                </a:cxn>
                <a:cxn ang="0">
                  <a:pos x="1143" y="268"/>
                </a:cxn>
                <a:cxn ang="0">
                  <a:pos x="1160" y="362"/>
                </a:cxn>
                <a:cxn ang="0">
                  <a:pos x="1169" y="458"/>
                </a:cxn>
                <a:cxn ang="0">
                  <a:pos x="1172" y="557"/>
                </a:cxn>
                <a:cxn ang="0">
                  <a:pos x="1169" y="652"/>
                </a:cxn>
                <a:cxn ang="0">
                  <a:pos x="1160" y="746"/>
                </a:cxn>
                <a:cxn ang="0">
                  <a:pos x="1144" y="839"/>
                </a:cxn>
                <a:cxn ang="0">
                  <a:pos x="1124" y="930"/>
                </a:cxn>
                <a:cxn ang="0">
                  <a:pos x="1099" y="1018"/>
                </a:cxn>
                <a:cxn ang="0">
                  <a:pos x="1067" y="1104"/>
                </a:cxn>
                <a:cxn ang="0">
                  <a:pos x="1031" y="1187"/>
                </a:cxn>
                <a:cxn ang="0">
                  <a:pos x="990" y="1268"/>
                </a:cxn>
                <a:cxn ang="0">
                  <a:pos x="944" y="1347"/>
                </a:cxn>
                <a:cxn ang="0">
                  <a:pos x="894" y="1422"/>
                </a:cxn>
                <a:cxn ang="0">
                  <a:pos x="839" y="1495"/>
                </a:cxn>
                <a:cxn ang="0">
                  <a:pos x="780" y="1564"/>
                </a:cxn>
                <a:cxn ang="0">
                  <a:pos x="718" y="1629"/>
                </a:cxn>
                <a:cxn ang="0">
                  <a:pos x="651" y="1692"/>
                </a:cxn>
                <a:cxn ang="0">
                  <a:pos x="580" y="1750"/>
                </a:cxn>
                <a:cxn ang="0">
                  <a:pos x="506" y="1803"/>
                </a:cxn>
                <a:cxn ang="0">
                  <a:pos x="429" y="1854"/>
                </a:cxn>
                <a:cxn ang="0">
                  <a:pos x="349" y="1900"/>
                </a:cxn>
                <a:cxn ang="0">
                  <a:pos x="266" y="1940"/>
                </a:cxn>
                <a:cxn ang="0">
                  <a:pos x="179" y="1978"/>
                </a:cxn>
                <a:cxn ang="0">
                  <a:pos x="91" y="2009"/>
                </a:cxn>
                <a:cxn ang="0">
                  <a:pos x="0" y="2036"/>
                </a:cxn>
                <a:cxn ang="0">
                  <a:pos x="33" y="1970"/>
                </a:cxn>
                <a:cxn ang="0">
                  <a:pos x="65" y="1899"/>
                </a:cxn>
                <a:cxn ang="0">
                  <a:pos x="93" y="1824"/>
                </a:cxn>
                <a:cxn ang="0">
                  <a:pos x="119" y="1745"/>
                </a:cxn>
                <a:cxn ang="0">
                  <a:pos x="142" y="1662"/>
                </a:cxn>
                <a:cxn ang="0">
                  <a:pos x="162" y="1574"/>
                </a:cxn>
                <a:cxn ang="0">
                  <a:pos x="180" y="1485"/>
                </a:cxn>
                <a:cxn ang="0">
                  <a:pos x="196" y="1393"/>
                </a:cxn>
                <a:cxn ang="0">
                  <a:pos x="208" y="1299"/>
                </a:cxn>
                <a:cxn ang="0">
                  <a:pos x="218" y="1201"/>
                </a:cxn>
                <a:cxn ang="0">
                  <a:pos x="226" y="1103"/>
                </a:cxn>
                <a:cxn ang="0">
                  <a:pos x="231" y="1004"/>
                </a:cxn>
                <a:cxn ang="0">
                  <a:pos x="295" y="943"/>
                </a:cxn>
                <a:cxn ang="0">
                  <a:pos x="355" y="879"/>
                </a:cxn>
                <a:cxn ang="0">
                  <a:pos x="411" y="812"/>
                </a:cxn>
                <a:cxn ang="0">
                  <a:pos x="464" y="742"/>
                </a:cxn>
                <a:cxn ang="0">
                  <a:pos x="512" y="669"/>
                </a:cxn>
                <a:cxn ang="0">
                  <a:pos x="556" y="593"/>
                </a:cxn>
                <a:cxn ang="0">
                  <a:pos x="596" y="515"/>
                </a:cxn>
                <a:cxn ang="0">
                  <a:pos x="631" y="434"/>
                </a:cxn>
                <a:cxn ang="0">
                  <a:pos x="663" y="351"/>
                </a:cxn>
                <a:cxn ang="0">
                  <a:pos x="688" y="267"/>
                </a:cxn>
                <a:cxn ang="0">
                  <a:pos x="710" y="180"/>
                </a:cxn>
                <a:cxn ang="0">
                  <a:pos x="726" y="90"/>
                </a:cxn>
                <a:cxn ang="0">
                  <a:pos x="736" y="0"/>
                </a:cxn>
              </a:cxnLst>
              <a:rect l="0" t="0" r="r" b="b"/>
              <a:pathLst>
                <a:path w="1172" h="2036">
                  <a:moveTo>
                    <a:pt x="736" y="0"/>
                  </a:moveTo>
                  <a:lnTo>
                    <a:pt x="797" y="20"/>
                  </a:lnTo>
                  <a:lnTo>
                    <a:pt x="859" y="44"/>
                  </a:lnTo>
                  <a:lnTo>
                    <a:pt x="922" y="71"/>
                  </a:lnTo>
                  <a:lnTo>
                    <a:pt x="987" y="102"/>
                  </a:lnTo>
                  <a:lnTo>
                    <a:pt x="1053" y="136"/>
                  </a:lnTo>
                  <a:lnTo>
                    <a:pt x="1122" y="176"/>
                  </a:lnTo>
                  <a:lnTo>
                    <a:pt x="1143" y="268"/>
                  </a:lnTo>
                  <a:lnTo>
                    <a:pt x="1160" y="362"/>
                  </a:lnTo>
                  <a:lnTo>
                    <a:pt x="1169" y="458"/>
                  </a:lnTo>
                  <a:lnTo>
                    <a:pt x="1172" y="557"/>
                  </a:lnTo>
                  <a:lnTo>
                    <a:pt x="1169" y="652"/>
                  </a:lnTo>
                  <a:lnTo>
                    <a:pt x="1160" y="746"/>
                  </a:lnTo>
                  <a:lnTo>
                    <a:pt x="1144" y="839"/>
                  </a:lnTo>
                  <a:lnTo>
                    <a:pt x="1124" y="930"/>
                  </a:lnTo>
                  <a:lnTo>
                    <a:pt x="1099" y="1018"/>
                  </a:lnTo>
                  <a:lnTo>
                    <a:pt x="1067" y="1104"/>
                  </a:lnTo>
                  <a:lnTo>
                    <a:pt x="1031" y="1187"/>
                  </a:lnTo>
                  <a:lnTo>
                    <a:pt x="990" y="1268"/>
                  </a:lnTo>
                  <a:lnTo>
                    <a:pt x="944" y="1347"/>
                  </a:lnTo>
                  <a:lnTo>
                    <a:pt x="894" y="1422"/>
                  </a:lnTo>
                  <a:lnTo>
                    <a:pt x="839" y="1495"/>
                  </a:lnTo>
                  <a:lnTo>
                    <a:pt x="780" y="1564"/>
                  </a:lnTo>
                  <a:lnTo>
                    <a:pt x="718" y="1629"/>
                  </a:lnTo>
                  <a:lnTo>
                    <a:pt x="651" y="1692"/>
                  </a:lnTo>
                  <a:lnTo>
                    <a:pt x="580" y="1750"/>
                  </a:lnTo>
                  <a:lnTo>
                    <a:pt x="506" y="1803"/>
                  </a:lnTo>
                  <a:lnTo>
                    <a:pt x="429" y="1854"/>
                  </a:lnTo>
                  <a:lnTo>
                    <a:pt x="349" y="1900"/>
                  </a:lnTo>
                  <a:lnTo>
                    <a:pt x="266" y="1940"/>
                  </a:lnTo>
                  <a:lnTo>
                    <a:pt x="179" y="1978"/>
                  </a:lnTo>
                  <a:lnTo>
                    <a:pt x="91" y="2009"/>
                  </a:lnTo>
                  <a:lnTo>
                    <a:pt x="0" y="2036"/>
                  </a:lnTo>
                  <a:lnTo>
                    <a:pt x="33" y="1970"/>
                  </a:lnTo>
                  <a:lnTo>
                    <a:pt x="65" y="1899"/>
                  </a:lnTo>
                  <a:lnTo>
                    <a:pt x="93" y="1824"/>
                  </a:lnTo>
                  <a:lnTo>
                    <a:pt x="119" y="1745"/>
                  </a:lnTo>
                  <a:lnTo>
                    <a:pt x="142" y="1662"/>
                  </a:lnTo>
                  <a:lnTo>
                    <a:pt x="162" y="1574"/>
                  </a:lnTo>
                  <a:lnTo>
                    <a:pt x="180" y="1485"/>
                  </a:lnTo>
                  <a:lnTo>
                    <a:pt x="196" y="1393"/>
                  </a:lnTo>
                  <a:lnTo>
                    <a:pt x="208" y="1299"/>
                  </a:lnTo>
                  <a:lnTo>
                    <a:pt x="218" y="1201"/>
                  </a:lnTo>
                  <a:lnTo>
                    <a:pt x="226" y="1103"/>
                  </a:lnTo>
                  <a:lnTo>
                    <a:pt x="231" y="1004"/>
                  </a:lnTo>
                  <a:lnTo>
                    <a:pt x="295" y="943"/>
                  </a:lnTo>
                  <a:lnTo>
                    <a:pt x="355" y="879"/>
                  </a:lnTo>
                  <a:lnTo>
                    <a:pt x="411" y="812"/>
                  </a:lnTo>
                  <a:lnTo>
                    <a:pt x="464" y="742"/>
                  </a:lnTo>
                  <a:lnTo>
                    <a:pt x="512" y="669"/>
                  </a:lnTo>
                  <a:lnTo>
                    <a:pt x="556" y="593"/>
                  </a:lnTo>
                  <a:lnTo>
                    <a:pt x="596" y="515"/>
                  </a:lnTo>
                  <a:lnTo>
                    <a:pt x="631" y="434"/>
                  </a:lnTo>
                  <a:lnTo>
                    <a:pt x="663" y="351"/>
                  </a:lnTo>
                  <a:lnTo>
                    <a:pt x="688" y="267"/>
                  </a:lnTo>
                  <a:lnTo>
                    <a:pt x="710" y="180"/>
                  </a:lnTo>
                  <a:lnTo>
                    <a:pt x="726" y="90"/>
                  </a:lnTo>
                  <a:lnTo>
                    <a:pt x="736"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19"/>
            <p:cNvSpPr>
              <a:spLocks/>
            </p:cNvSpPr>
            <p:nvPr/>
          </p:nvSpPr>
          <p:spPr bwMode="auto">
            <a:xfrm>
              <a:off x="2765121" y="4161257"/>
              <a:ext cx="2362018" cy="1255727"/>
            </a:xfrm>
            <a:custGeom>
              <a:avLst/>
              <a:gdLst/>
              <a:ahLst/>
              <a:cxnLst>
                <a:cxn ang="0">
                  <a:pos x="2039" y="0"/>
                </a:cxn>
                <a:cxn ang="0">
                  <a:pos x="2034" y="99"/>
                </a:cxn>
                <a:cxn ang="0">
                  <a:pos x="2026" y="197"/>
                </a:cxn>
                <a:cxn ang="0">
                  <a:pos x="2016" y="295"/>
                </a:cxn>
                <a:cxn ang="0">
                  <a:pos x="2004" y="389"/>
                </a:cxn>
                <a:cxn ang="0">
                  <a:pos x="1988" y="481"/>
                </a:cxn>
                <a:cxn ang="0">
                  <a:pos x="1970" y="570"/>
                </a:cxn>
                <a:cxn ang="0">
                  <a:pos x="1950" y="658"/>
                </a:cxn>
                <a:cxn ang="0">
                  <a:pos x="1927" y="741"/>
                </a:cxn>
                <a:cxn ang="0">
                  <a:pos x="1901" y="820"/>
                </a:cxn>
                <a:cxn ang="0">
                  <a:pos x="1873" y="895"/>
                </a:cxn>
                <a:cxn ang="0">
                  <a:pos x="1841" y="966"/>
                </a:cxn>
                <a:cxn ang="0">
                  <a:pos x="1808" y="1032"/>
                </a:cxn>
                <a:cxn ang="0">
                  <a:pos x="1728" y="1050"/>
                </a:cxn>
                <a:cxn ang="0">
                  <a:pos x="1646" y="1065"/>
                </a:cxn>
                <a:cxn ang="0">
                  <a:pos x="1563" y="1075"/>
                </a:cxn>
                <a:cxn ang="0">
                  <a:pos x="1479" y="1082"/>
                </a:cxn>
                <a:cxn ang="0">
                  <a:pos x="1392" y="1084"/>
                </a:cxn>
                <a:cxn ang="0">
                  <a:pos x="1293" y="1081"/>
                </a:cxn>
                <a:cxn ang="0">
                  <a:pos x="1196" y="1072"/>
                </a:cxn>
                <a:cxn ang="0">
                  <a:pos x="1099" y="1058"/>
                </a:cxn>
                <a:cxn ang="0">
                  <a:pos x="1006" y="1039"/>
                </a:cxn>
                <a:cxn ang="0">
                  <a:pos x="914" y="1013"/>
                </a:cxn>
                <a:cxn ang="0">
                  <a:pos x="825" y="983"/>
                </a:cxn>
                <a:cxn ang="0">
                  <a:pos x="738" y="948"/>
                </a:cxn>
                <a:cxn ang="0">
                  <a:pos x="653" y="908"/>
                </a:cxn>
                <a:cxn ang="0">
                  <a:pos x="572" y="863"/>
                </a:cxn>
                <a:cxn ang="0">
                  <a:pos x="494" y="815"/>
                </a:cxn>
                <a:cxn ang="0">
                  <a:pos x="419" y="762"/>
                </a:cxn>
                <a:cxn ang="0">
                  <a:pos x="347" y="704"/>
                </a:cxn>
                <a:cxn ang="0">
                  <a:pos x="279" y="643"/>
                </a:cxn>
                <a:cxn ang="0">
                  <a:pos x="215" y="579"/>
                </a:cxn>
                <a:cxn ang="0">
                  <a:pos x="155" y="511"/>
                </a:cxn>
                <a:cxn ang="0">
                  <a:pos x="99" y="440"/>
                </a:cxn>
                <a:cxn ang="0">
                  <a:pos x="47" y="365"/>
                </a:cxn>
                <a:cxn ang="0">
                  <a:pos x="0" y="287"/>
                </a:cxn>
                <a:cxn ang="0">
                  <a:pos x="8" y="240"/>
                </a:cxn>
                <a:cxn ang="0">
                  <a:pos x="21" y="193"/>
                </a:cxn>
                <a:cxn ang="0">
                  <a:pos x="40" y="146"/>
                </a:cxn>
                <a:cxn ang="0">
                  <a:pos x="119" y="195"/>
                </a:cxn>
                <a:cxn ang="0">
                  <a:pos x="201" y="240"/>
                </a:cxn>
                <a:cxn ang="0">
                  <a:pos x="285" y="279"/>
                </a:cxn>
                <a:cxn ang="0">
                  <a:pos x="374" y="315"/>
                </a:cxn>
                <a:cxn ang="0">
                  <a:pos x="464" y="345"/>
                </a:cxn>
                <a:cxn ang="0">
                  <a:pos x="556" y="371"/>
                </a:cxn>
                <a:cxn ang="0">
                  <a:pos x="650" y="390"/>
                </a:cxn>
                <a:cxn ang="0">
                  <a:pos x="747" y="404"/>
                </a:cxn>
                <a:cxn ang="0">
                  <a:pos x="845" y="413"/>
                </a:cxn>
                <a:cxn ang="0">
                  <a:pos x="945" y="416"/>
                </a:cxn>
                <a:cxn ang="0">
                  <a:pos x="1043" y="413"/>
                </a:cxn>
                <a:cxn ang="0">
                  <a:pos x="1138" y="405"/>
                </a:cxn>
                <a:cxn ang="0">
                  <a:pos x="1231" y="392"/>
                </a:cxn>
                <a:cxn ang="0">
                  <a:pos x="1322" y="373"/>
                </a:cxn>
                <a:cxn ang="0">
                  <a:pos x="1413" y="349"/>
                </a:cxn>
                <a:cxn ang="0">
                  <a:pos x="1500" y="321"/>
                </a:cxn>
                <a:cxn ang="0">
                  <a:pos x="1586" y="288"/>
                </a:cxn>
                <a:cxn ang="0">
                  <a:pos x="1668" y="250"/>
                </a:cxn>
                <a:cxn ang="0">
                  <a:pos x="1748" y="209"/>
                </a:cxn>
                <a:cxn ang="0">
                  <a:pos x="1825" y="162"/>
                </a:cxn>
                <a:cxn ang="0">
                  <a:pos x="1900" y="111"/>
                </a:cxn>
                <a:cxn ang="0">
                  <a:pos x="1971" y="58"/>
                </a:cxn>
                <a:cxn ang="0">
                  <a:pos x="2039" y="0"/>
                </a:cxn>
              </a:cxnLst>
              <a:rect l="0" t="0" r="r" b="b"/>
              <a:pathLst>
                <a:path w="2039" h="1084">
                  <a:moveTo>
                    <a:pt x="2039" y="0"/>
                  </a:moveTo>
                  <a:lnTo>
                    <a:pt x="2034" y="99"/>
                  </a:lnTo>
                  <a:lnTo>
                    <a:pt x="2026" y="197"/>
                  </a:lnTo>
                  <a:lnTo>
                    <a:pt x="2016" y="295"/>
                  </a:lnTo>
                  <a:lnTo>
                    <a:pt x="2004" y="389"/>
                  </a:lnTo>
                  <a:lnTo>
                    <a:pt x="1988" y="481"/>
                  </a:lnTo>
                  <a:lnTo>
                    <a:pt x="1970" y="570"/>
                  </a:lnTo>
                  <a:lnTo>
                    <a:pt x="1950" y="658"/>
                  </a:lnTo>
                  <a:lnTo>
                    <a:pt x="1927" y="741"/>
                  </a:lnTo>
                  <a:lnTo>
                    <a:pt x="1901" y="820"/>
                  </a:lnTo>
                  <a:lnTo>
                    <a:pt x="1873" y="895"/>
                  </a:lnTo>
                  <a:lnTo>
                    <a:pt x="1841" y="966"/>
                  </a:lnTo>
                  <a:lnTo>
                    <a:pt x="1808" y="1032"/>
                  </a:lnTo>
                  <a:lnTo>
                    <a:pt x="1728" y="1050"/>
                  </a:lnTo>
                  <a:lnTo>
                    <a:pt x="1646" y="1065"/>
                  </a:lnTo>
                  <a:lnTo>
                    <a:pt x="1563" y="1075"/>
                  </a:lnTo>
                  <a:lnTo>
                    <a:pt x="1479" y="1082"/>
                  </a:lnTo>
                  <a:lnTo>
                    <a:pt x="1392" y="1084"/>
                  </a:lnTo>
                  <a:lnTo>
                    <a:pt x="1293" y="1081"/>
                  </a:lnTo>
                  <a:lnTo>
                    <a:pt x="1196" y="1072"/>
                  </a:lnTo>
                  <a:lnTo>
                    <a:pt x="1099" y="1058"/>
                  </a:lnTo>
                  <a:lnTo>
                    <a:pt x="1006" y="1039"/>
                  </a:lnTo>
                  <a:lnTo>
                    <a:pt x="914" y="1013"/>
                  </a:lnTo>
                  <a:lnTo>
                    <a:pt x="825" y="983"/>
                  </a:lnTo>
                  <a:lnTo>
                    <a:pt x="738" y="948"/>
                  </a:lnTo>
                  <a:lnTo>
                    <a:pt x="653" y="908"/>
                  </a:lnTo>
                  <a:lnTo>
                    <a:pt x="572" y="863"/>
                  </a:lnTo>
                  <a:lnTo>
                    <a:pt x="494" y="815"/>
                  </a:lnTo>
                  <a:lnTo>
                    <a:pt x="419" y="762"/>
                  </a:lnTo>
                  <a:lnTo>
                    <a:pt x="347" y="704"/>
                  </a:lnTo>
                  <a:lnTo>
                    <a:pt x="279" y="643"/>
                  </a:lnTo>
                  <a:lnTo>
                    <a:pt x="215" y="579"/>
                  </a:lnTo>
                  <a:lnTo>
                    <a:pt x="155" y="511"/>
                  </a:lnTo>
                  <a:lnTo>
                    <a:pt x="99" y="440"/>
                  </a:lnTo>
                  <a:lnTo>
                    <a:pt x="47" y="365"/>
                  </a:lnTo>
                  <a:lnTo>
                    <a:pt x="0" y="287"/>
                  </a:lnTo>
                  <a:lnTo>
                    <a:pt x="8" y="240"/>
                  </a:lnTo>
                  <a:lnTo>
                    <a:pt x="21" y="193"/>
                  </a:lnTo>
                  <a:lnTo>
                    <a:pt x="40" y="146"/>
                  </a:lnTo>
                  <a:lnTo>
                    <a:pt x="119" y="195"/>
                  </a:lnTo>
                  <a:lnTo>
                    <a:pt x="201" y="240"/>
                  </a:lnTo>
                  <a:lnTo>
                    <a:pt x="285" y="279"/>
                  </a:lnTo>
                  <a:lnTo>
                    <a:pt x="374" y="315"/>
                  </a:lnTo>
                  <a:lnTo>
                    <a:pt x="464" y="345"/>
                  </a:lnTo>
                  <a:lnTo>
                    <a:pt x="556" y="371"/>
                  </a:lnTo>
                  <a:lnTo>
                    <a:pt x="650" y="390"/>
                  </a:lnTo>
                  <a:lnTo>
                    <a:pt x="747" y="404"/>
                  </a:lnTo>
                  <a:lnTo>
                    <a:pt x="845" y="413"/>
                  </a:lnTo>
                  <a:lnTo>
                    <a:pt x="945" y="416"/>
                  </a:lnTo>
                  <a:lnTo>
                    <a:pt x="1043" y="413"/>
                  </a:lnTo>
                  <a:lnTo>
                    <a:pt x="1138" y="405"/>
                  </a:lnTo>
                  <a:lnTo>
                    <a:pt x="1231" y="392"/>
                  </a:lnTo>
                  <a:lnTo>
                    <a:pt x="1322" y="373"/>
                  </a:lnTo>
                  <a:lnTo>
                    <a:pt x="1413" y="349"/>
                  </a:lnTo>
                  <a:lnTo>
                    <a:pt x="1500" y="321"/>
                  </a:lnTo>
                  <a:lnTo>
                    <a:pt x="1586" y="288"/>
                  </a:lnTo>
                  <a:lnTo>
                    <a:pt x="1668" y="250"/>
                  </a:lnTo>
                  <a:lnTo>
                    <a:pt x="1748" y="209"/>
                  </a:lnTo>
                  <a:lnTo>
                    <a:pt x="1825" y="162"/>
                  </a:lnTo>
                  <a:lnTo>
                    <a:pt x="1900" y="111"/>
                  </a:lnTo>
                  <a:lnTo>
                    <a:pt x="1971" y="58"/>
                  </a:lnTo>
                  <a:lnTo>
                    <a:pt x="2039" y="0"/>
                  </a:lnTo>
                  <a:close/>
                </a:path>
              </a:pathLst>
            </a:custGeom>
            <a:solidFill>
              <a:schemeClr val="accent5">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2" name="Freeform 20"/>
            <p:cNvSpPr>
              <a:spLocks/>
            </p:cNvSpPr>
            <p:nvPr/>
          </p:nvSpPr>
          <p:spPr bwMode="auto">
            <a:xfrm>
              <a:off x="5646110" y="2357598"/>
              <a:ext cx="513180" cy="844488"/>
            </a:xfrm>
            <a:custGeom>
              <a:avLst/>
              <a:gdLst/>
              <a:ahLst/>
              <a:cxnLst>
                <a:cxn ang="0">
                  <a:pos x="0" y="0"/>
                </a:cxn>
                <a:cxn ang="0">
                  <a:pos x="62" y="60"/>
                </a:cxn>
                <a:cxn ang="0">
                  <a:pos x="121" y="123"/>
                </a:cxn>
                <a:cxn ang="0">
                  <a:pos x="175" y="190"/>
                </a:cxn>
                <a:cxn ang="0">
                  <a:pos x="226" y="259"/>
                </a:cxn>
                <a:cxn ang="0">
                  <a:pos x="273" y="331"/>
                </a:cxn>
                <a:cxn ang="0">
                  <a:pos x="315" y="406"/>
                </a:cxn>
                <a:cxn ang="0">
                  <a:pos x="354" y="483"/>
                </a:cxn>
                <a:cxn ang="0">
                  <a:pos x="388" y="563"/>
                </a:cxn>
                <a:cxn ang="0">
                  <a:pos x="418" y="644"/>
                </a:cxn>
                <a:cxn ang="0">
                  <a:pos x="443" y="729"/>
                </a:cxn>
                <a:cxn ang="0">
                  <a:pos x="374" y="689"/>
                </a:cxn>
                <a:cxn ang="0">
                  <a:pos x="308" y="655"/>
                </a:cxn>
                <a:cxn ang="0">
                  <a:pos x="243" y="624"/>
                </a:cxn>
                <a:cxn ang="0">
                  <a:pos x="180" y="597"/>
                </a:cxn>
                <a:cxn ang="0">
                  <a:pos x="118" y="573"/>
                </a:cxn>
                <a:cxn ang="0">
                  <a:pos x="56" y="553"/>
                </a:cxn>
                <a:cxn ang="0">
                  <a:pos x="61" y="489"/>
                </a:cxn>
                <a:cxn ang="0">
                  <a:pos x="62" y="426"/>
                </a:cxn>
                <a:cxn ang="0">
                  <a:pos x="59" y="337"/>
                </a:cxn>
                <a:cxn ang="0">
                  <a:pos x="52" y="250"/>
                </a:cxn>
                <a:cxn ang="0">
                  <a:pos x="40" y="165"/>
                </a:cxn>
                <a:cxn ang="0">
                  <a:pos x="22" y="82"/>
                </a:cxn>
                <a:cxn ang="0">
                  <a:pos x="0" y="0"/>
                </a:cxn>
              </a:cxnLst>
              <a:rect l="0" t="0" r="r" b="b"/>
              <a:pathLst>
                <a:path w="443" h="729">
                  <a:moveTo>
                    <a:pt x="0" y="0"/>
                  </a:moveTo>
                  <a:lnTo>
                    <a:pt x="62" y="60"/>
                  </a:lnTo>
                  <a:lnTo>
                    <a:pt x="121" y="123"/>
                  </a:lnTo>
                  <a:lnTo>
                    <a:pt x="175" y="190"/>
                  </a:lnTo>
                  <a:lnTo>
                    <a:pt x="226" y="259"/>
                  </a:lnTo>
                  <a:lnTo>
                    <a:pt x="273" y="331"/>
                  </a:lnTo>
                  <a:lnTo>
                    <a:pt x="315" y="406"/>
                  </a:lnTo>
                  <a:lnTo>
                    <a:pt x="354" y="483"/>
                  </a:lnTo>
                  <a:lnTo>
                    <a:pt x="388" y="563"/>
                  </a:lnTo>
                  <a:lnTo>
                    <a:pt x="418" y="644"/>
                  </a:lnTo>
                  <a:lnTo>
                    <a:pt x="443" y="729"/>
                  </a:lnTo>
                  <a:lnTo>
                    <a:pt x="374" y="689"/>
                  </a:lnTo>
                  <a:lnTo>
                    <a:pt x="308" y="655"/>
                  </a:lnTo>
                  <a:lnTo>
                    <a:pt x="243" y="624"/>
                  </a:lnTo>
                  <a:lnTo>
                    <a:pt x="180" y="597"/>
                  </a:lnTo>
                  <a:lnTo>
                    <a:pt x="118" y="573"/>
                  </a:lnTo>
                  <a:lnTo>
                    <a:pt x="56" y="553"/>
                  </a:lnTo>
                  <a:lnTo>
                    <a:pt x="61" y="489"/>
                  </a:lnTo>
                  <a:lnTo>
                    <a:pt x="62" y="426"/>
                  </a:lnTo>
                  <a:lnTo>
                    <a:pt x="59" y="337"/>
                  </a:lnTo>
                  <a:lnTo>
                    <a:pt x="52" y="250"/>
                  </a:lnTo>
                  <a:lnTo>
                    <a:pt x="40" y="165"/>
                  </a:lnTo>
                  <a:lnTo>
                    <a:pt x="22" y="82"/>
                  </a:lnTo>
                  <a:lnTo>
                    <a:pt x="0" y="0"/>
                  </a:lnTo>
                  <a:close/>
                </a:path>
              </a:pathLst>
            </a:custGeom>
            <a:solidFill>
              <a:schemeClr val="accent5">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53" name="Group 57"/>
          <p:cNvGrpSpPr/>
          <p:nvPr/>
        </p:nvGrpSpPr>
        <p:grpSpPr>
          <a:xfrm>
            <a:off x="7733705" y="3967660"/>
            <a:ext cx="560178" cy="560178"/>
            <a:chOff x="2539229" y="1777230"/>
            <a:chExt cx="3870280" cy="3870280"/>
          </a:xfrm>
          <a:effectLst/>
        </p:grpSpPr>
        <p:sp>
          <p:nvSpPr>
            <p:cNvPr id="154" name="Freeform 7"/>
            <p:cNvSpPr>
              <a:spLocks/>
            </p:cNvSpPr>
            <p:nvPr/>
          </p:nvSpPr>
          <p:spPr bwMode="auto">
            <a:xfrm>
              <a:off x="4632493" y="2507034"/>
              <a:ext cx="759923" cy="758765"/>
            </a:xfrm>
            <a:custGeom>
              <a:avLst/>
              <a:gdLst/>
              <a:ahLst/>
              <a:cxnLst>
                <a:cxn ang="0">
                  <a:pos x="329" y="0"/>
                </a:cxn>
                <a:cxn ang="0">
                  <a:pos x="373" y="3"/>
                </a:cxn>
                <a:cxn ang="0">
                  <a:pos x="416" y="12"/>
                </a:cxn>
                <a:cxn ang="0">
                  <a:pos x="456" y="25"/>
                </a:cxn>
                <a:cxn ang="0">
                  <a:pos x="494" y="44"/>
                </a:cxn>
                <a:cxn ang="0">
                  <a:pos x="528" y="67"/>
                </a:cxn>
                <a:cxn ang="0">
                  <a:pos x="560" y="96"/>
                </a:cxn>
                <a:cxn ang="0">
                  <a:pos x="588" y="127"/>
                </a:cxn>
                <a:cxn ang="0">
                  <a:pos x="612" y="162"/>
                </a:cxn>
                <a:cxn ang="0">
                  <a:pos x="631" y="199"/>
                </a:cxn>
                <a:cxn ang="0">
                  <a:pos x="644" y="240"/>
                </a:cxn>
                <a:cxn ang="0">
                  <a:pos x="653" y="282"/>
                </a:cxn>
                <a:cxn ang="0">
                  <a:pos x="656" y="327"/>
                </a:cxn>
                <a:cxn ang="0">
                  <a:pos x="653" y="372"/>
                </a:cxn>
                <a:cxn ang="0">
                  <a:pos x="644" y="414"/>
                </a:cxn>
                <a:cxn ang="0">
                  <a:pos x="631" y="455"/>
                </a:cxn>
                <a:cxn ang="0">
                  <a:pos x="612" y="493"/>
                </a:cxn>
                <a:cxn ang="0">
                  <a:pos x="588" y="528"/>
                </a:cxn>
                <a:cxn ang="0">
                  <a:pos x="560" y="559"/>
                </a:cxn>
                <a:cxn ang="0">
                  <a:pos x="528" y="587"/>
                </a:cxn>
                <a:cxn ang="0">
                  <a:pos x="494" y="611"/>
                </a:cxn>
                <a:cxn ang="0">
                  <a:pos x="456" y="630"/>
                </a:cxn>
                <a:cxn ang="0">
                  <a:pos x="416" y="643"/>
                </a:cxn>
                <a:cxn ang="0">
                  <a:pos x="373" y="652"/>
                </a:cxn>
                <a:cxn ang="0">
                  <a:pos x="329" y="655"/>
                </a:cxn>
                <a:cxn ang="0">
                  <a:pos x="284" y="652"/>
                </a:cxn>
                <a:cxn ang="0">
                  <a:pos x="242" y="643"/>
                </a:cxn>
                <a:cxn ang="0">
                  <a:pos x="201" y="630"/>
                </a:cxn>
                <a:cxn ang="0">
                  <a:pos x="164" y="611"/>
                </a:cxn>
                <a:cxn ang="0">
                  <a:pos x="128" y="587"/>
                </a:cxn>
                <a:cxn ang="0">
                  <a:pos x="97" y="559"/>
                </a:cxn>
                <a:cxn ang="0">
                  <a:pos x="69" y="528"/>
                </a:cxn>
                <a:cxn ang="0">
                  <a:pos x="45" y="493"/>
                </a:cxn>
                <a:cxn ang="0">
                  <a:pos x="27" y="455"/>
                </a:cxn>
                <a:cxn ang="0">
                  <a:pos x="12" y="414"/>
                </a:cxn>
                <a:cxn ang="0">
                  <a:pos x="3" y="372"/>
                </a:cxn>
                <a:cxn ang="0">
                  <a:pos x="0" y="327"/>
                </a:cxn>
                <a:cxn ang="0">
                  <a:pos x="3" y="282"/>
                </a:cxn>
                <a:cxn ang="0">
                  <a:pos x="12" y="240"/>
                </a:cxn>
                <a:cxn ang="0">
                  <a:pos x="27" y="199"/>
                </a:cxn>
                <a:cxn ang="0">
                  <a:pos x="45" y="162"/>
                </a:cxn>
                <a:cxn ang="0">
                  <a:pos x="69" y="127"/>
                </a:cxn>
                <a:cxn ang="0">
                  <a:pos x="97" y="96"/>
                </a:cxn>
                <a:cxn ang="0">
                  <a:pos x="128" y="67"/>
                </a:cxn>
                <a:cxn ang="0">
                  <a:pos x="164" y="44"/>
                </a:cxn>
                <a:cxn ang="0">
                  <a:pos x="201" y="25"/>
                </a:cxn>
                <a:cxn ang="0">
                  <a:pos x="242" y="12"/>
                </a:cxn>
                <a:cxn ang="0">
                  <a:pos x="284" y="3"/>
                </a:cxn>
                <a:cxn ang="0">
                  <a:pos x="329" y="0"/>
                </a:cxn>
              </a:cxnLst>
              <a:rect l="0" t="0" r="r" b="b"/>
              <a:pathLst>
                <a:path w="656" h="655">
                  <a:moveTo>
                    <a:pt x="329" y="0"/>
                  </a:moveTo>
                  <a:lnTo>
                    <a:pt x="373" y="3"/>
                  </a:lnTo>
                  <a:lnTo>
                    <a:pt x="416" y="12"/>
                  </a:lnTo>
                  <a:lnTo>
                    <a:pt x="456" y="25"/>
                  </a:lnTo>
                  <a:lnTo>
                    <a:pt x="494" y="44"/>
                  </a:lnTo>
                  <a:lnTo>
                    <a:pt x="528" y="67"/>
                  </a:lnTo>
                  <a:lnTo>
                    <a:pt x="560" y="96"/>
                  </a:lnTo>
                  <a:lnTo>
                    <a:pt x="588" y="127"/>
                  </a:lnTo>
                  <a:lnTo>
                    <a:pt x="612" y="162"/>
                  </a:lnTo>
                  <a:lnTo>
                    <a:pt x="631" y="199"/>
                  </a:lnTo>
                  <a:lnTo>
                    <a:pt x="644" y="240"/>
                  </a:lnTo>
                  <a:lnTo>
                    <a:pt x="653" y="282"/>
                  </a:lnTo>
                  <a:lnTo>
                    <a:pt x="656" y="327"/>
                  </a:lnTo>
                  <a:lnTo>
                    <a:pt x="653" y="372"/>
                  </a:lnTo>
                  <a:lnTo>
                    <a:pt x="644" y="414"/>
                  </a:lnTo>
                  <a:lnTo>
                    <a:pt x="631" y="455"/>
                  </a:lnTo>
                  <a:lnTo>
                    <a:pt x="612" y="493"/>
                  </a:lnTo>
                  <a:lnTo>
                    <a:pt x="588" y="528"/>
                  </a:lnTo>
                  <a:lnTo>
                    <a:pt x="560" y="559"/>
                  </a:lnTo>
                  <a:lnTo>
                    <a:pt x="528" y="587"/>
                  </a:lnTo>
                  <a:lnTo>
                    <a:pt x="494" y="611"/>
                  </a:lnTo>
                  <a:lnTo>
                    <a:pt x="456" y="630"/>
                  </a:lnTo>
                  <a:lnTo>
                    <a:pt x="416" y="643"/>
                  </a:lnTo>
                  <a:lnTo>
                    <a:pt x="373" y="652"/>
                  </a:lnTo>
                  <a:lnTo>
                    <a:pt x="329" y="655"/>
                  </a:lnTo>
                  <a:lnTo>
                    <a:pt x="284" y="652"/>
                  </a:lnTo>
                  <a:lnTo>
                    <a:pt x="242" y="643"/>
                  </a:lnTo>
                  <a:lnTo>
                    <a:pt x="201" y="630"/>
                  </a:lnTo>
                  <a:lnTo>
                    <a:pt x="164" y="611"/>
                  </a:lnTo>
                  <a:lnTo>
                    <a:pt x="128" y="587"/>
                  </a:lnTo>
                  <a:lnTo>
                    <a:pt x="97" y="559"/>
                  </a:lnTo>
                  <a:lnTo>
                    <a:pt x="69" y="528"/>
                  </a:lnTo>
                  <a:lnTo>
                    <a:pt x="45" y="493"/>
                  </a:lnTo>
                  <a:lnTo>
                    <a:pt x="27" y="455"/>
                  </a:lnTo>
                  <a:lnTo>
                    <a:pt x="12" y="414"/>
                  </a:lnTo>
                  <a:lnTo>
                    <a:pt x="3" y="372"/>
                  </a:lnTo>
                  <a:lnTo>
                    <a:pt x="0" y="327"/>
                  </a:lnTo>
                  <a:lnTo>
                    <a:pt x="3" y="282"/>
                  </a:lnTo>
                  <a:lnTo>
                    <a:pt x="12" y="240"/>
                  </a:lnTo>
                  <a:lnTo>
                    <a:pt x="27" y="199"/>
                  </a:lnTo>
                  <a:lnTo>
                    <a:pt x="45" y="162"/>
                  </a:lnTo>
                  <a:lnTo>
                    <a:pt x="69" y="127"/>
                  </a:lnTo>
                  <a:lnTo>
                    <a:pt x="97" y="96"/>
                  </a:lnTo>
                  <a:lnTo>
                    <a:pt x="128" y="67"/>
                  </a:lnTo>
                  <a:lnTo>
                    <a:pt x="164" y="44"/>
                  </a:lnTo>
                  <a:lnTo>
                    <a:pt x="201" y="25"/>
                  </a:lnTo>
                  <a:lnTo>
                    <a:pt x="242" y="12"/>
                  </a:lnTo>
                  <a:lnTo>
                    <a:pt x="284" y="3"/>
                  </a:lnTo>
                  <a:lnTo>
                    <a:pt x="329" y="0"/>
                  </a:lnTo>
                  <a:close/>
                </a:path>
              </a:pathLst>
            </a:custGeom>
            <a:solidFill>
              <a:schemeClr val="tx2">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8"/>
            <p:cNvSpPr>
              <a:spLocks/>
            </p:cNvSpPr>
            <p:nvPr/>
          </p:nvSpPr>
          <p:spPr bwMode="auto">
            <a:xfrm>
              <a:off x="4757603" y="1798082"/>
              <a:ext cx="922102" cy="800468"/>
            </a:xfrm>
            <a:custGeom>
              <a:avLst/>
              <a:gdLst/>
              <a:ahLst/>
              <a:cxnLst>
                <a:cxn ang="0">
                  <a:pos x="0" y="0"/>
                </a:cxn>
                <a:cxn ang="0">
                  <a:pos x="98" y="18"/>
                </a:cxn>
                <a:cxn ang="0">
                  <a:pos x="195" y="41"/>
                </a:cxn>
                <a:cxn ang="0">
                  <a:pos x="290" y="69"/>
                </a:cxn>
                <a:cxn ang="0">
                  <a:pos x="381" y="104"/>
                </a:cxn>
                <a:cxn ang="0">
                  <a:pos x="470" y="142"/>
                </a:cxn>
                <a:cxn ang="0">
                  <a:pos x="556" y="187"/>
                </a:cxn>
                <a:cxn ang="0">
                  <a:pos x="639" y="235"/>
                </a:cxn>
                <a:cxn ang="0">
                  <a:pos x="719" y="289"/>
                </a:cxn>
                <a:cxn ang="0">
                  <a:pos x="796" y="347"/>
                </a:cxn>
                <a:cxn ang="0">
                  <a:pos x="758" y="366"/>
                </a:cxn>
                <a:cxn ang="0">
                  <a:pos x="718" y="392"/>
                </a:cxn>
                <a:cxn ang="0">
                  <a:pos x="679" y="423"/>
                </a:cxn>
                <a:cxn ang="0">
                  <a:pos x="638" y="459"/>
                </a:cxn>
                <a:cxn ang="0">
                  <a:pos x="598" y="500"/>
                </a:cxn>
                <a:cxn ang="0">
                  <a:pos x="557" y="545"/>
                </a:cxn>
                <a:cxn ang="0">
                  <a:pos x="516" y="591"/>
                </a:cxn>
                <a:cxn ang="0">
                  <a:pos x="475" y="641"/>
                </a:cxn>
                <a:cxn ang="0">
                  <a:pos x="434" y="691"/>
                </a:cxn>
                <a:cxn ang="0">
                  <a:pos x="404" y="667"/>
                </a:cxn>
                <a:cxn ang="0">
                  <a:pos x="371" y="648"/>
                </a:cxn>
                <a:cxn ang="0">
                  <a:pos x="336" y="633"/>
                </a:cxn>
                <a:cxn ang="0">
                  <a:pos x="300" y="621"/>
                </a:cxn>
                <a:cxn ang="0">
                  <a:pos x="260" y="614"/>
                </a:cxn>
                <a:cxn ang="0">
                  <a:pos x="221" y="612"/>
                </a:cxn>
                <a:cxn ang="0">
                  <a:pos x="195" y="613"/>
                </a:cxn>
                <a:cxn ang="0">
                  <a:pos x="170" y="616"/>
                </a:cxn>
                <a:cxn ang="0">
                  <a:pos x="162" y="546"/>
                </a:cxn>
                <a:cxn ang="0">
                  <a:pos x="152" y="476"/>
                </a:cxn>
                <a:cxn ang="0">
                  <a:pos x="141" y="406"/>
                </a:cxn>
                <a:cxn ang="0">
                  <a:pos x="127" y="336"/>
                </a:cxn>
                <a:cxn ang="0">
                  <a:pos x="111" y="268"/>
                </a:cxn>
                <a:cxn ang="0">
                  <a:pos x="91" y="199"/>
                </a:cxn>
                <a:cxn ang="0">
                  <a:pos x="67" y="132"/>
                </a:cxn>
                <a:cxn ang="0">
                  <a:pos x="36" y="66"/>
                </a:cxn>
                <a:cxn ang="0">
                  <a:pos x="0" y="0"/>
                </a:cxn>
              </a:cxnLst>
              <a:rect l="0" t="0" r="r" b="b"/>
              <a:pathLst>
                <a:path w="796" h="691">
                  <a:moveTo>
                    <a:pt x="0" y="0"/>
                  </a:moveTo>
                  <a:lnTo>
                    <a:pt x="98" y="18"/>
                  </a:lnTo>
                  <a:lnTo>
                    <a:pt x="195" y="41"/>
                  </a:lnTo>
                  <a:lnTo>
                    <a:pt x="290" y="69"/>
                  </a:lnTo>
                  <a:lnTo>
                    <a:pt x="381" y="104"/>
                  </a:lnTo>
                  <a:lnTo>
                    <a:pt x="470" y="142"/>
                  </a:lnTo>
                  <a:lnTo>
                    <a:pt x="556" y="187"/>
                  </a:lnTo>
                  <a:lnTo>
                    <a:pt x="639" y="235"/>
                  </a:lnTo>
                  <a:lnTo>
                    <a:pt x="719" y="289"/>
                  </a:lnTo>
                  <a:lnTo>
                    <a:pt x="796" y="347"/>
                  </a:lnTo>
                  <a:lnTo>
                    <a:pt x="758" y="366"/>
                  </a:lnTo>
                  <a:lnTo>
                    <a:pt x="718" y="392"/>
                  </a:lnTo>
                  <a:lnTo>
                    <a:pt x="679" y="423"/>
                  </a:lnTo>
                  <a:lnTo>
                    <a:pt x="638" y="459"/>
                  </a:lnTo>
                  <a:lnTo>
                    <a:pt x="598" y="500"/>
                  </a:lnTo>
                  <a:lnTo>
                    <a:pt x="557" y="545"/>
                  </a:lnTo>
                  <a:lnTo>
                    <a:pt x="516" y="591"/>
                  </a:lnTo>
                  <a:lnTo>
                    <a:pt x="475" y="641"/>
                  </a:lnTo>
                  <a:lnTo>
                    <a:pt x="434" y="691"/>
                  </a:lnTo>
                  <a:lnTo>
                    <a:pt x="404" y="667"/>
                  </a:lnTo>
                  <a:lnTo>
                    <a:pt x="371" y="648"/>
                  </a:lnTo>
                  <a:lnTo>
                    <a:pt x="336" y="633"/>
                  </a:lnTo>
                  <a:lnTo>
                    <a:pt x="300" y="621"/>
                  </a:lnTo>
                  <a:lnTo>
                    <a:pt x="260" y="614"/>
                  </a:lnTo>
                  <a:lnTo>
                    <a:pt x="221" y="612"/>
                  </a:lnTo>
                  <a:lnTo>
                    <a:pt x="195" y="613"/>
                  </a:lnTo>
                  <a:lnTo>
                    <a:pt x="170" y="616"/>
                  </a:lnTo>
                  <a:lnTo>
                    <a:pt x="162" y="546"/>
                  </a:lnTo>
                  <a:lnTo>
                    <a:pt x="152" y="476"/>
                  </a:lnTo>
                  <a:lnTo>
                    <a:pt x="141" y="406"/>
                  </a:lnTo>
                  <a:lnTo>
                    <a:pt x="127" y="336"/>
                  </a:lnTo>
                  <a:lnTo>
                    <a:pt x="111" y="268"/>
                  </a:lnTo>
                  <a:lnTo>
                    <a:pt x="91" y="199"/>
                  </a:lnTo>
                  <a:lnTo>
                    <a:pt x="67" y="132"/>
                  </a:lnTo>
                  <a:lnTo>
                    <a:pt x="36" y="66"/>
                  </a:lnTo>
                  <a:lnTo>
                    <a:pt x="0"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6" name="Freeform 9"/>
            <p:cNvSpPr>
              <a:spLocks/>
            </p:cNvSpPr>
            <p:nvPr/>
          </p:nvSpPr>
          <p:spPr bwMode="auto">
            <a:xfrm>
              <a:off x="5260357" y="2200053"/>
              <a:ext cx="1113242" cy="1138727"/>
            </a:xfrm>
            <a:custGeom>
              <a:avLst/>
              <a:gdLst/>
              <a:ahLst/>
              <a:cxnLst>
                <a:cxn ang="0">
                  <a:pos x="362" y="0"/>
                </a:cxn>
                <a:cxn ang="0">
                  <a:pos x="436" y="63"/>
                </a:cxn>
                <a:cxn ang="0">
                  <a:pos x="507" y="130"/>
                </a:cxn>
                <a:cxn ang="0">
                  <a:pos x="573" y="201"/>
                </a:cxn>
                <a:cxn ang="0">
                  <a:pos x="635" y="275"/>
                </a:cxn>
                <a:cxn ang="0">
                  <a:pos x="693" y="353"/>
                </a:cxn>
                <a:cxn ang="0">
                  <a:pos x="747" y="434"/>
                </a:cxn>
                <a:cxn ang="0">
                  <a:pos x="795" y="519"/>
                </a:cxn>
                <a:cxn ang="0">
                  <a:pos x="839" y="606"/>
                </a:cxn>
                <a:cxn ang="0">
                  <a:pos x="877" y="697"/>
                </a:cxn>
                <a:cxn ang="0">
                  <a:pos x="911" y="790"/>
                </a:cxn>
                <a:cxn ang="0">
                  <a:pos x="938" y="886"/>
                </a:cxn>
                <a:cxn ang="0">
                  <a:pos x="961" y="983"/>
                </a:cxn>
                <a:cxn ang="0">
                  <a:pos x="890" y="936"/>
                </a:cxn>
                <a:cxn ang="0">
                  <a:pos x="823" y="892"/>
                </a:cxn>
                <a:cxn ang="0">
                  <a:pos x="757" y="852"/>
                </a:cxn>
                <a:cxn ang="0">
                  <a:pos x="694" y="818"/>
                </a:cxn>
                <a:cxn ang="0">
                  <a:pos x="632" y="786"/>
                </a:cxn>
                <a:cxn ang="0">
                  <a:pos x="572" y="758"/>
                </a:cxn>
                <a:cxn ang="0">
                  <a:pos x="514" y="733"/>
                </a:cxn>
                <a:cxn ang="0">
                  <a:pos x="456" y="712"/>
                </a:cxn>
                <a:cxn ang="0">
                  <a:pos x="398" y="692"/>
                </a:cxn>
                <a:cxn ang="0">
                  <a:pos x="341" y="675"/>
                </a:cxn>
                <a:cxn ang="0">
                  <a:pos x="284" y="661"/>
                </a:cxn>
                <a:cxn ang="0">
                  <a:pos x="228" y="648"/>
                </a:cxn>
                <a:cxn ang="0">
                  <a:pos x="170" y="637"/>
                </a:cxn>
                <a:cxn ang="0">
                  <a:pos x="112" y="627"/>
                </a:cxn>
                <a:cxn ang="0">
                  <a:pos x="114" y="610"/>
                </a:cxn>
                <a:cxn ang="0">
                  <a:pos x="114" y="592"/>
                </a:cxn>
                <a:cxn ang="0">
                  <a:pos x="111" y="550"/>
                </a:cxn>
                <a:cxn ang="0">
                  <a:pos x="104" y="510"/>
                </a:cxn>
                <a:cxn ang="0">
                  <a:pos x="92" y="471"/>
                </a:cxn>
                <a:cxn ang="0">
                  <a:pos x="75" y="435"/>
                </a:cxn>
                <a:cxn ang="0">
                  <a:pos x="53" y="401"/>
                </a:cxn>
                <a:cxn ang="0">
                  <a:pos x="28" y="371"/>
                </a:cxn>
                <a:cxn ang="0">
                  <a:pos x="0" y="344"/>
                </a:cxn>
                <a:cxn ang="0">
                  <a:pos x="41" y="294"/>
                </a:cxn>
                <a:cxn ang="0">
                  <a:pos x="82" y="244"/>
                </a:cxn>
                <a:cxn ang="0">
                  <a:pos x="123" y="198"/>
                </a:cxn>
                <a:cxn ang="0">
                  <a:pos x="164" y="153"/>
                </a:cxn>
                <a:cxn ang="0">
                  <a:pos x="204" y="112"/>
                </a:cxn>
                <a:cxn ang="0">
                  <a:pos x="245" y="76"/>
                </a:cxn>
                <a:cxn ang="0">
                  <a:pos x="284" y="45"/>
                </a:cxn>
                <a:cxn ang="0">
                  <a:pos x="324" y="19"/>
                </a:cxn>
                <a:cxn ang="0">
                  <a:pos x="362" y="0"/>
                </a:cxn>
              </a:cxnLst>
              <a:rect l="0" t="0" r="r" b="b"/>
              <a:pathLst>
                <a:path w="961" h="983">
                  <a:moveTo>
                    <a:pt x="362" y="0"/>
                  </a:moveTo>
                  <a:lnTo>
                    <a:pt x="436" y="63"/>
                  </a:lnTo>
                  <a:lnTo>
                    <a:pt x="507" y="130"/>
                  </a:lnTo>
                  <a:lnTo>
                    <a:pt x="573" y="201"/>
                  </a:lnTo>
                  <a:lnTo>
                    <a:pt x="635" y="275"/>
                  </a:lnTo>
                  <a:lnTo>
                    <a:pt x="693" y="353"/>
                  </a:lnTo>
                  <a:lnTo>
                    <a:pt x="747" y="434"/>
                  </a:lnTo>
                  <a:lnTo>
                    <a:pt x="795" y="519"/>
                  </a:lnTo>
                  <a:lnTo>
                    <a:pt x="839" y="606"/>
                  </a:lnTo>
                  <a:lnTo>
                    <a:pt x="877" y="697"/>
                  </a:lnTo>
                  <a:lnTo>
                    <a:pt x="911" y="790"/>
                  </a:lnTo>
                  <a:lnTo>
                    <a:pt x="938" y="886"/>
                  </a:lnTo>
                  <a:lnTo>
                    <a:pt x="961" y="983"/>
                  </a:lnTo>
                  <a:lnTo>
                    <a:pt x="890" y="936"/>
                  </a:lnTo>
                  <a:lnTo>
                    <a:pt x="823" y="892"/>
                  </a:lnTo>
                  <a:lnTo>
                    <a:pt x="757" y="852"/>
                  </a:lnTo>
                  <a:lnTo>
                    <a:pt x="694" y="818"/>
                  </a:lnTo>
                  <a:lnTo>
                    <a:pt x="632" y="786"/>
                  </a:lnTo>
                  <a:lnTo>
                    <a:pt x="572" y="758"/>
                  </a:lnTo>
                  <a:lnTo>
                    <a:pt x="514" y="733"/>
                  </a:lnTo>
                  <a:lnTo>
                    <a:pt x="456" y="712"/>
                  </a:lnTo>
                  <a:lnTo>
                    <a:pt x="398" y="692"/>
                  </a:lnTo>
                  <a:lnTo>
                    <a:pt x="341" y="675"/>
                  </a:lnTo>
                  <a:lnTo>
                    <a:pt x="284" y="661"/>
                  </a:lnTo>
                  <a:lnTo>
                    <a:pt x="228" y="648"/>
                  </a:lnTo>
                  <a:lnTo>
                    <a:pt x="170" y="637"/>
                  </a:lnTo>
                  <a:lnTo>
                    <a:pt x="112" y="627"/>
                  </a:lnTo>
                  <a:lnTo>
                    <a:pt x="114" y="610"/>
                  </a:lnTo>
                  <a:lnTo>
                    <a:pt x="114" y="592"/>
                  </a:lnTo>
                  <a:lnTo>
                    <a:pt x="111" y="550"/>
                  </a:lnTo>
                  <a:lnTo>
                    <a:pt x="104" y="510"/>
                  </a:lnTo>
                  <a:lnTo>
                    <a:pt x="92" y="471"/>
                  </a:lnTo>
                  <a:lnTo>
                    <a:pt x="75" y="435"/>
                  </a:lnTo>
                  <a:lnTo>
                    <a:pt x="53" y="401"/>
                  </a:lnTo>
                  <a:lnTo>
                    <a:pt x="28" y="371"/>
                  </a:lnTo>
                  <a:lnTo>
                    <a:pt x="0" y="344"/>
                  </a:lnTo>
                  <a:lnTo>
                    <a:pt x="41" y="294"/>
                  </a:lnTo>
                  <a:lnTo>
                    <a:pt x="82" y="244"/>
                  </a:lnTo>
                  <a:lnTo>
                    <a:pt x="123" y="198"/>
                  </a:lnTo>
                  <a:lnTo>
                    <a:pt x="164" y="153"/>
                  </a:lnTo>
                  <a:lnTo>
                    <a:pt x="204" y="112"/>
                  </a:lnTo>
                  <a:lnTo>
                    <a:pt x="245" y="76"/>
                  </a:lnTo>
                  <a:lnTo>
                    <a:pt x="284" y="45"/>
                  </a:lnTo>
                  <a:lnTo>
                    <a:pt x="324" y="19"/>
                  </a:lnTo>
                  <a:lnTo>
                    <a:pt x="362"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10"/>
            <p:cNvSpPr>
              <a:spLocks/>
            </p:cNvSpPr>
            <p:nvPr/>
          </p:nvSpPr>
          <p:spPr bwMode="auto">
            <a:xfrm>
              <a:off x="4607008" y="2926382"/>
              <a:ext cx="1802501" cy="2716494"/>
            </a:xfrm>
            <a:custGeom>
              <a:avLst/>
              <a:gdLst/>
              <a:ahLst/>
              <a:cxnLst>
                <a:cxn ang="0">
                  <a:pos x="734" y="10"/>
                </a:cxn>
                <a:cxn ang="0">
                  <a:pos x="848" y="34"/>
                </a:cxn>
                <a:cxn ang="0">
                  <a:pos x="962" y="65"/>
                </a:cxn>
                <a:cxn ang="0">
                  <a:pos x="1078" y="106"/>
                </a:cxn>
                <a:cxn ang="0">
                  <a:pos x="1196" y="159"/>
                </a:cxn>
                <a:cxn ang="0">
                  <a:pos x="1321" y="225"/>
                </a:cxn>
                <a:cxn ang="0">
                  <a:pos x="1454" y="309"/>
                </a:cxn>
                <a:cxn ang="0">
                  <a:pos x="1538" y="435"/>
                </a:cxn>
                <a:cxn ang="0">
                  <a:pos x="1554" y="596"/>
                </a:cxn>
                <a:cxn ang="0">
                  <a:pos x="1553" y="780"/>
                </a:cxn>
                <a:cxn ang="0">
                  <a:pos x="1530" y="978"/>
                </a:cxn>
                <a:cxn ang="0">
                  <a:pos x="1483" y="1167"/>
                </a:cxn>
                <a:cxn ang="0">
                  <a:pos x="1416" y="1348"/>
                </a:cxn>
                <a:cxn ang="0">
                  <a:pos x="1330" y="1518"/>
                </a:cxn>
                <a:cxn ang="0">
                  <a:pos x="1226" y="1676"/>
                </a:cxn>
                <a:cxn ang="0">
                  <a:pos x="1104" y="1821"/>
                </a:cxn>
                <a:cxn ang="0">
                  <a:pos x="967" y="1952"/>
                </a:cxn>
                <a:cxn ang="0">
                  <a:pos x="816" y="2066"/>
                </a:cxn>
                <a:cxn ang="0">
                  <a:pos x="653" y="2162"/>
                </a:cxn>
                <a:cxn ang="0">
                  <a:pos x="477" y="2241"/>
                </a:cxn>
                <a:cxn ang="0">
                  <a:pos x="293" y="2298"/>
                </a:cxn>
                <a:cxn ang="0">
                  <a:pos x="99" y="2335"/>
                </a:cxn>
                <a:cxn ang="0">
                  <a:pos x="44" y="2314"/>
                </a:cxn>
                <a:cxn ang="0">
                  <a:pos x="123" y="2236"/>
                </a:cxn>
                <a:cxn ang="0">
                  <a:pos x="194" y="2139"/>
                </a:cxn>
                <a:cxn ang="0">
                  <a:pos x="255" y="2025"/>
                </a:cxn>
                <a:cxn ang="0">
                  <a:pos x="308" y="1895"/>
                </a:cxn>
                <a:cxn ang="0">
                  <a:pos x="353" y="1752"/>
                </a:cxn>
                <a:cxn ang="0">
                  <a:pos x="388" y="1597"/>
                </a:cxn>
                <a:cxn ang="0">
                  <a:pos x="417" y="1434"/>
                </a:cxn>
                <a:cxn ang="0">
                  <a:pos x="436" y="1263"/>
                </a:cxn>
                <a:cxn ang="0">
                  <a:pos x="448" y="1087"/>
                </a:cxn>
                <a:cxn ang="0">
                  <a:pos x="452" y="909"/>
                </a:cxn>
                <a:cxn ang="0">
                  <a:pos x="449" y="728"/>
                </a:cxn>
                <a:cxn ang="0">
                  <a:pos x="439" y="550"/>
                </a:cxn>
                <a:cxn ang="0">
                  <a:pos x="422" y="373"/>
                </a:cxn>
                <a:cxn ang="0">
                  <a:pos x="452" y="277"/>
                </a:cxn>
                <a:cxn ang="0">
                  <a:pos x="527" y="241"/>
                </a:cxn>
                <a:cxn ang="0">
                  <a:pos x="591" y="188"/>
                </a:cxn>
                <a:cxn ang="0">
                  <a:pos x="639" y="121"/>
                </a:cxn>
                <a:cxn ang="0">
                  <a:pos x="669" y="43"/>
                </a:cxn>
              </a:cxnLst>
              <a:rect l="0" t="0" r="r" b="b"/>
              <a:pathLst>
                <a:path w="1556" h="2345">
                  <a:moveTo>
                    <a:pt x="676" y="0"/>
                  </a:moveTo>
                  <a:lnTo>
                    <a:pt x="734" y="10"/>
                  </a:lnTo>
                  <a:lnTo>
                    <a:pt x="792" y="21"/>
                  </a:lnTo>
                  <a:lnTo>
                    <a:pt x="848" y="34"/>
                  </a:lnTo>
                  <a:lnTo>
                    <a:pt x="905" y="48"/>
                  </a:lnTo>
                  <a:lnTo>
                    <a:pt x="962" y="65"/>
                  </a:lnTo>
                  <a:lnTo>
                    <a:pt x="1020" y="85"/>
                  </a:lnTo>
                  <a:lnTo>
                    <a:pt x="1078" y="106"/>
                  </a:lnTo>
                  <a:lnTo>
                    <a:pt x="1136" y="131"/>
                  </a:lnTo>
                  <a:lnTo>
                    <a:pt x="1196" y="159"/>
                  </a:lnTo>
                  <a:lnTo>
                    <a:pt x="1258" y="191"/>
                  </a:lnTo>
                  <a:lnTo>
                    <a:pt x="1321" y="225"/>
                  </a:lnTo>
                  <a:lnTo>
                    <a:pt x="1387" y="265"/>
                  </a:lnTo>
                  <a:lnTo>
                    <a:pt x="1454" y="309"/>
                  </a:lnTo>
                  <a:lnTo>
                    <a:pt x="1525" y="356"/>
                  </a:lnTo>
                  <a:lnTo>
                    <a:pt x="1538" y="435"/>
                  </a:lnTo>
                  <a:lnTo>
                    <a:pt x="1548" y="515"/>
                  </a:lnTo>
                  <a:lnTo>
                    <a:pt x="1554" y="596"/>
                  </a:lnTo>
                  <a:lnTo>
                    <a:pt x="1556" y="679"/>
                  </a:lnTo>
                  <a:lnTo>
                    <a:pt x="1553" y="780"/>
                  </a:lnTo>
                  <a:lnTo>
                    <a:pt x="1544" y="879"/>
                  </a:lnTo>
                  <a:lnTo>
                    <a:pt x="1530" y="978"/>
                  </a:lnTo>
                  <a:lnTo>
                    <a:pt x="1509" y="1073"/>
                  </a:lnTo>
                  <a:lnTo>
                    <a:pt x="1483" y="1167"/>
                  </a:lnTo>
                  <a:lnTo>
                    <a:pt x="1453" y="1258"/>
                  </a:lnTo>
                  <a:lnTo>
                    <a:pt x="1416" y="1348"/>
                  </a:lnTo>
                  <a:lnTo>
                    <a:pt x="1376" y="1435"/>
                  </a:lnTo>
                  <a:lnTo>
                    <a:pt x="1330" y="1518"/>
                  </a:lnTo>
                  <a:lnTo>
                    <a:pt x="1280" y="1599"/>
                  </a:lnTo>
                  <a:lnTo>
                    <a:pt x="1226" y="1676"/>
                  </a:lnTo>
                  <a:lnTo>
                    <a:pt x="1167" y="1750"/>
                  </a:lnTo>
                  <a:lnTo>
                    <a:pt x="1104" y="1821"/>
                  </a:lnTo>
                  <a:lnTo>
                    <a:pt x="1037" y="1888"/>
                  </a:lnTo>
                  <a:lnTo>
                    <a:pt x="967" y="1952"/>
                  </a:lnTo>
                  <a:lnTo>
                    <a:pt x="893" y="2010"/>
                  </a:lnTo>
                  <a:lnTo>
                    <a:pt x="816" y="2066"/>
                  </a:lnTo>
                  <a:lnTo>
                    <a:pt x="736" y="2117"/>
                  </a:lnTo>
                  <a:lnTo>
                    <a:pt x="653" y="2162"/>
                  </a:lnTo>
                  <a:lnTo>
                    <a:pt x="567" y="2204"/>
                  </a:lnTo>
                  <a:lnTo>
                    <a:pt x="477" y="2241"/>
                  </a:lnTo>
                  <a:lnTo>
                    <a:pt x="386" y="2272"/>
                  </a:lnTo>
                  <a:lnTo>
                    <a:pt x="293" y="2298"/>
                  </a:lnTo>
                  <a:lnTo>
                    <a:pt x="197" y="2320"/>
                  </a:lnTo>
                  <a:lnTo>
                    <a:pt x="99" y="2335"/>
                  </a:lnTo>
                  <a:lnTo>
                    <a:pt x="0" y="2345"/>
                  </a:lnTo>
                  <a:lnTo>
                    <a:pt x="44" y="2314"/>
                  </a:lnTo>
                  <a:lnTo>
                    <a:pt x="84" y="2278"/>
                  </a:lnTo>
                  <a:lnTo>
                    <a:pt x="123" y="2236"/>
                  </a:lnTo>
                  <a:lnTo>
                    <a:pt x="159" y="2190"/>
                  </a:lnTo>
                  <a:lnTo>
                    <a:pt x="194" y="2139"/>
                  </a:lnTo>
                  <a:lnTo>
                    <a:pt x="225" y="2083"/>
                  </a:lnTo>
                  <a:lnTo>
                    <a:pt x="255" y="2025"/>
                  </a:lnTo>
                  <a:lnTo>
                    <a:pt x="283" y="1962"/>
                  </a:lnTo>
                  <a:lnTo>
                    <a:pt x="308" y="1895"/>
                  </a:lnTo>
                  <a:lnTo>
                    <a:pt x="331" y="1825"/>
                  </a:lnTo>
                  <a:lnTo>
                    <a:pt x="353" y="1752"/>
                  </a:lnTo>
                  <a:lnTo>
                    <a:pt x="371" y="1676"/>
                  </a:lnTo>
                  <a:lnTo>
                    <a:pt x="388" y="1597"/>
                  </a:lnTo>
                  <a:lnTo>
                    <a:pt x="403" y="1517"/>
                  </a:lnTo>
                  <a:lnTo>
                    <a:pt x="417" y="1434"/>
                  </a:lnTo>
                  <a:lnTo>
                    <a:pt x="427" y="1350"/>
                  </a:lnTo>
                  <a:lnTo>
                    <a:pt x="436" y="1263"/>
                  </a:lnTo>
                  <a:lnTo>
                    <a:pt x="443" y="1175"/>
                  </a:lnTo>
                  <a:lnTo>
                    <a:pt x="448" y="1087"/>
                  </a:lnTo>
                  <a:lnTo>
                    <a:pt x="451" y="998"/>
                  </a:lnTo>
                  <a:lnTo>
                    <a:pt x="452" y="909"/>
                  </a:lnTo>
                  <a:lnTo>
                    <a:pt x="452" y="818"/>
                  </a:lnTo>
                  <a:lnTo>
                    <a:pt x="449" y="728"/>
                  </a:lnTo>
                  <a:lnTo>
                    <a:pt x="445" y="639"/>
                  </a:lnTo>
                  <a:lnTo>
                    <a:pt x="439" y="550"/>
                  </a:lnTo>
                  <a:lnTo>
                    <a:pt x="432" y="461"/>
                  </a:lnTo>
                  <a:lnTo>
                    <a:pt x="422" y="373"/>
                  </a:lnTo>
                  <a:lnTo>
                    <a:pt x="411" y="287"/>
                  </a:lnTo>
                  <a:lnTo>
                    <a:pt x="452" y="277"/>
                  </a:lnTo>
                  <a:lnTo>
                    <a:pt x="491" y="261"/>
                  </a:lnTo>
                  <a:lnTo>
                    <a:pt x="527" y="241"/>
                  </a:lnTo>
                  <a:lnTo>
                    <a:pt x="561" y="216"/>
                  </a:lnTo>
                  <a:lnTo>
                    <a:pt x="591" y="188"/>
                  </a:lnTo>
                  <a:lnTo>
                    <a:pt x="616" y="156"/>
                  </a:lnTo>
                  <a:lnTo>
                    <a:pt x="639" y="121"/>
                  </a:lnTo>
                  <a:lnTo>
                    <a:pt x="656" y="84"/>
                  </a:lnTo>
                  <a:lnTo>
                    <a:pt x="669" y="43"/>
                  </a:lnTo>
                  <a:lnTo>
                    <a:pt x="676"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8" name="Freeform 11"/>
            <p:cNvSpPr>
              <a:spLocks/>
            </p:cNvSpPr>
            <p:nvPr/>
          </p:nvSpPr>
          <p:spPr bwMode="auto">
            <a:xfrm>
              <a:off x="2763962" y="3019056"/>
              <a:ext cx="2366651" cy="2628454"/>
            </a:xfrm>
            <a:custGeom>
              <a:avLst/>
              <a:gdLst/>
              <a:ahLst/>
              <a:cxnLst>
                <a:cxn ang="0">
                  <a:pos x="1651" y="37"/>
                </a:cxn>
                <a:cxn ang="0">
                  <a:pos x="1694" y="102"/>
                </a:cxn>
                <a:cxn ang="0">
                  <a:pos x="1753" y="154"/>
                </a:cxn>
                <a:cxn ang="0">
                  <a:pos x="1822" y="191"/>
                </a:cxn>
                <a:cxn ang="0">
                  <a:pos x="1900" y="210"/>
                </a:cxn>
                <a:cxn ang="0">
                  <a:pos x="1972" y="211"/>
                </a:cxn>
                <a:cxn ang="0">
                  <a:pos x="2013" y="293"/>
                </a:cxn>
                <a:cxn ang="0">
                  <a:pos x="2030" y="470"/>
                </a:cxn>
                <a:cxn ang="0">
                  <a:pos x="2040" y="648"/>
                </a:cxn>
                <a:cxn ang="0">
                  <a:pos x="2043" y="829"/>
                </a:cxn>
                <a:cxn ang="0">
                  <a:pos x="2039" y="1007"/>
                </a:cxn>
                <a:cxn ang="0">
                  <a:pos x="2027" y="1183"/>
                </a:cxn>
                <a:cxn ang="0">
                  <a:pos x="2008" y="1354"/>
                </a:cxn>
                <a:cxn ang="0">
                  <a:pos x="1979" y="1517"/>
                </a:cxn>
                <a:cxn ang="0">
                  <a:pos x="1944" y="1672"/>
                </a:cxn>
                <a:cxn ang="0">
                  <a:pos x="1899" y="1815"/>
                </a:cxn>
                <a:cxn ang="0">
                  <a:pos x="1846" y="1945"/>
                </a:cxn>
                <a:cxn ang="0">
                  <a:pos x="1785" y="2059"/>
                </a:cxn>
                <a:cxn ang="0">
                  <a:pos x="1714" y="2156"/>
                </a:cxn>
                <a:cxn ang="0">
                  <a:pos x="1635" y="2234"/>
                </a:cxn>
                <a:cxn ang="0">
                  <a:pos x="1534" y="2268"/>
                </a:cxn>
                <a:cxn ang="0">
                  <a:pos x="1373" y="2266"/>
                </a:cxn>
                <a:cxn ang="0">
                  <a:pos x="1170" y="2241"/>
                </a:cxn>
                <a:cxn ang="0">
                  <a:pos x="976" y="2193"/>
                </a:cxn>
                <a:cxn ang="0">
                  <a:pos x="792" y="2122"/>
                </a:cxn>
                <a:cxn ang="0">
                  <a:pos x="619" y="2032"/>
                </a:cxn>
                <a:cxn ang="0">
                  <a:pos x="458" y="1922"/>
                </a:cxn>
                <a:cxn ang="0">
                  <a:pos x="312" y="1796"/>
                </a:cxn>
                <a:cxn ang="0">
                  <a:pos x="181" y="1653"/>
                </a:cxn>
                <a:cxn ang="0">
                  <a:pos x="67" y="1495"/>
                </a:cxn>
                <a:cxn ang="0">
                  <a:pos x="5" y="1368"/>
                </a:cxn>
                <a:cxn ang="0">
                  <a:pos x="1" y="1279"/>
                </a:cxn>
                <a:cxn ang="0">
                  <a:pos x="20" y="1186"/>
                </a:cxn>
                <a:cxn ang="0">
                  <a:pos x="61" y="1091"/>
                </a:cxn>
                <a:cxn ang="0">
                  <a:pos x="123" y="995"/>
                </a:cxn>
                <a:cxn ang="0">
                  <a:pos x="202" y="899"/>
                </a:cxn>
                <a:cxn ang="0">
                  <a:pos x="299" y="801"/>
                </a:cxn>
                <a:cxn ang="0">
                  <a:pos x="408" y="705"/>
                </a:cxn>
                <a:cxn ang="0">
                  <a:pos x="530" y="610"/>
                </a:cxn>
                <a:cxn ang="0">
                  <a:pos x="663" y="516"/>
                </a:cxn>
                <a:cxn ang="0">
                  <a:pos x="802" y="425"/>
                </a:cxn>
                <a:cxn ang="0">
                  <a:pos x="949" y="337"/>
                </a:cxn>
                <a:cxn ang="0">
                  <a:pos x="1100" y="254"/>
                </a:cxn>
                <a:cxn ang="0">
                  <a:pos x="1253" y="174"/>
                </a:cxn>
                <a:cxn ang="0">
                  <a:pos x="1408" y="100"/>
                </a:cxn>
                <a:cxn ang="0">
                  <a:pos x="1560" y="32"/>
                </a:cxn>
              </a:cxnLst>
              <a:rect l="0" t="0" r="r" b="b"/>
              <a:pathLst>
                <a:path w="2043" h="2269">
                  <a:moveTo>
                    <a:pt x="1635" y="0"/>
                  </a:moveTo>
                  <a:lnTo>
                    <a:pt x="1651" y="37"/>
                  </a:lnTo>
                  <a:lnTo>
                    <a:pt x="1671" y="70"/>
                  </a:lnTo>
                  <a:lnTo>
                    <a:pt x="1694" y="102"/>
                  </a:lnTo>
                  <a:lnTo>
                    <a:pt x="1722" y="129"/>
                  </a:lnTo>
                  <a:lnTo>
                    <a:pt x="1753" y="154"/>
                  </a:lnTo>
                  <a:lnTo>
                    <a:pt x="1787" y="175"/>
                  </a:lnTo>
                  <a:lnTo>
                    <a:pt x="1822" y="191"/>
                  </a:lnTo>
                  <a:lnTo>
                    <a:pt x="1861" y="203"/>
                  </a:lnTo>
                  <a:lnTo>
                    <a:pt x="1900" y="210"/>
                  </a:lnTo>
                  <a:lnTo>
                    <a:pt x="1942" y="213"/>
                  </a:lnTo>
                  <a:lnTo>
                    <a:pt x="1972" y="211"/>
                  </a:lnTo>
                  <a:lnTo>
                    <a:pt x="2002" y="207"/>
                  </a:lnTo>
                  <a:lnTo>
                    <a:pt x="2013" y="293"/>
                  </a:lnTo>
                  <a:lnTo>
                    <a:pt x="2023" y="381"/>
                  </a:lnTo>
                  <a:lnTo>
                    <a:pt x="2030" y="470"/>
                  </a:lnTo>
                  <a:lnTo>
                    <a:pt x="2036" y="559"/>
                  </a:lnTo>
                  <a:lnTo>
                    <a:pt x="2040" y="648"/>
                  </a:lnTo>
                  <a:lnTo>
                    <a:pt x="2043" y="738"/>
                  </a:lnTo>
                  <a:lnTo>
                    <a:pt x="2043" y="829"/>
                  </a:lnTo>
                  <a:lnTo>
                    <a:pt x="2042" y="918"/>
                  </a:lnTo>
                  <a:lnTo>
                    <a:pt x="2039" y="1007"/>
                  </a:lnTo>
                  <a:lnTo>
                    <a:pt x="2034" y="1095"/>
                  </a:lnTo>
                  <a:lnTo>
                    <a:pt x="2027" y="1183"/>
                  </a:lnTo>
                  <a:lnTo>
                    <a:pt x="2018" y="1270"/>
                  </a:lnTo>
                  <a:lnTo>
                    <a:pt x="2008" y="1354"/>
                  </a:lnTo>
                  <a:lnTo>
                    <a:pt x="1994" y="1437"/>
                  </a:lnTo>
                  <a:lnTo>
                    <a:pt x="1979" y="1517"/>
                  </a:lnTo>
                  <a:lnTo>
                    <a:pt x="1962" y="1596"/>
                  </a:lnTo>
                  <a:lnTo>
                    <a:pt x="1944" y="1672"/>
                  </a:lnTo>
                  <a:lnTo>
                    <a:pt x="1922" y="1745"/>
                  </a:lnTo>
                  <a:lnTo>
                    <a:pt x="1899" y="1815"/>
                  </a:lnTo>
                  <a:lnTo>
                    <a:pt x="1874" y="1882"/>
                  </a:lnTo>
                  <a:lnTo>
                    <a:pt x="1846" y="1945"/>
                  </a:lnTo>
                  <a:lnTo>
                    <a:pt x="1816" y="2003"/>
                  </a:lnTo>
                  <a:lnTo>
                    <a:pt x="1785" y="2059"/>
                  </a:lnTo>
                  <a:lnTo>
                    <a:pt x="1750" y="2110"/>
                  </a:lnTo>
                  <a:lnTo>
                    <a:pt x="1714" y="2156"/>
                  </a:lnTo>
                  <a:lnTo>
                    <a:pt x="1675" y="2198"/>
                  </a:lnTo>
                  <a:lnTo>
                    <a:pt x="1635" y="2234"/>
                  </a:lnTo>
                  <a:lnTo>
                    <a:pt x="1591" y="2265"/>
                  </a:lnTo>
                  <a:lnTo>
                    <a:pt x="1534" y="2268"/>
                  </a:lnTo>
                  <a:lnTo>
                    <a:pt x="1476" y="2269"/>
                  </a:lnTo>
                  <a:lnTo>
                    <a:pt x="1373" y="2266"/>
                  </a:lnTo>
                  <a:lnTo>
                    <a:pt x="1271" y="2257"/>
                  </a:lnTo>
                  <a:lnTo>
                    <a:pt x="1170" y="2241"/>
                  </a:lnTo>
                  <a:lnTo>
                    <a:pt x="1072" y="2219"/>
                  </a:lnTo>
                  <a:lnTo>
                    <a:pt x="976" y="2193"/>
                  </a:lnTo>
                  <a:lnTo>
                    <a:pt x="882" y="2161"/>
                  </a:lnTo>
                  <a:lnTo>
                    <a:pt x="792" y="2122"/>
                  </a:lnTo>
                  <a:lnTo>
                    <a:pt x="704" y="2079"/>
                  </a:lnTo>
                  <a:lnTo>
                    <a:pt x="619" y="2032"/>
                  </a:lnTo>
                  <a:lnTo>
                    <a:pt x="537" y="1979"/>
                  </a:lnTo>
                  <a:lnTo>
                    <a:pt x="458" y="1922"/>
                  </a:lnTo>
                  <a:lnTo>
                    <a:pt x="383" y="1861"/>
                  </a:lnTo>
                  <a:lnTo>
                    <a:pt x="312" y="1796"/>
                  </a:lnTo>
                  <a:lnTo>
                    <a:pt x="244" y="1726"/>
                  </a:lnTo>
                  <a:lnTo>
                    <a:pt x="181" y="1653"/>
                  </a:lnTo>
                  <a:lnTo>
                    <a:pt x="121" y="1576"/>
                  </a:lnTo>
                  <a:lnTo>
                    <a:pt x="67" y="1495"/>
                  </a:lnTo>
                  <a:lnTo>
                    <a:pt x="17" y="1411"/>
                  </a:lnTo>
                  <a:lnTo>
                    <a:pt x="5" y="1368"/>
                  </a:lnTo>
                  <a:lnTo>
                    <a:pt x="0" y="1323"/>
                  </a:lnTo>
                  <a:lnTo>
                    <a:pt x="1" y="1279"/>
                  </a:lnTo>
                  <a:lnTo>
                    <a:pt x="8" y="1232"/>
                  </a:lnTo>
                  <a:lnTo>
                    <a:pt x="20" y="1186"/>
                  </a:lnTo>
                  <a:lnTo>
                    <a:pt x="38" y="1139"/>
                  </a:lnTo>
                  <a:lnTo>
                    <a:pt x="61" y="1091"/>
                  </a:lnTo>
                  <a:lnTo>
                    <a:pt x="90" y="1044"/>
                  </a:lnTo>
                  <a:lnTo>
                    <a:pt x="123" y="995"/>
                  </a:lnTo>
                  <a:lnTo>
                    <a:pt x="161" y="947"/>
                  </a:lnTo>
                  <a:lnTo>
                    <a:pt x="202" y="899"/>
                  </a:lnTo>
                  <a:lnTo>
                    <a:pt x="248" y="850"/>
                  </a:lnTo>
                  <a:lnTo>
                    <a:pt x="299" y="801"/>
                  </a:lnTo>
                  <a:lnTo>
                    <a:pt x="351" y="753"/>
                  </a:lnTo>
                  <a:lnTo>
                    <a:pt x="408" y="705"/>
                  </a:lnTo>
                  <a:lnTo>
                    <a:pt x="468" y="657"/>
                  </a:lnTo>
                  <a:lnTo>
                    <a:pt x="530" y="610"/>
                  </a:lnTo>
                  <a:lnTo>
                    <a:pt x="595" y="562"/>
                  </a:lnTo>
                  <a:lnTo>
                    <a:pt x="663" y="516"/>
                  </a:lnTo>
                  <a:lnTo>
                    <a:pt x="731" y="470"/>
                  </a:lnTo>
                  <a:lnTo>
                    <a:pt x="802" y="425"/>
                  </a:lnTo>
                  <a:lnTo>
                    <a:pt x="875" y="381"/>
                  </a:lnTo>
                  <a:lnTo>
                    <a:pt x="949" y="337"/>
                  </a:lnTo>
                  <a:lnTo>
                    <a:pt x="1024" y="294"/>
                  </a:lnTo>
                  <a:lnTo>
                    <a:pt x="1100" y="254"/>
                  </a:lnTo>
                  <a:lnTo>
                    <a:pt x="1177" y="213"/>
                  </a:lnTo>
                  <a:lnTo>
                    <a:pt x="1253" y="174"/>
                  </a:lnTo>
                  <a:lnTo>
                    <a:pt x="1331" y="136"/>
                  </a:lnTo>
                  <a:lnTo>
                    <a:pt x="1408" y="100"/>
                  </a:lnTo>
                  <a:lnTo>
                    <a:pt x="1484" y="65"/>
                  </a:lnTo>
                  <a:lnTo>
                    <a:pt x="1560" y="32"/>
                  </a:lnTo>
                  <a:lnTo>
                    <a:pt x="1635"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12"/>
            <p:cNvSpPr>
              <a:spLocks/>
            </p:cNvSpPr>
            <p:nvPr/>
          </p:nvSpPr>
          <p:spPr bwMode="auto">
            <a:xfrm>
              <a:off x="2795240" y="1777230"/>
              <a:ext cx="2159294" cy="971914"/>
            </a:xfrm>
            <a:custGeom>
              <a:avLst/>
              <a:gdLst/>
              <a:ahLst/>
              <a:cxnLst>
                <a:cxn ang="0">
                  <a:pos x="1449" y="0"/>
                </a:cxn>
                <a:cxn ang="0">
                  <a:pos x="1532" y="2"/>
                </a:cxn>
                <a:cxn ang="0">
                  <a:pos x="1614" y="8"/>
                </a:cxn>
                <a:cxn ang="0">
                  <a:pos x="1694" y="18"/>
                </a:cxn>
                <a:cxn ang="0">
                  <a:pos x="1730" y="84"/>
                </a:cxn>
                <a:cxn ang="0">
                  <a:pos x="1761" y="150"/>
                </a:cxn>
                <a:cxn ang="0">
                  <a:pos x="1785" y="217"/>
                </a:cxn>
                <a:cxn ang="0">
                  <a:pos x="1805" y="286"/>
                </a:cxn>
                <a:cxn ang="0">
                  <a:pos x="1821" y="354"/>
                </a:cxn>
                <a:cxn ang="0">
                  <a:pos x="1835" y="424"/>
                </a:cxn>
                <a:cxn ang="0">
                  <a:pos x="1846" y="494"/>
                </a:cxn>
                <a:cxn ang="0">
                  <a:pos x="1856" y="564"/>
                </a:cxn>
                <a:cxn ang="0">
                  <a:pos x="1864" y="634"/>
                </a:cxn>
                <a:cxn ang="0">
                  <a:pos x="1826" y="642"/>
                </a:cxn>
                <a:cxn ang="0">
                  <a:pos x="1789" y="655"/>
                </a:cxn>
                <a:cxn ang="0">
                  <a:pos x="1754" y="671"/>
                </a:cxn>
                <a:cxn ang="0">
                  <a:pos x="1722" y="692"/>
                </a:cxn>
                <a:cxn ang="0">
                  <a:pos x="1693" y="716"/>
                </a:cxn>
                <a:cxn ang="0">
                  <a:pos x="1666" y="743"/>
                </a:cxn>
                <a:cxn ang="0">
                  <a:pos x="1643" y="773"/>
                </a:cxn>
                <a:cxn ang="0">
                  <a:pos x="1624" y="806"/>
                </a:cxn>
                <a:cxn ang="0">
                  <a:pos x="1545" y="773"/>
                </a:cxn>
                <a:cxn ang="0">
                  <a:pos x="1466" y="744"/>
                </a:cxn>
                <a:cxn ang="0">
                  <a:pos x="1386" y="717"/>
                </a:cxn>
                <a:cxn ang="0">
                  <a:pos x="1306" y="692"/>
                </a:cxn>
                <a:cxn ang="0">
                  <a:pos x="1226" y="672"/>
                </a:cxn>
                <a:cxn ang="0">
                  <a:pos x="1146" y="654"/>
                </a:cxn>
                <a:cxn ang="0">
                  <a:pos x="1067" y="639"/>
                </a:cxn>
                <a:cxn ang="0">
                  <a:pos x="988" y="626"/>
                </a:cxn>
                <a:cxn ang="0">
                  <a:pos x="910" y="616"/>
                </a:cxn>
                <a:cxn ang="0">
                  <a:pos x="834" y="610"/>
                </a:cxn>
                <a:cxn ang="0">
                  <a:pos x="759" y="607"/>
                </a:cxn>
                <a:cxn ang="0">
                  <a:pos x="685" y="606"/>
                </a:cxn>
                <a:cxn ang="0">
                  <a:pos x="613" y="609"/>
                </a:cxn>
                <a:cxn ang="0">
                  <a:pos x="543" y="614"/>
                </a:cxn>
                <a:cxn ang="0">
                  <a:pos x="475" y="623"/>
                </a:cxn>
                <a:cxn ang="0">
                  <a:pos x="409" y="635"/>
                </a:cxn>
                <a:cxn ang="0">
                  <a:pos x="347" y="650"/>
                </a:cxn>
                <a:cxn ang="0">
                  <a:pos x="287" y="667"/>
                </a:cxn>
                <a:cxn ang="0">
                  <a:pos x="230" y="688"/>
                </a:cxn>
                <a:cxn ang="0">
                  <a:pos x="176" y="712"/>
                </a:cxn>
                <a:cxn ang="0">
                  <a:pos x="127" y="739"/>
                </a:cxn>
                <a:cxn ang="0">
                  <a:pos x="80" y="769"/>
                </a:cxn>
                <a:cxn ang="0">
                  <a:pos x="38" y="803"/>
                </a:cxn>
                <a:cxn ang="0">
                  <a:pos x="0" y="839"/>
                </a:cxn>
                <a:cxn ang="0">
                  <a:pos x="51" y="757"/>
                </a:cxn>
                <a:cxn ang="0">
                  <a:pos x="105" y="678"/>
                </a:cxn>
                <a:cxn ang="0">
                  <a:pos x="164" y="603"/>
                </a:cxn>
                <a:cxn ang="0">
                  <a:pos x="228" y="531"/>
                </a:cxn>
                <a:cxn ang="0">
                  <a:pos x="295" y="463"/>
                </a:cxn>
                <a:cxn ang="0">
                  <a:pos x="366" y="398"/>
                </a:cxn>
                <a:cxn ang="0">
                  <a:pos x="441" y="339"/>
                </a:cxn>
                <a:cxn ang="0">
                  <a:pos x="519" y="283"/>
                </a:cxn>
                <a:cxn ang="0">
                  <a:pos x="600" y="231"/>
                </a:cxn>
                <a:cxn ang="0">
                  <a:pos x="685" y="185"/>
                </a:cxn>
                <a:cxn ang="0">
                  <a:pos x="772" y="143"/>
                </a:cxn>
                <a:cxn ang="0">
                  <a:pos x="863" y="106"/>
                </a:cxn>
                <a:cxn ang="0">
                  <a:pos x="955" y="74"/>
                </a:cxn>
                <a:cxn ang="0">
                  <a:pos x="1050" y="48"/>
                </a:cxn>
                <a:cxn ang="0">
                  <a:pos x="1146" y="27"/>
                </a:cxn>
                <a:cxn ang="0">
                  <a:pos x="1246" y="12"/>
                </a:cxn>
                <a:cxn ang="0">
                  <a:pos x="1347" y="3"/>
                </a:cxn>
                <a:cxn ang="0">
                  <a:pos x="1449" y="0"/>
                </a:cxn>
              </a:cxnLst>
              <a:rect l="0" t="0" r="r" b="b"/>
              <a:pathLst>
                <a:path w="1864" h="839">
                  <a:moveTo>
                    <a:pt x="1449" y="0"/>
                  </a:moveTo>
                  <a:lnTo>
                    <a:pt x="1532" y="2"/>
                  </a:lnTo>
                  <a:lnTo>
                    <a:pt x="1614" y="8"/>
                  </a:lnTo>
                  <a:lnTo>
                    <a:pt x="1694" y="18"/>
                  </a:lnTo>
                  <a:lnTo>
                    <a:pt x="1730" y="84"/>
                  </a:lnTo>
                  <a:lnTo>
                    <a:pt x="1761" y="150"/>
                  </a:lnTo>
                  <a:lnTo>
                    <a:pt x="1785" y="217"/>
                  </a:lnTo>
                  <a:lnTo>
                    <a:pt x="1805" y="286"/>
                  </a:lnTo>
                  <a:lnTo>
                    <a:pt x="1821" y="354"/>
                  </a:lnTo>
                  <a:lnTo>
                    <a:pt x="1835" y="424"/>
                  </a:lnTo>
                  <a:lnTo>
                    <a:pt x="1846" y="494"/>
                  </a:lnTo>
                  <a:lnTo>
                    <a:pt x="1856" y="564"/>
                  </a:lnTo>
                  <a:lnTo>
                    <a:pt x="1864" y="634"/>
                  </a:lnTo>
                  <a:lnTo>
                    <a:pt x="1826" y="642"/>
                  </a:lnTo>
                  <a:lnTo>
                    <a:pt x="1789" y="655"/>
                  </a:lnTo>
                  <a:lnTo>
                    <a:pt x="1754" y="671"/>
                  </a:lnTo>
                  <a:lnTo>
                    <a:pt x="1722" y="692"/>
                  </a:lnTo>
                  <a:lnTo>
                    <a:pt x="1693" y="716"/>
                  </a:lnTo>
                  <a:lnTo>
                    <a:pt x="1666" y="743"/>
                  </a:lnTo>
                  <a:lnTo>
                    <a:pt x="1643" y="773"/>
                  </a:lnTo>
                  <a:lnTo>
                    <a:pt x="1624" y="806"/>
                  </a:lnTo>
                  <a:lnTo>
                    <a:pt x="1545" y="773"/>
                  </a:lnTo>
                  <a:lnTo>
                    <a:pt x="1466" y="744"/>
                  </a:lnTo>
                  <a:lnTo>
                    <a:pt x="1386" y="717"/>
                  </a:lnTo>
                  <a:lnTo>
                    <a:pt x="1306" y="692"/>
                  </a:lnTo>
                  <a:lnTo>
                    <a:pt x="1226" y="672"/>
                  </a:lnTo>
                  <a:lnTo>
                    <a:pt x="1146" y="654"/>
                  </a:lnTo>
                  <a:lnTo>
                    <a:pt x="1067" y="639"/>
                  </a:lnTo>
                  <a:lnTo>
                    <a:pt x="988" y="626"/>
                  </a:lnTo>
                  <a:lnTo>
                    <a:pt x="910" y="616"/>
                  </a:lnTo>
                  <a:lnTo>
                    <a:pt x="834" y="610"/>
                  </a:lnTo>
                  <a:lnTo>
                    <a:pt x="759" y="607"/>
                  </a:lnTo>
                  <a:lnTo>
                    <a:pt x="685" y="606"/>
                  </a:lnTo>
                  <a:lnTo>
                    <a:pt x="613" y="609"/>
                  </a:lnTo>
                  <a:lnTo>
                    <a:pt x="543" y="614"/>
                  </a:lnTo>
                  <a:lnTo>
                    <a:pt x="475" y="623"/>
                  </a:lnTo>
                  <a:lnTo>
                    <a:pt x="409" y="635"/>
                  </a:lnTo>
                  <a:lnTo>
                    <a:pt x="347" y="650"/>
                  </a:lnTo>
                  <a:lnTo>
                    <a:pt x="287" y="667"/>
                  </a:lnTo>
                  <a:lnTo>
                    <a:pt x="230" y="688"/>
                  </a:lnTo>
                  <a:lnTo>
                    <a:pt x="176" y="712"/>
                  </a:lnTo>
                  <a:lnTo>
                    <a:pt x="127" y="739"/>
                  </a:lnTo>
                  <a:lnTo>
                    <a:pt x="80" y="769"/>
                  </a:lnTo>
                  <a:lnTo>
                    <a:pt x="38" y="803"/>
                  </a:lnTo>
                  <a:lnTo>
                    <a:pt x="0" y="839"/>
                  </a:lnTo>
                  <a:lnTo>
                    <a:pt x="51" y="757"/>
                  </a:lnTo>
                  <a:lnTo>
                    <a:pt x="105" y="678"/>
                  </a:lnTo>
                  <a:lnTo>
                    <a:pt x="164" y="603"/>
                  </a:lnTo>
                  <a:lnTo>
                    <a:pt x="228" y="531"/>
                  </a:lnTo>
                  <a:lnTo>
                    <a:pt x="295" y="463"/>
                  </a:lnTo>
                  <a:lnTo>
                    <a:pt x="366" y="398"/>
                  </a:lnTo>
                  <a:lnTo>
                    <a:pt x="441" y="339"/>
                  </a:lnTo>
                  <a:lnTo>
                    <a:pt x="519" y="283"/>
                  </a:lnTo>
                  <a:lnTo>
                    <a:pt x="600" y="231"/>
                  </a:lnTo>
                  <a:lnTo>
                    <a:pt x="685" y="185"/>
                  </a:lnTo>
                  <a:lnTo>
                    <a:pt x="772" y="143"/>
                  </a:lnTo>
                  <a:lnTo>
                    <a:pt x="863" y="106"/>
                  </a:lnTo>
                  <a:lnTo>
                    <a:pt x="955" y="74"/>
                  </a:lnTo>
                  <a:lnTo>
                    <a:pt x="1050" y="48"/>
                  </a:lnTo>
                  <a:lnTo>
                    <a:pt x="1146" y="27"/>
                  </a:lnTo>
                  <a:lnTo>
                    <a:pt x="1246" y="12"/>
                  </a:lnTo>
                  <a:lnTo>
                    <a:pt x="1347" y="3"/>
                  </a:lnTo>
                  <a:lnTo>
                    <a:pt x="1449"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0" name="Freeform 13"/>
            <p:cNvSpPr>
              <a:spLocks/>
            </p:cNvSpPr>
            <p:nvPr/>
          </p:nvSpPr>
          <p:spPr bwMode="auto">
            <a:xfrm>
              <a:off x="2539229" y="2479232"/>
              <a:ext cx="2137284" cy="2174354"/>
            </a:xfrm>
            <a:custGeom>
              <a:avLst/>
              <a:gdLst/>
              <a:ahLst/>
              <a:cxnLst>
                <a:cxn ang="0">
                  <a:pos x="980" y="1"/>
                </a:cxn>
                <a:cxn ang="0">
                  <a:pos x="1132" y="10"/>
                </a:cxn>
                <a:cxn ang="0">
                  <a:pos x="1288" y="33"/>
                </a:cxn>
                <a:cxn ang="0">
                  <a:pos x="1447" y="66"/>
                </a:cxn>
                <a:cxn ang="0">
                  <a:pos x="1608" y="111"/>
                </a:cxn>
                <a:cxn ang="0">
                  <a:pos x="1766" y="167"/>
                </a:cxn>
                <a:cxn ang="0">
                  <a:pos x="1833" y="225"/>
                </a:cxn>
                <a:cxn ang="0">
                  <a:pos x="1815" y="279"/>
                </a:cxn>
                <a:cxn ang="0">
                  <a:pos x="1808" y="331"/>
                </a:cxn>
                <a:cxn ang="0">
                  <a:pos x="1810" y="391"/>
                </a:cxn>
                <a:cxn ang="0">
                  <a:pos x="1829" y="466"/>
                </a:cxn>
                <a:cxn ang="0">
                  <a:pos x="1678" y="531"/>
                </a:cxn>
                <a:cxn ang="0">
                  <a:pos x="1525" y="602"/>
                </a:cxn>
                <a:cxn ang="0">
                  <a:pos x="1371" y="679"/>
                </a:cxn>
                <a:cxn ang="0">
                  <a:pos x="1218" y="760"/>
                </a:cxn>
                <a:cxn ang="0">
                  <a:pos x="1069" y="847"/>
                </a:cxn>
                <a:cxn ang="0">
                  <a:pos x="925" y="936"/>
                </a:cxn>
                <a:cxn ang="0">
                  <a:pos x="789" y="1028"/>
                </a:cxn>
                <a:cxn ang="0">
                  <a:pos x="662" y="1123"/>
                </a:cxn>
                <a:cxn ang="0">
                  <a:pos x="545" y="1219"/>
                </a:cxn>
                <a:cxn ang="0">
                  <a:pos x="442" y="1316"/>
                </a:cxn>
                <a:cxn ang="0">
                  <a:pos x="355" y="1413"/>
                </a:cxn>
                <a:cxn ang="0">
                  <a:pos x="284" y="1510"/>
                </a:cxn>
                <a:cxn ang="0">
                  <a:pos x="232" y="1605"/>
                </a:cxn>
                <a:cxn ang="0">
                  <a:pos x="202" y="1698"/>
                </a:cxn>
                <a:cxn ang="0">
                  <a:pos x="194" y="1789"/>
                </a:cxn>
                <a:cxn ang="0">
                  <a:pos x="211" y="1877"/>
                </a:cxn>
                <a:cxn ang="0">
                  <a:pos x="149" y="1751"/>
                </a:cxn>
                <a:cxn ang="0">
                  <a:pos x="97" y="1626"/>
                </a:cxn>
                <a:cxn ang="0">
                  <a:pos x="56" y="1498"/>
                </a:cxn>
                <a:cxn ang="0">
                  <a:pos x="25" y="1365"/>
                </a:cxn>
                <a:cxn ang="0">
                  <a:pos x="6" y="1222"/>
                </a:cxn>
                <a:cxn ang="0">
                  <a:pos x="0" y="1065"/>
                </a:cxn>
                <a:cxn ang="0">
                  <a:pos x="12" y="866"/>
                </a:cxn>
                <a:cxn ang="0">
                  <a:pos x="47" y="673"/>
                </a:cxn>
                <a:cxn ang="0">
                  <a:pos x="101" y="490"/>
                </a:cxn>
                <a:cxn ang="0">
                  <a:pos x="177" y="316"/>
                </a:cxn>
                <a:cxn ang="0">
                  <a:pos x="261" y="197"/>
                </a:cxn>
                <a:cxn ang="0">
                  <a:pos x="349" y="133"/>
                </a:cxn>
                <a:cxn ang="0">
                  <a:pos x="452" y="82"/>
                </a:cxn>
                <a:cxn ang="0">
                  <a:pos x="569" y="44"/>
                </a:cxn>
                <a:cxn ang="0">
                  <a:pos x="697" y="17"/>
                </a:cxn>
                <a:cxn ang="0">
                  <a:pos x="835" y="3"/>
                </a:cxn>
              </a:cxnLst>
              <a:rect l="0" t="0" r="r" b="b"/>
              <a:pathLst>
                <a:path w="1845" h="1877">
                  <a:moveTo>
                    <a:pt x="907" y="0"/>
                  </a:moveTo>
                  <a:lnTo>
                    <a:pt x="980" y="1"/>
                  </a:lnTo>
                  <a:lnTo>
                    <a:pt x="1056" y="4"/>
                  </a:lnTo>
                  <a:lnTo>
                    <a:pt x="1132" y="10"/>
                  </a:lnTo>
                  <a:lnTo>
                    <a:pt x="1210" y="20"/>
                  </a:lnTo>
                  <a:lnTo>
                    <a:pt x="1288" y="33"/>
                  </a:lnTo>
                  <a:lnTo>
                    <a:pt x="1367" y="48"/>
                  </a:lnTo>
                  <a:lnTo>
                    <a:pt x="1447" y="66"/>
                  </a:lnTo>
                  <a:lnTo>
                    <a:pt x="1528" y="86"/>
                  </a:lnTo>
                  <a:lnTo>
                    <a:pt x="1608" y="111"/>
                  </a:lnTo>
                  <a:lnTo>
                    <a:pt x="1687" y="138"/>
                  </a:lnTo>
                  <a:lnTo>
                    <a:pt x="1766" y="167"/>
                  </a:lnTo>
                  <a:lnTo>
                    <a:pt x="1845" y="200"/>
                  </a:lnTo>
                  <a:lnTo>
                    <a:pt x="1833" y="225"/>
                  </a:lnTo>
                  <a:lnTo>
                    <a:pt x="1823" y="252"/>
                  </a:lnTo>
                  <a:lnTo>
                    <a:pt x="1815" y="279"/>
                  </a:lnTo>
                  <a:lnTo>
                    <a:pt x="1811" y="306"/>
                  </a:lnTo>
                  <a:lnTo>
                    <a:pt x="1808" y="331"/>
                  </a:lnTo>
                  <a:lnTo>
                    <a:pt x="1807" y="351"/>
                  </a:lnTo>
                  <a:lnTo>
                    <a:pt x="1810" y="391"/>
                  </a:lnTo>
                  <a:lnTo>
                    <a:pt x="1817" y="430"/>
                  </a:lnTo>
                  <a:lnTo>
                    <a:pt x="1829" y="466"/>
                  </a:lnTo>
                  <a:lnTo>
                    <a:pt x="1754" y="498"/>
                  </a:lnTo>
                  <a:lnTo>
                    <a:pt x="1678" y="531"/>
                  </a:lnTo>
                  <a:lnTo>
                    <a:pt x="1602" y="566"/>
                  </a:lnTo>
                  <a:lnTo>
                    <a:pt x="1525" y="602"/>
                  </a:lnTo>
                  <a:lnTo>
                    <a:pt x="1447" y="640"/>
                  </a:lnTo>
                  <a:lnTo>
                    <a:pt x="1371" y="679"/>
                  </a:lnTo>
                  <a:lnTo>
                    <a:pt x="1294" y="720"/>
                  </a:lnTo>
                  <a:lnTo>
                    <a:pt x="1218" y="760"/>
                  </a:lnTo>
                  <a:lnTo>
                    <a:pt x="1143" y="803"/>
                  </a:lnTo>
                  <a:lnTo>
                    <a:pt x="1069" y="847"/>
                  </a:lnTo>
                  <a:lnTo>
                    <a:pt x="996" y="891"/>
                  </a:lnTo>
                  <a:lnTo>
                    <a:pt x="925" y="936"/>
                  </a:lnTo>
                  <a:lnTo>
                    <a:pt x="857" y="982"/>
                  </a:lnTo>
                  <a:lnTo>
                    <a:pt x="789" y="1028"/>
                  </a:lnTo>
                  <a:lnTo>
                    <a:pt x="724" y="1076"/>
                  </a:lnTo>
                  <a:lnTo>
                    <a:pt x="662" y="1123"/>
                  </a:lnTo>
                  <a:lnTo>
                    <a:pt x="602" y="1171"/>
                  </a:lnTo>
                  <a:lnTo>
                    <a:pt x="545" y="1219"/>
                  </a:lnTo>
                  <a:lnTo>
                    <a:pt x="493" y="1267"/>
                  </a:lnTo>
                  <a:lnTo>
                    <a:pt x="442" y="1316"/>
                  </a:lnTo>
                  <a:lnTo>
                    <a:pt x="396" y="1365"/>
                  </a:lnTo>
                  <a:lnTo>
                    <a:pt x="355" y="1413"/>
                  </a:lnTo>
                  <a:lnTo>
                    <a:pt x="317" y="1461"/>
                  </a:lnTo>
                  <a:lnTo>
                    <a:pt x="284" y="1510"/>
                  </a:lnTo>
                  <a:lnTo>
                    <a:pt x="255" y="1557"/>
                  </a:lnTo>
                  <a:lnTo>
                    <a:pt x="232" y="1605"/>
                  </a:lnTo>
                  <a:lnTo>
                    <a:pt x="214" y="1652"/>
                  </a:lnTo>
                  <a:lnTo>
                    <a:pt x="202" y="1698"/>
                  </a:lnTo>
                  <a:lnTo>
                    <a:pt x="195" y="1745"/>
                  </a:lnTo>
                  <a:lnTo>
                    <a:pt x="194" y="1789"/>
                  </a:lnTo>
                  <a:lnTo>
                    <a:pt x="199" y="1834"/>
                  </a:lnTo>
                  <a:lnTo>
                    <a:pt x="211" y="1877"/>
                  </a:lnTo>
                  <a:lnTo>
                    <a:pt x="179" y="1814"/>
                  </a:lnTo>
                  <a:lnTo>
                    <a:pt x="149" y="1751"/>
                  </a:lnTo>
                  <a:lnTo>
                    <a:pt x="123" y="1689"/>
                  </a:lnTo>
                  <a:lnTo>
                    <a:pt x="97" y="1626"/>
                  </a:lnTo>
                  <a:lnTo>
                    <a:pt x="75" y="1562"/>
                  </a:lnTo>
                  <a:lnTo>
                    <a:pt x="56" y="1498"/>
                  </a:lnTo>
                  <a:lnTo>
                    <a:pt x="40" y="1432"/>
                  </a:lnTo>
                  <a:lnTo>
                    <a:pt x="25" y="1365"/>
                  </a:lnTo>
                  <a:lnTo>
                    <a:pt x="14" y="1295"/>
                  </a:lnTo>
                  <a:lnTo>
                    <a:pt x="6" y="1222"/>
                  </a:lnTo>
                  <a:lnTo>
                    <a:pt x="2" y="1145"/>
                  </a:lnTo>
                  <a:lnTo>
                    <a:pt x="0" y="1065"/>
                  </a:lnTo>
                  <a:lnTo>
                    <a:pt x="3" y="964"/>
                  </a:lnTo>
                  <a:lnTo>
                    <a:pt x="12" y="866"/>
                  </a:lnTo>
                  <a:lnTo>
                    <a:pt x="26" y="769"/>
                  </a:lnTo>
                  <a:lnTo>
                    <a:pt x="47" y="673"/>
                  </a:lnTo>
                  <a:lnTo>
                    <a:pt x="71" y="581"/>
                  </a:lnTo>
                  <a:lnTo>
                    <a:pt x="101" y="490"/>
                  </a:lnTo>
                  <a:lnTo>
                    <a:pt x="137" y="402"/>
                  </a:lnTo>
                  <a:lnTo>
                    <a:pt x="177" y="316"/>
                  </a:lnTo>
                  <a:lnTo>
                    <a:pt x="222" y="233"/>
                  </a:lnTo>
                  <a:lnTo>
                    <a:pt x="261" y="197"/>
                  </a:lnTo>
                  <a:lnTo>
                    <a:pt x="302" y="163"/>
                  </a:lnTo>
                  <a:lnTo>
                    <a:pt x="349" y="133"/>
                  </a:lnTo>
                  <a:lnTo>
                    <a:pt x="398" y="106"/>
                  </a:lnTo>
                  <a:lnTo>
                    <a:pt x="452" y="82"/>
                  </a:lnTo>
                  <a:lnTo>
                    <a:pt x="509" y="61"/>
                  </a:lnTo>
                  <a:lnTo>
                    <a:pt x="569" y="44"/>
                  </a:lnTo>
                  <a:lnTo>
                    <a:pt x="631" y="29"/>
                  </a:lnTo>
                  <a:lnTo>
                    <a:pt x="697" y="17"/>
                  </a:lnTo>
                  <a:lnTo>
                    <a:pt x="765" y="8"/>
                  </a:lnTo>
                  <a:lnTo>
                    <a:pt x="835" y="3"/>
                  </a:lnTo>
                  <a:lnTo>
                    <a:pt x="907"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14"/>
            <p:cNvSpPr>
              <a:spLocks/>
            </p:cNvSpPr>
            <p:nvPr/>
          </p:nvSpPr>
          <p:spPr bwMode="auto">
            <a:xfrm>
              <a:off x="3031558" y="1941726"/>
              <a:ext cx="1805976" cy="645240"/>
            </a:xfrm>
            <a:custGeom>
              <a:avLst/>
              <a:gdLst/>
              <a:ahLst/>
              <a:cxnLst>
                <a:cxn ang="0">
                  <a:pos x="1196" y="0"/>
                </a:cxn>
                <a:cxn ang="0">
                  <a:pos x="1249" y="0"/>
                </a:cxn>
                <a:cxn ang="0">
                  <a:pos x="1300" y="1"/>
                </a:cxn>
                <a:cxn ang="0">
                  <a:pos x="1350" y="2"/>
                </a:cxn>
                <a:cxn ang="0">
                  <a:pos x="1397" y="5"/>
                </a:cxn>
                <a:cxn ang="0">
                  <a:pos x="1441" y="7"/>
                </a:cxn>
                <a:cxn ang="0">
                  <a:pos x="1484" y="10"/>
                </a:cxn>
                <a:cxn ang="0">
                  <a:pos x="1522" y="12"/>
                </a:cxn>
                <a:cxn ang="0">
                  <a:pos x="1559" y="15"/>
                </a:cxn>
                <a:cxn ang="0">
                  <a:pos x="1501" y="38"/>
                </a:cxn>
                <a:cxn ang="0">
                  <a:pos x="1443" y="65"/>
                </a:cxn>
                <a:cxn ang="0">
                  <a:pos x="1386" y="93"/>
                </a:cxn>
                <a:cxn ang="0">
                  <a:pos x="1331" y="123"/>
                </a:cxn>
                <a:cxn ang="0">
                  <a:pos x="1276" y="156"/>
                </a:cxn>
                <a:cxn ang="0">
                  <a:pos x="1224" y="191"/>
                </a:cxn>
                <a:cxn ang="0">
                  <a:pos x="1174" y="228"/>
                </a:cxn>
                <a:cxn ang="0">
                  <a:pos x="1125" y="269"/>
                </a:cxn>
                <a:cxn ang="0">
                  <a:pos x="1079" y="311"/>
                </a:cxn>
                <a:cxn ang="0">
                  <a:pos x="1037" y="356"/>
                </a:cxn>
                <a:cxn ang="0">
                  <a:pos x="997" y="404"/>
                </a:cxn>
                <a:cxn ang="0">
                  <a:pos x="961" y="455"/>
                </a:cxn>
                <a:cxn ang="0">
                  <a:pos x="928" y="509"/>
                </a:cxn>
                <a:cxn ang="0">
                  <a:pos x="840" y="493"/>
                </a:cxn>
                <a:cxn ang="0">
                  <a:pos x="754" y="480"/>
                </a:cxn>
                <a:cxn ang="0">
                  <a:pos x="668" y="471"/>
                </a:cxn>
                <a:cxn ang="0">
                  <a:pos x="584" y="466"/>
                </a:cxn>
                <a:cxn ang="0">
                  <a:pos x="501" y="464"/>
                </a:cxn>
                <a:cxn ang="0">
                  <a:pos x="420" y="466"/>
                </a:cxn>
                <a:cxn ang="0">
                  <a:pos x="342" y="472"/>
                </a:cxn>
                <a:cxn ang="0">
                  <a:pos x="267" y="481"/>
                </a:cxn>
                <a:cxn ang="0">
                  <a:pos x="195" y="495"/>
                </a:cxn>
                <a:cxn ang="0">
                  <a:pos x="126" y="512"/>
                </a:cxn>
                <a:cxn ang="0">
                  <a:pos x="62" y="533"/>
                </a:cxn>
                <a:cxn ang="0">
                  <a:pos x="0" y="557"/>
                </a:cxn>
                <a:cxn ang="0">
                  <a:pos x="32" y="499"/>
                </a:cxn>
                <a:cxn ang="0">
                  <a:pos x="67" y="444"/>
                </a:cxn>
                <a:cxn ang="0">
                  <a:pos x="105" y="393"/>
                </a:cxn>
                <a:cxn ang="0">
                  <a:pos x="147" y="347"/>
                </a:cxn>
                <a:cxn ang="0">
                  <a:pos x="191" y="304"/>
                </a:cxn>
                <a:cxn ang="0">
                  <a:pos x="238" y="265"/>
                </a:cxn>
                <a:cxn ang="0">
                  <a:pos x="287" y="229"/>
                </a:cxn>
                <a:cxn ang="0">
                  <a:pos x="338" y="196"/>
                </a:cxn>
                <a:cxn ang="0">
                  <a:pos x="391" y="166"/>
                </a:cxn>
                <a:cxn ang="0">
                  <a:pos x="445" y="140"/>
                </a:cxn>
                <a:cxn ang="0">
                  <a:pos x="500" y="116"/>
                </a:cxn>
                <a:cxn ang="0">
                  <a:pos x="558" y="95"/>
                </a:cxn>
                <a:cxn ang="0">
                  <a:pos x="616" y="76"/>
                </a:cxn>
                <a:cxn ang="0">
                  <a:pos x="674" y="61"/>
                </a:cxn>
                <a:cxn ang="0">
                  <a:pos x="734" y="47"/>
                </a:cxn>
                <a:cxn ang="0">
                  <a:pos x="792" y="34"/>
                </a:cxn>
                <a:cxn ang="0">
                  <a:pos x="852" y="25"/>
                </a:cxn>
                <a:cxn ang="0">
                  <a:pos x="911" y="17"/>
                </a:cxn>
                <a:cxn ang="0">
                  <a:pos x="970" y="11"/>
                </a:cxn>
                <a:cxn ang="0">
                  <a:pos x="1028" y="6"/>
                </a:cxn>
                <a:cxn ang="0">
                  <a:pos x="1084" y="3"/>
                </a:cxn>
                <a:cxn ang="0">
                  <a:pos x="1141" y="1"/>
                </a:cxn>
                <a:cxn ang="0">
                  <a:pos x="1196" y="0"/>
                </a:cxn>
              </a:cxnLst>
              <a:rect l="0" t="0" r="r" b="b"/>
              <a:pathLst>
                <a:path w="1559" h="557">
                  <a:moveTo>
                    <a:pt x="1196" y="0"/>
                  </a:moveTo>
                  <a:lnTo>
                    <a:pt x="1249" y="0"/>
                  </a:lnTo>
                  <a:lnTo>
                    <a:pt x="1300" y="1"/>
                  </a:lnTo>
                  <a:lnTo>
                    <a:pt x="1350" y="2"/>
                  </a:lnTo>
                  <a:lnTo>
                    <a:pt x="1397" y="5"/>
                  </a:lnTo>
                  <a:lnTo>
                    <a:pt x="1441" y="7"/>
                  </a:lnTo>
                  <a:lnTo>
                    <a:pt x="1484" y="10"/>
                  </a:lnTo>
                  <a:lnTo>
                    <a:pt x="1522" y="12"/>
                  </a:lnTo>
                  <a:lnTo>
                    <a:pt x="1559" y="15"/>
                  </a:lnTo>
                  <a:lnTo>
                    <a:pt x="1501" y="38"/>
                  </a:lnTo>
                  <a:lnTo>
                    <a:pt x="1443" y="65"/>
                  </a:lnTo>
                  <a:lnTo>
                    <a:pt x="1386" y="93"/>
                  </a:lnTo>
                  <a:lnTo>
                    <a:pt x="1331" y="123"/>
                  </a:lnTo>
                  <a:lnTo>
                    <a:pt x="1276" y="156"/>
                  </a:lnTo>
                  <a:lnTo>
                    <a:pt x="1224" y="191"/>
                  </a:lnTo>
                  <a:lnTo>
                    <a:pt x="1174" y="228"/>
                  </a:lnTo>
                  <a:lnTo>
                    <a:pt x="1125" y="269"/>
                  </a:lnTo>
                  <a:lnTo>
                    <a:pt x="1079" y="311"/>
                  </a:lnTo>
                  <a:lnTo>
                    <a:pt x="1037" y="356"/>
                  </a:lnTo>
                  <a:lnTo>
                    <a:pt x="997" y="404"/>
                  </a:lnTo>
                  <a:lnTo>
                    <a:pt x="961" y="455"/>
                  </a:lnTo>
                  <a:lnTo>
                    <a:pt x="928" y="509"/>
                  </a:lnTo>
                  <a:lnTo>
                    <a:pt x="840" y="493"/>
                  </a:lnTo>
                  <a:lnTo>
                    <a:pt x="754" y="480"/>
                  </a:lnTo>
                  <a:lnTo>
                    <a:pt x="668" y="471"/>
                  </a:lnTo>
                  <a:lnTo>
                    <a:pt x="584" y="466"/>
                  </a:lnTo>
                  <a:lnTo>
                    <a:pt x="501" y="464"/>
                  </a:lnTo>
                  <a:lnTo>
                    <a:pt x="420" y="466"/>
                  </a:lnTo>
                  <a:lnTo>
                    <a:pt x="342" y="472"/>
                  </a:lnTo>
                  <a:lnTo>
                    <a:pt x="267" y="481"/>
                  </a:lnTo>
                  <a:lnTo>
                    <a:pt x="195" y="495"/>
                  </a:lnTo>
                  <a:lnTo>
                    <a:pt x="126" y="512"/>
                  </a:lnTo>
                  <a:lnTo>
                    <a:pt x="62" y="533"/>
                  </a:lnTo>
                  <a:lnTo>
                    <a:pt x="0" y="557"/>
                  </a:lnTo>
                  <a:lnTo>
                    <a:pt x="32" y="499"/>
                  </a:lnTo>
                  <a:lnTo>
                    <a:pt x="67" y="444"/>
                  </a:lnTo>
                  <a:lnTo>
                    <a:pt x="105" y="393"/>
                  </a:lnTo>
                  <a:lnTo>
                    <a:pt x="147" y="347"/>
                  </a:lnTo>
                  <a:lnTo>
                    <a:pt x="191" y="304"/>
                  </a:lnTo>
                  <a:lnTo>
                    <a:pt x="238" y="265"/>
                  </a:lnTo>
                  <a:lnTo>
                    <a:pt x="287" y="229"/>
                  </a:lnTo>
                  <a:lnTo>
                    <a:pt x="338" y="196"/>
                  </a:lnTo>
                  <a:lnTo>
                    <a:pt x="391" y="166"/>
                  </a:lnTo>
                  <a:lnTo>
                    <a:pt x="445" y="140"/>
                  </a:lnTo>
                  <a:lnTo>
                    <a:pt x="500" y="116"/>
                  </a:lnTo>
                  <a:lnTo>
                    <a:pt x="558" y="95"/>
                  </a:lnTo>
                  <a:lnTo>
                    <a:pt x="616" y="76"/>
                  </a:lnTo>
                  <a:lnTo>
                    <a:pt x="674" y="61"/>
                  </a:lnTo>
                  <a:lnTo>
                    <a:pt x="734" y="47"/>
                  </a:lnTo>
                  <a:lnTo>
                    <a:pt x="792" y="34"/>
                  </a:lnTo>
                  <a:lnTo>
                    <a:pt x="852" y="25"/>
                  </a:lnTo>
                  <a:lnTo>
                    <a:pt x="911" y="17"/>
                  </a:lnTo>
                  <a:lnTo>
                    <a:pt x="970" y="11"/>
                  </a:lnTo>
                  <a:lnTo>
                    <a:pt x="1028" y="6"/>
                  </a:lnTo>
                  <a:lnTo>
                    <a:pt x="1084" y="3"/>
                  </a:lnTo>
                  <a:lnTo>
                    <a:pt x="1141" y="1"/>
                  </a:lnTo>
                  <a:lnTo>
                    <a:pt x="1196" y="0"/>
                  </a:lnTo>
                  <a:close/>
                </a:path>
              </a:pathLst>
            </a:custGeom>
            <a:solidFill>
              <a:schemeClr val="accent5">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2" name="Freeform 15"/>
            <p:cNvSpPr>
              <a:spLocks/>
            </p:cNvSpPr>
            <p:nvPr/>
          </p:nvSpPr>
          <p:spPr bwMode="auto">
            <a:xfrm>
              <a:off x="3244707" y="3332987"/>
              <a:ext cx="756448" cy="604695"/>
            </a:xfrm>
            <a:custGeom>
              <a:avLst/>
              <a:gdLst/>
              <a:ahLst/>
              <a:cxnLst>
                <a:cxn ang="0">
                  <a:pos x="653" y="0"/>
                </a:cxn>
                <a:cxn ang="0">
                  <a:pos x="650" y="64"/>
                </a:cxn>
                <a:cxn ang="0">
                  <a:pos x="644" y="123"/>
                </a:cxn>
                <a:cxn ang="0">
                  <a:pos x="635" y="176"/>
                </a:cxn>
                <a:cxn ang="0">
                  <a:pos x="623" y="227"/>
                </a:cxn>
                <a:cxn ang="0">
                  <a:pos x="608" y="273"/>
                </a:cxn>
                <a:cxn ang="0">
                  <a:pos x="590" y="314"/>
                </a:cxn>
                <a:cxn ang="0">
                  <a:pos x="571" y="352"/>
                </a:cxn>
                <a:cxn ang="0">
                  <a:pos x="549" y="386"/>
                </a:cxn>
                <a:cxn ang="0">
                  <a:pos x="524" y="416"/>
                </a:cxn>
                <a:cxn ang="0">
                  <a:pos x="498" y="441"/>
                </a:cxn>
                <a:cxn ang="0">
                  <a:pos x="471" y="463"/>
                </a:cxn>
                <a:cxn ang="0">
                  <a:pos x="441" y="482"/>
                </a:cxn>
                <a:cxn ang="0">
                  <a:pos x="411" y="497"/>
                </a:cxn>
                <a:cxn ang="0">
                  <a:pos x="379" y="508"/>
                </a:cxn>
                <a:cxn ang="0">
                  <a:pos x="346" y="516"/>
                </a:cxn>
                <a:cxn ang="0">
                  <a:pos x="312" y="521"/>
                </a:cxn>
                <a:cxn ang="0">
                  <a:pos x="278" y="522"/>
                </a:cxn>
                <a:cxn ang="0">
                  <a:pos x="243" y="521"/>
                </a:cxn>
                <a:cxn ang="0">
                  <a:pos x="208" y="516"/>
                </a:cxn>
                <a:cxn ang="0">
                  <a:pos x="173" y="508"/>
                </a:cxn>
                <a:cxn ang="0">
                  <a:pos x="137" y="498"/>
                </a:cxn>
                <a:cxn ang="0">
                  <a:pos x="103" y="485"/>
                </a:cxn>
                <a:cxn ang="0">
                  <a:pos x="68" y="468"/>
                </a:cxn>
                <a:cxn ang="0">
                  <a:pos x="34" y="449"/>
                </a:cxn>
                <a:cxn ang="0">
                  <a:pos x="0" y="428"/>
                </a:cxn>
                <a:cxn ang="0">
                  <a:pos x="82" y="363"/>
                </a:cxn>
                <a:cxn ang="0">
                  <a:pos x="168" y="300"/>
                </a:cxn>
                <a:cxn ang="0">
                  <a:pos x="260" y="237"/>
                </a:cxn>
                <a:cxn ang="0">
                  <a:pos x="354" y="175"/>
                </a:cxn>
                <a:cxn ang="0">
                  <a:pos x="451" y="116"/>
                </a:cxn>
                <a:cxn ang="0">
                  <a:pos x="552" y="57"/>
                </a:cxn>
                <a:cxn ang="0">
                  <a:pos x="653" y="0"/>
                </a:cxn>
              </a:cxnLst>
              <a:rect l="0" t="0" r="r" b="b"/>
              <a:pathLst>
                <a:path w="653" h="522">
                  <a:moveTo>
                    <a:pt x="653" y="0"/>
                  </a:moveTo>
                  <a:lnTo>
                    <a:pt x="650" y="64"/>
                  </a:lnTo>
                  <a:lnTo>
                    <a:pt x="644" y="123"/>
                  </a:lnTo>
                  <a:lnTo>
                    <a:pt x="635" y="176"/>
                  </a:lnTo>
                  <a:lnTo>
                    <a:pt x="623" y="227"/>
                  </a:lnTo>
                  <a:lnTo>
                    <a:pt x="608" y="273"/>
                  </a:lnTo>
                  <a:lnTo>
                    <a:pt x="590" y="314"/>
                  </a:lnTo>
                  <a:lnTo>
                    <a:pt x="571" y="352"/>
                  </a:lnTo>
                  <a:lnTo>
                    <a:pt x="549" y="386"/>
                  </a:lnTo>
                  <a:lnTo>
                    <a:pt x="524" y="416"/>
                  </a:lnTo>
                  <a:lnTo>
                    <a:pt x="498" y="441"/>
                  </a:lnTo>
                  <a:lnTo>
                    <a:pt x="471" y="463"/>
                  </a:lnTo>
                  <a:lnTo>
                    <a:pt x="441" y="482"/>
                  </a:lnTo>
                  <a:lnTo>
                    <a:pt x="411" y="497"/>
                  </a:lnTo>
                  <a:lnTo>
                    <a:pt x="379" y="508"/>
                  </a:lnTo>
                  <a:lnTo>
                    <a:pt x="346" y="516"/>
                  </a:lnTo>
                  <a:lnTo>
                    <a:pt x="312" y="521"/>
                  </a:lnTo>
                  <a:lnTo>
                    <a:pt x="278" y="522"/>
                  </a:lnTo>
                  <a:lnTo>
                    <a:pt x="243" y="521"/>
                  </a:lnTo>
                  <a:lnTo>
                    <a:pt x="208" y="516"/>
                  </a:lnTo>
                  <a:lnTo>
                    <a:pt x="173" y="508"/>
                  </a:lnTo>
                  <a:lnTo>
                    <a:pt x="137" y="498"/>
                  </a:lnTo>
                  <a:lnTo>
                    <a:pt x="103" y="485"/>
                  </a:lnTo>
                  <a:lnTo>
                    <a:pt x="68" y="468"/>
                  </a:lnTo>
                  <a:lnTo>
                    <a:pt x="34" y="449"/>
                  </a:lnTo>
                  <a:lnTo>
                    <a:pt x="0" y="428"/>
                  </a:lnTo>
                  <a:lnTo>
                    <a:pt x="82" y="363"/>
                  </a:lnTo>
                  <a:lnTo>
                    <a:pt x="168" y="300"/>
                  </a:lnTo>
                  <a:lnTo>
                    <a:pt x="260" y="237"/>
                  </a:lnTo>
                  <a:lnTo>
                    <a:pt x="354" y="175"/>
                  </a:lnTo>
                  <a:lnTo>
                    <a:pt x="451" y="116"/>
                  </a:lnTo>
                  <a:lnTo>
                    <a:pt x="552" y="57"/>
                  </a:lnTo>
                  <a:lnTo>
                    <a:pt x="653" y="0"/>
                  </a:lnTo>
                  <a:close/>
                </a:path>
              </a:pathLst>
            </a:custGeom>
            <a:solidFill>
              <a:schemeClr val="accent5">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16"/>
            <p:cNvSpPr>
              <a:spLocks/>
            </p:cNvSpPr>
            <p:nvPr/>
          </p:nvSpPr>
          <p:spPr bwMode="auto">
            <a:xfrm>
              <a:off x="2902973" y="2479232"/>
              <a:ext cx="1203598" cy="1349559"/>
            </a:xfrm>
            <a:custGeom>
              <a:avLst/>
              <a:gdLst/>
              <a:ahLst/>
              <a:cxnLst>
                <a:cxn ang="0">
                  <a:pos x="612" y="0"/>
                </a:cxn>
                <a:cxn ang="0">
                  <a:pos x="695" y="2"/>
                </a:cxn>
                <a:cxn ang="0">
                  <a:pos x="779" y="7"/>
                </a:cxn>
                <a:cxn ang="0">
                  <a:pos x="865" y="16"/>
                </a:cxn>
                <a:cxn ang="0">
                  <a:pos x="951" y="29"/>
                </a:cxn>
                <a:cxn ang="0">
                  <a:pos x="1039" y="45"/>
                </a:cxn>
                <a:cxn ang="0">
                  <a:pos x="1014" y="93"/>
                </a:cxn>
                <a:cxn ang="0">
                  <a:pos x="993" y="144"/>
                </a:cxn>
                <a:cxn ang="0">
                  <a:pos x="974" y="197"/>
                </a:cxn>
                <a:cxn ang="0">
                  <a:pos x="959" y="252"/>
                </a:cxn>
                <a:cxn ang="0">
                  <a:pos x="947" y="308"/>
                </a:cxn>
                <a:cxn ang="0">
                  <a:pos x="939" y="368"/>
                </a:cxn>
                <a:cxn ang="0">
                  <a:pos x="936" y="430"/>
                </a:cxn>
                <a:cxn ang="0">
                  <a:pos x="936" y="495"/>
                </a:cxn>
                <a:cxn ang="0">
                  <a:pos x="941" y="562"/>
                </a:cxn>
                <a:cxn ang="0">
                  <a:pos x="946" y="624"/>
                </a:cxn>
                <a:cxn ang="0">
                  <a:pos x="948" y="682"/>
                </a:cxn>
                <a:cxn ang="0">
                  <a:pos x="948" y="737"/>
                </a:cxn>
                <a:cxn ang="0">
                  <a:pos x="847" y="794"/>
                </a:cxn>
                <a:cxn ang="0">
                  <a:pos x="746" y="853"/>
                </a:cxn>
                <a:cxn ang="0">
                  <a:pos x="649" y="912"/>
                </a:cxn>
                <a:cxn ang="0">
                  <a:pos x="555" y="974"/>
                </a:cxn>
                <a:cxn ang="0">
                  <a:pos x="463" y="1037"/>
                </a:cxn>
                <a:cxn ang="0">
                  <a:pos x="377" y="1100"/>
                </a:cxn>
                <a:cxn ang="0">
                  <a:pos x="295" y="1165"/>
                </a:cxn>
                <a:cxn ang="0">
                  <a:pos x="254" y="1133"/>
                </a:cxn>
                <a:cxn ang="0">
                  <a:pos x="214" y="1099"/>
                </a:cxn>
                <a:cxn ang="0">
                  <a:pos x="177" y="1060"/>
                </a:cxn>
                <a:cxn ang="0">
                  <a:pos x="142" y="1018"/>
                </a:cxn>
                <a:cxn ang="0">
                  <a:pos x="110" y="972"/>
                </a:cxn>
                <a:cxn ang="0">
                  <a:pos x="81" y="924"/>
                </a:cxn>
                <a:cxn ang="0">
                  <a:pos x="56" y="872"/>
                </a:cxn>
                <a:cxn ang="0">
                  <a:pos x="36" y="817"/>
                </a:cxn>
                <a:cxn ang="0">
                  <a:pos x="19" y="760"/>
                </a:cxn>
                <a:cxn ang="0">
                  <a:pos x="7" y="701"/>
                </a:cxn>
                <a:cxn ang="0">
                  <a:pos x="1" y="639"/>
                </a:cxn>
                <a:cxn ang="0">
                  <a:pos x="0" y="575"/>
                </a:cxn>
                <a:cxn ang="0">
                  <a:pos x="4" y="504"/>
                </a:cxn>
                <a:cxn ang="0">
                  <a:pos x="11" y="436"/>
                </a:cxn>
                <a:cxn ang="0">
                  <a:pos x="21" y="372"/>
                </a:cxn>
                <a:cxn ang="0">
                  <a:pos x="34" y="310"/>
                </a:cxn>
                <a:cxn ang="0">
                  <a:pos x="49" y="252"/>
                </a:cxn>
                <a:cxn ang="0">
                  <a:pos x="67" y="196"/>
                </a:cxn>
                <a:cxn ang="0">
                  <a:pos x="87" y="143"/>
                </a:cxn>
                <a:cxn ang="0">
                  <a:pos x="111" y="93"/>
                </a:cxn>
                <a:cxn ang="0">
                  <a:pos x="173" y="69"/>
                </a:cxn>
                <a:cxn ang="0">
                  <a:pos x="237" y="48"/>
                </a:cxn>
                <a:cxn ang="0">
                  <a:pos x="306" y="31"/>
                </a:cxn>
                <a:cxn ang="0">
                  <a:pos x="378" y="17"/>
                </a:cxn>
                <a:cxn ang="0">
                  <a:pos x="453" y="8"/>
                </a:cxn>
                <a:cxn ang="0">
                  <a:pos x="531" y="2"/>
                </a:cxn>
                <a:cxn ang="0">
                  <a:pos x="612" y="0"/>
                </a:cxn>
              </a:cxnLst>
              <a:rect l="0" t="0" r="r" b="b"/>
              <a:pathLst>
                <a:path w="1039" h="1165">
                  <a:moveTo>
                    <a:pt x="612" y="0"/>
                  </a:moveTo>
                  <a:lnTo>
                    <a:pt x="695" y="2"/>
                  </a:lnTo>
                  <a:lnTo>
                    <a:pt x="779" y="7"/>
                  </a:lnTo>
                  <a:lnTo>
                    <a:pt x="865" y="16"/>
                  </a:lnTo>
                  <a:lnTo>
                    <a:pt x="951" y="29"/>
                  </a:lnTo>
                  <a:lnTo>
                    <a:pt x="1039" y="45"/>
                  </a:lnTo>
                  <a:lnTo>
                    <a:pt x="1014" y="93"/>
                  </a:lnTo>
                  <a:lnTo>
                    <a:pt x="993" y="144"/>
                  </a:lnTo>
                  <a:lnTo>
                    <a:pt x="974" y="197"/>
                  </a:lnTo>
                  <a:lnTo>
                    <a:pt x="959" y="252"/>
                  </a:lnTo>
                  <a:lnTo>
                    <a:pt x="947" y="308"/>
                  </a:lnTo>
                  <a:lnTo>
                    <a:pt x="939" y="368"/>
                  </a:lnTo>
                  <a:lnTo>
                    <a:pt x="936" y="430"/>
                  </a:lnTo>
                  <a:lnTo>
                    <a:pt x="936" y="495"/>
                  </a:lnTo>
                  <a:lnTo>
                    <a:pt x="941" y="562"/>
                  </a:lnTo>
                  <a:lnTo>
                    <a:pt x="946" y="624"/>
                  </a:lnTo>
                  <a:lnTo>
                    <a:pt x="948" y="682"/>
                  </a:lnTo>
                  <a:lnTo>
                    <a:pt x="948" y="737"/>
                  </a:lnTo>
                  <a:lnTo>
                    <a:pt x="847" y="794"/>
                  </a:lnTo>
                  <a:lnTo>
                    <a:pt x="746" y="853"/>
                  </a:lnTo>
                  <a:lnTo>
                    <a:pt x="649" y="912"/>
                  </a:lnTo>
                  <a:lnTo>
                    <a:pt x="555" y="974"/>
                  </a:lnTo>
                  <a:lnTo>
                    <a:pt x="463" y="1037"/>
                  </a:lnTo>
                  <a:lnTo>
                    <a:pt x="377" y="1100"/>
                  </a:lnTo>
                  <a:lnTo>
                    <a:pt x="295" y="1165"/>
                  </a:lnTo>
                  <a:lnTo>
                    <a:pt x="254" y="1133"/>
                  </a:lnTo>
                  <a:lnTo>
                    <a:pt x="214" y="1099"/>
                  </a:lnTo>
                  <a:lnTo>
                    <a:pt x="177" y="1060"/>
                  </a:lnTo>
                  <a:lnTo>
                    <a:pt x="142" y="1018"/>
                  </a:lnTo>
                  <a:lnTo>
                    <a:pt x="110" y="972"/>
                  </a:lnTo>
                  <a:lnTo>
                    <a:pt x="81" y="924"/>
                  </a:lnTo>
                  <a:lnTo>
                    <a:pt x="56" y="872"/>
                  </a:lnTo>
                  <a:lnTo>
                    <a:pt x="36" y="817"/>
                  </a:lnTo>
                  <a:lnTo>
                    <a:pt x="19" y="760"/>
                  </a:lnTo>
                  <a:lnTo>
                    <a:pt x="7" y="701"/>
                  </a:lnTo>
                  <a:lnTo>
                    <a:pt x="1" y="639"/>
                  </a:lnTo>
                  <a:lnTo>
                    <a:pt x="0" y="575"/>
                  </a:lnTo>
                  <a:lnTo>
                    <a:pt x="4" y="504"/>
                  </a:lnTo>
                  <a:lnTo>
                    <a:pt x="11" y="436"/>
                  </a:lnTo>
                  <a:lnTo>
                    <a:pt x="21" y="372"/>
                  </a:lnTo>
                  <a:lnTo>
                    <a:pt x="34" y="310"/>
                  </a:lnTo>
                  <a:lnTo>
                    <a:pt x="49" y="252"/>
                  </a:lnTo>
                  <a:lnTo>
                    <a:pt x="67" y="196"/>
                  </a:lnTo>
                  <a:lnTo>
                    <a:pt x="87" y="143"/>
                  </a:lnTo>
                  <a:lnTo>
                    <a:pt x="111" y="93"/>
                  </a:lnTo>
                  <a:lnTo>
                    <a:pt x="173" y="69"/>
                  </a:lnTo>
                  <a:lnTo>
                    <a:pt x="237" y="48"/>
                  </a:lnTo>
                  <a:lnTo>
                    <a:pt x="306" y="31"/>
                  </a:lnTo>
                  <a:lnTo>
                    <a:pt x="378" y="17"/>
                  </a:lnTo>
                  <a:lnTo>
                    <a:pt x="453" y="8"/>
                  </a:lnTo>
                  <a:lnTo>
                    <a:pt x="531" y="2"/>
                  </a:lnTo>
                  <a:lnTo>
                    <a:pt x="612" y="0"/>
                  </a:lnTo>
                  <a:close/>
                </a:path>
              </a:pathLst>
            </a:custGeom>
            <a:solidFill>
              <a:schemeClr val="tx2">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17"/>
            <p:cNvSpPr>
              <a:spLocks/>
            </p:cNvSpPr>
            <p:nvPr/>
          </p:nvSpPr>
          <p:spPr bwMode="auto">
            <a:xfrm>
              <a:off x="2630745" y="4193693"/>
              <a:ext cx="180713" cy="300031"/>
            </a:xfrm>
            <a:custGeom>
              <a:avLst/>
              <a:gdLst/>
              <a:ahLst/>
              <a:cxnLst>
                <a:cxn ang="0">
                  <a:pos x="0" y="0"/>
                </a:cxn>
                <a:cxn ang="0">
                  <a:pos x="51" y="42"/>
                </a:cxn>
                <a:cxn ang="0">
                  <a:pos x="102" y="81"/>
                </a:cxn>
                <a:cxn ang="0">
                  <a:pos x="156" y="118"/>
                </a:cxn>
                <a:cxn ang="0">
                  <a:pos x="137" y="165"/>
                </a:cxn>
                <a:cxn ang="0">
                  <a:pos x="124" y="212"/>
                </a:cxn>
                <a:cxn ang="0">
                  <a:pos x="116" y="259"/>
                </a:cxn>
                <a:cxn ang="0">
                  <a:pos x="82" y="197"/>
                </a:cxn>
                <a:cxn ang="0">
                  <a:pos x="52" y="133"/>
                </a:cxn>
                <a:cxn ang="0">
                  <a:pos x="24" y="67"/>
                </a:cxn>
                <a:cxn ang="0">
                  <a:pos x="0" y="0"/>
                </a:cxn>
              </a:cxnLst>
              <a:rect l="0" t="0" r="r" b="b"/>
              <a:pathLst>
                <a:path w="156" h="259">
                  <a:moveTo>
                    <a:pt x="0" y="0"/>
                  </a:moveTo>
                  <a:lnTo>
                    <a:pt x="51" y="42"/>
                  </a:lnTo>
                  <a:lnTo>
                    <a:pt x="102" y="81"/>
                  </a:lnTo>
                  <a:lnTo>
                    <a:pt x="156" y="118"/>
                  </a:lnTo>
                  <a:lnTo>
                    <a:pt x="137" y="165"/>
                  </a:lnTo>
                  <a:lnTo>
                    <a:pt x="124" y="212"/>
                  </a:lnTo>
                  <a:lnTo>
                    <a:pt x="116" y="259"/>
                  </a:lnTo>
                  <a:lnTo>
                    <a:pt x="82" y="197"/>
                  </a:lnTo>
                  <a:lnTo>
                    <a:pt x="52" y="133"/>
                  </a:lnTo>
                  <a:lnTo>
                    <a:pt x="24" y="67"/>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18"/>
            <p:cNvSpPr>
              <a:spLocks/>
            </p:cNvSpPr>
            <p:nvPr/>
          </p:nvSpPr>
          <p:spPr bwMode="auto">
            <a:xfrm>
              <a:off x="4859544" y="2998204"/>
              <a:ext cx="1357668" cy="2358542"/>
            </a:xfrm>
            <a:custGeom>
              <a:avLst/>
              <a:gdLst/>
              <a:ahLst/>
              <a:cxnLst>
                <a:cxn ang="0">
                  <a:pos x="736" y="0"/>
                </a:cxn>
                <a:cxn ang="0">
                  <a:pos x="797" y="20"/>
                </a:cxn>
                <a:cxn ang="0">
                  <a:pos x="859" y="44"/>
                </a:cxn>
                <a:cxn ang="0">
                  <a:pos x="922" y="71"/>
                </a:cxn>
                <a:cxn ang="0">
                  <a:pos x="987" y="102"/>
                </a:cxn>
                <a:cxn ang="0">
                  <a:pos x="1053" y="136"/>
                </a:cxn>
                <a:cxn ang="0">
                  <a:pos x="1122" y="176"/>
                </a:cxn>
                <a:cxn ang="0">
                  <a:pos x="1143" y="268"/>
                </a:cxn>
                <a:cxn ang="0">
                  <a:pos x="1160" y="362"/>
                </a:cxn>
                <a:cxn ang="0">
                  <a:pos x="1169" y="458"/>
                </a:cxn>
                <a:cxn ang="0">
                  <a:pos x="1172" y="557"/>
                </a:cxn>
                <a:cxn ang="0">
                  <a:pos x="1169" y="652"/>
                </a:cxn>
                <a:cxn ang="0">
                  <a:pos x="1160" y="746"/>
                </a:cxn>
                <a:cxn ang="0">
                  <a:pos x="1144" y="839"/>
                </a:cxn>
                <a:cxn ang="0">
                  <a:pos x="1124" y="930"/>
                </a:cxn>
                <a:cxn ang="0">
                  <a:pos x="1099" y="1018"/>
                </a:cxn>
                <a:cxn ang="0">
                  <a:pos x="1067" y="1104"/>
                </a:cxn>
                <a:cxn ang="0">
                  <a:pos x="1031" y="1187"/>
                </a:cxn>
                <a:cxn ang="0">
                  <a:pos x="990" y="1268"/>
                </a:cxn>
                <a:cxn ang="0">
                  <a:pos x="944" y="1347"/>
                </a:cxn>
                <a:cxn ang="0">
                  <a:pos x="894" y="1422"/>
                </a:cxn>
                <a:cxn ang="0">
                  <a:pos x="839" y="1495"/>
                </a:cxn>
                <a:cxn ang="0">
                  <a:pos x="780" y="1564"/>
                </a:cxn>
                <a:cxn ang="0">
                  <a:pos x="718" y="1629"/>
                </a:cxn>
                <a:cxn ang="0">
                  <a:pos x="651" y="1692"/>
                </a:cxn>
                <a:cxn ang="0">
                  <a:pos x="580" y="1750"/>
                </a:cxn>
                <a:cxn ang="0">
                  <a:pos x="506" y="1803"/>
                </a:cxn>
                <a:cxn ang="0">
                  <a:pos x="429" y="1854"/>
                </a:cxn>
                <a:cxn ang="0">
                  <a:pos x="349" y="1900"/>
                </a:cxn>
                <a:cxn ang="0">
                  <a:pos x="266" y="1940"/>
                </a:cxn>
                <a:cxn ang="0">
                  <a:pos x="179" y="1978"/>
                </a:cxn>
                <a:cxn ang="0">
                  <a:pos x="91" y="2009"/>
                </a:cxn>
                <a:cxn ang="0">
                  <a:pos x="0" y="2036"/>
                </a:cxn>
                <a:cxn ang="0">
                  <a:pos x="33" y="1970"/>
                </a:cxn>
                <a:cxn ang="0">
                  <a:pos x="65" y="1899"/>
                </a:cxn>
                <a:cxn ang="0">
                  <a:pos x="93" y="1824"/>
                </a:cxn>
                <a:cxn ang="0">
                  <a:pos x="119" y="1745"/>
                </a:cxn>
                <a:cxn ang="0">
                  <a:pos x="142" y="1662"/>
                </a:cxn>
                <a:cxn ang="0">
                  <a:pos x="162" y="1574"/>
                </a:cxn>
                <a:cxn ang="0">
                  <a:pos x="180" y="1485"/>
                </a:cxn>
                <a:cxn ang="0">
                  <a:pos x="196" y="1393"/>
                </a:cxn>
                <a:cxn ang="0">
                  <a:pos x="208" y="1299"/>
                </a:cxn>
                <a:cxn ang="0">
                  <a:pos x="218" y="1201"/>
                </a:cxn>
                <a:cxn ang="0">
                  <a:pos x="226" y="1103"/>
                </a:cxn>
                <a:cxn ang="0">
                  <a:pos x="231" y="1004"/>
                </a:cxn>
                <a:cxn ang="0">
                  <a:pos x="295" y="943"/>
                </a:cxn>
                <a:cxn ang="0">
                  <a:pos x="355" y="879"/>
                </a:cxn>
                <a:cxn ang="0">
                  <a:pos x="411" y="812"/>
                </a:cxn>
                <a:cxn ang="0">
                  <a:pos x="464" y="742"/>
                </a:cxn>
                <a:cxn ang="0">
                  <a:pos x="512" y="669"/>
                </a:cxn>
                <a:cxn ang="0">
                  <a:pos x="556" y="593"/>
                </a:cxn>
                <a:cxn ang="0">
                  <a:pos x="596" y="515"/>
                </a:cxn>
                <a:cxn ang="0">
                  <a:pos x="631" y="434"/>
                </a:cxn>
                <a:cxn ang="0">
                  <a:pos x="663" y="351"/>
                </a:cxn>
                <a:cxn ang="0">
                  <a:pos x="688" y="267"/>
                </a:cxn>
                <a:cxn ang="0">
                  <a:pos x="710" y="180"/>
                </a:cxn>
                <a:cxn ang="0">
                  <a:pos x="726" y="90"/>
                </a:cxn>
                <a:cxn ang="0">
                  <a:pos x="736" y="0"/>
                </a:cxn>
              </a:cxnLst>
              <a:rect l="0" t="0" r="r" b="b"/>
              <a:pathLst>
                <a:path w="1172" h="2036">
                  <a:moveTo>
                    <a:pt x="736" y="0"/>
                  </a:moveTo>
                  <a:lnTo>
                    <a:pt x="797" y="20"/>
                  </a:lnTo>
                  <a:lnTo>
                    <a:pt x="859" y="44"/>
                  </a:lnTo>
                  <a:lnTo>
                    <a:pt x="922" y="71"/>
                  </a:lnTo>
                  <a:lnTo>
                    <a:pt x="987" y="102"/>
                  </a:lnTo>
                  <a:lnTo>
                    <a:pt x="1053" y="136"/>
                  </a:lnTo>
                  <a:lnTo>
                    <a:pt x="1122" y="176"/>
                  </a:lnTo>
                  <a:lnTo>
                    <a:pt x="1143" y="268"/>
                  </a:lnTo>
                  <a:lnTo>
                    <a:pt x="1160" y="362"/>
                  </a:lnTo>
                  <a:lnTo>
                    <a:pt x="1169" y="458"/>
                  </a:lnTo>
                  <a:lnTo>
                    <a:pt x="1172" y="557"/>
                  </a:lnTo>
                  <a:lnTo>
                    <a:pt x="1169" y="652"/>
                  </a:lnTo>
                  <a:lnTo>
                    <a:pt x="1160" y="746"/>
                  </a:lnTo>
                  <a:lnTo>
                    <a:pt x="1144" y="839"/>
                  </a:lnTo>
                  <a:lnTo>
                    <a:pt x="1124" y="930"/>
                  </a:lnTo>
                  <a:lnTo>
                    <a:pt x="1099" y="1018"/>
                  </a:lnTo>
                  <a:lnTo>
                    <a:pt x="1067" y="1104"/>
                  </a:lnTo>
                  <a:lnTo>
                    <a:pt x="1031" y="1187"/>
                  </a:lnTo>
                  <a:lnTo>
                    <a:pt x="990" y="1268"/>
                  </a:lnTo>
                  <a:lnTo>
                    <a:pt x="944" y="1347"/>
                  </a:lnTo>
                  <a:lnTo>
                    <a:pt x="894" y="1422"/>
                  </a:lnTo>
                  <a:lnTo>
                    <a:pt x="839" y="1495"/>
                  </a:lnTo>
                  <a:lnTo>
                    <a:pt x="780" y="1564"/>
                  </a:lnTo>
                  <a:lnTo>
                    <a:pt x="718" y="1629"/>
                  </a:lnTo>
                  <a:lnTo>
                    <a:pt x="651" y="1692"/>
                  </a:lnTo>
                  <a:lnTo>
                    <a:pt x="580" y="1750"/>
                  </a:lnTo>
                  <a:lnTo>
                    <a:pt x="506" y="1803"/>
                  </a:lnTo>
                  <a:lnTo>
                    <a:pt x="429" y="1854"/>
                  </a:lnTo>
                  <a:lnTo>
                    <a:pt x="349" y="1900"/>
                  </a:lnTo>
                  <a:lnTo>
                    <a:pt x="266" y="1940"/>
                  </a:lnTo>
                  <a:lnTo>
                    <a:pt x="179" y="1978"/>
                  </a:lnTo>
                  <a:lnTo>
                    <a:pt x="91" y="2009"/>
                  </a:lnTo>
                  <a:lnTo>
                    <a:pt x="0" y="2036"/>
                  </a:lnTo>
                  <a:lnTo>
                    <a:pt x="33" y="1970"/>
                  </a:lnTo>
                  <a:lnTo>
                    <a:pt x="65" y="1899"/>
                  </a:lnTo>
                  <a:lnTo>
                    <a:pt x="93" y="1824"/>
                  </a:lnTo>
                  <a:lnTo>
                    <a:pt x="119" y="1745"/>
                  </a:lnTo>
                  <a:lnTo>
                    <a:pt x="142" y="1662"/>
                  </a:lnTo>
                  <a:lnTo>
                    <a:pt x="162" y="1574"/>
                  </a:lnTo>
                  <a:lnTo>
                    <a:pt x="180" y="1485"/>
                  </a:lnTo>
                  <a:lnTo>
                    <a:pt x="196" y="1393"/>
                  </a:lnTo>
                  <a:lnTo>
                    <a:pt x="208" y="1299"/>
                  </a:lnTo>
                  <a:lnTo>
                    <a:pt x="218" y="1201"/>
                  </a:lnTo>
                  <a:lnTo>
                    <a:pt x="226" y="1103"/>
                  </a:lnTo>
                  <a:lnTo>
                    <a:pt x="231" y="1004"/>
                  </a:lnTo>
                  <a:lnTo>
                    <a:pt x="295" y="943"/>
                  </a:lnTo>
                  <a:lnTo>
                    <a:pt x="355" y="879"/>
                  </a:lnTo>
                  <a:lnTo>
                    <a:pt x="411" y="812"/>
                  </a:lnTo>
                  <a:lnTo>
                    <a:pt x="464" y="742"/>
                  </a:lnTo>
                  <a:lnTo>
                    <a:pt x="512" y="669"/>
                  </a:lnTo>
                  <a:lnTo>
                    <a:pt x="556" y="593"/>
                  </a:lnTo>
                  <a:lnTo>
                    <a:pt x="596" y="515"/>
                  </a:lnTo>
                  <a:lnTo>
                    <a:pt x="631" y="434"/>
                  </a:lnTo>
                  <a:lnTo>
                    <a:pt x="663" y="351"/>
                  </a:lnTo>
                  <a:lnTo>
                    <a:pt x="688" y="267"/>
                  </a:lnTo>
                  <a:lnTo>
                    <a:pt x="710" y="180"/>
                  </a:lnTo>
                  <a:lnTo>
                    <a:pt x="726" y="90"/>
                  </a:lnTo>
                  <a:lnTo>
                    <a:pt x="736"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19"/>
            <p:cNvSpPr>
              <a:spLocks/>
            </p:cNvSpPr>
            <p:nvPr/>
          </p:nvSpPr>
          <p:spPr bwMode="auto">
            <a:xfrm>
              <a:off x="2765121" y="4161257"/>
              <a:ext cx="2362018" cy="1255727"/>
            </a:xfrm>
            <a:custGeom>
              <a:avLst/>
              <a:gdLst/>
              <a:ahLst/>
              <a:cxnLst>
                <a:cxn ang="0">
                  <a:pos x="2039" y="0"/>
                </a:cxn>
                <a:cxn ang="0">
                  <a:pos x="2034" y="99"/>
                </a:cxn>
                <a:cxn ang="0">
                  <a:pos x="2026" y="197"/>
                </a:cxn>
                <a:cxn ang="0">
                  <a:pos x="2016" y="295"/>
                </a:cxn>
                <a:cxn ang="0">
                  <a:pos x="2004" y="389"/>
                </a:cxn>
                <a:cxn ang="0">
                  <a:pos x="1988" y="481"/>
                </a:cxn>
                <a:cxn ang="0">
                  <a:pos x="1970" y="570"/>
                </a:cxn>
                <a:cxn ang="0">
                  <a:pos x="1950" y="658"/>
                </a:cxn>
                <a:cxn ang="0">
                  <a:pos x="1927" y="741"/>
                </a:cxn>
                <a:cxn ang="0">
                  <a:pos x="1901" y="820"/>
                </a:cxn>
                <a:cxn ang="0">
                  <a:pos x="1873" y="895"/>
                </a:cxn>
                <a:cxn ang="0">
                  <a:pos x="1841" y="966"/>
                </a:cxn>
                <a:cxn ang="0">
                  <a:pos x="1808" y="1032"/>
                </a:cxn>
                <a:cxn ang="0">
                  <a:pos x="1728" y="1050"/>
                </a:cxn>
                <a:cxn ang="0">
                  <a:pos x="1646" y="1065"/>
                </a:cxn>
                <a:cxn ang="0">
                  <a:pos x="1563" y="1075"/>
                </a:cxn>
                <a:cxn ang="0">
                  <a:pos x="1479" y="1082"/>
                </a:cxn>
                <a:cxn ang="0">
                  <a:pos x="1392" y="1084"/>
                </a:cxn>
                <a:cxn ang="0">
                  <a:pos x="1293" y="1081"/>
                </a:cxn>
                <a:cxn ang="0">
                  <a:pos x="1196" y="1072"/>
                </a:cxn>
                <a:cxn ang="0">
                  <a:pos x="1099" y="1058"/>
                </a:cxn>
                <a:cxn ang="0">
                  <a:pos x="1006" y="1039"/>
                </a:cxn>
                <a:cxn ang="0">
                  <a:pos x="914" y="1013"/>
                </a:cxn>
                <a:cxn ang="0">
                  <a:pos x="825" y="983"/>
                </a:cxn>
                <a:cxn ang="0">
                  <a:pos x="738" y="948"/>
                </a:cxn>
                <a:cxn ang="0">
                  <a:pos x="653" y="908"/>
                </a:cxn>
                <a:cxn ang="0">
                  <a:pos x="572" y="863"/>
                </a:cxn>
                <a:cxn ang="0">
                  <a:pos x="494" y="815"/>
                </a:cxn>
                <a:cxn ang="0">
                  <a:pos x="419" y="762"/>
                </a:cxn>
                <a:cxn ang="0">
                  <a:pos x="347" y="704"/>
                </a:cxn>
                <a:cxn ang="0">
                  <a:pos x="279" y="643"/>
                </a:cxn>
                <a:cxn ang="0">
                  <a:pos x="215" y="579"/>
                </a:cxn>
                <a:cxn ang="0">
                  <a:pos x="155" y="511"/>
                </a:cxn>
                <a:cxn ang="0">
                  <a:pos x="99" y="440"/>
                </a:cxn>
                <a:cxn ang="0">
                  <a:pos x="47" y="365"/>
                </a:cxn>
                <a:cxn ang="0">
                  <a:pos x="0" y="287"/>
                </a:cxn>
                <a:cxn ang="0">
                  <a:pos x="8" y="240"/>
                </a:cxn>
                <a:cxn ang="0">
                  <a:pos x="21" y="193"/>
                </a:cxn>
                <a:cxn ang="0">
                  <a:pos x="40" y="146"/>
                </a:cxn>
                <a:cxn ang="0">
                  <a:pos x="119" y="195"/>
                </a:cxn>
                <a:cxn ang="0">
                  <a:pos x="201" y="240"/>
                </a:cxn>
                <a:cxn ang="0">
                  <a:pos x="285" y="279"/>
                </a:cxn>
                <a:cxn ang="0">
                  <a:pos x="374" y="315"/>
                </a:cxn>
                <a:cxn ang="0">
                  <a:pos x="464" y="345"/>
                </a:cxn>
                <a:cxn ang="0">
                  <a:pos x="556" y="371"/>
                </a:cxn>
                <a:cxn ang="0">
                  <a:pos x="650" y="390"/>
                </a:cxn>
                <a:cxn ang="0">
                  <a:pos x="747" y="404"/>
                </a:cxn>
                <a:cxn ang="0">
                  <a:pos x="845" y="413"/>
                </a:cxn>
                <a:cxn ang="0">
                  <a:pos x="945" y="416"/>
                </a:cxn>
                <a:cxn ang="0">
                  <a:pos x="1043" y="413"/>
                </a:cxn>
                <a:cxn ang="0">
                  <a:pos x="1138" y="405"/>
                </a:cxn>
                <a:cxn ang="0">
                  <a:pos x="1231" y="392"/>
                </a:cxn>
                <a:cxn ang="0">
                  <a:pos x="1322" y="373"/>
                </a:cxn>
                <a:cxn ang="0">
                  <a:pos x="1413" y="349"/>
                </a:cxn>
                <a:cxn ang="0">
                  <a:pos x="1500" y="321"/>
                </a:cxn>
                <a:cxn ang="0">
                  <a:pos x="1586" y="288"/>
                </a:cxn>
                <a:cxn ang="0">
                  <a:pos x="1668" y="250"/>
                </a:cxn>
                <a:cxn ang="0">
                  <a:pos x="1748" y="209"/>
                </a:cxn>
                <a:cxn ang="0">
                  <a:pos x="1825" y="162"/>
                </a:cxn>
                <a:cxn ang="0">
                  <a:pos x="1900" y="111"/>
                </a:cxn>
                <a:cxn ang="0">
                  <a:pos x="1971" y="58"/>
                </a:cxn>
                <a:cxn ang="0">
                  <a:pos x="2039" y="0"/>
                </a:cxn>
              </a:cxnLst>
              <a:rect l="0" t="0" r="r" b="b"/>
              <a:pathLst>
                <a:path w="2039" h="1084">
                  <a:moveTo>
                    <a:pt x="2039" y="0"/>
                  </a:moveTo>
                  <a:lnTo>
                    <a:pt x="2034" y="99"/>
                  </a:lnTo>
                  <a:lnTo>
                    <a:pt x="2026" y="197"/>
                  </a:lnTo>
                  <a:lnTo>
                    <a:pt x="2016" y="295"/>
                  </a:lnTo>
                  <a:lnTo>
                    <a:pt x="2004" y="389"/>
                  </a:lnTo>
                  <a:lnTo>
                    <a:pt x="1988" y="481"/>
                  </a:lnTo>
                  <a:lnTo>
                    <a:pt x="1970" y="570"/>
                  </a:lnTo>
                  <a:lnTo>
                    <a:pt x="1950" y="658"/>
                  </a:lnTo>
                  <a:lnTo>
                    <a:pt x="1927" y="741"/>
                  </a:lnTo>
                  <a:lnTo>
                    <a:pt x="1901" y="820"/>
                  </a:lnTo>
                  <a:lnTo>
                    <a:pt x="1873" y="895"/>
                  </a:lnTo>
                  <a:lnTo>
                    <a:pt x="1841" y="966"/>
                  </a:lnTo>
                  <a:lnTo>
                    <a:pt x="1808" y="1032"/>
                  </a:lnTo>
                  <a:lnTo>
                    <a:pt x="1728" y="1050"/>
                  </a:lnTo>
                  <a:lnTo>
                    <a:pt x="1646" y="1065"/>
                  </a:lnTo>
                  <a:lnTo>
                    <a:pt x="1563" y="1075"/>
                  </a:lnTo>
                  <a:lnTo>
                    <a:pt x="1479" y="1082"/>
                  </a:lnTo>
                  <a:lnTo>
                    <a:pt x="1392" y="1084"/>
                  </a:lnTo>
                  <a:lnTo>
                    <a:pt x="1293" y="1081"/>
                  </a:lnTo>
                  <a:lnTo>
                    <a:pt x="1196" y="1072"/>
                  </a:lnTo>
                  <a:lnTo>
                    <a:pt x="1099" y="1058"/>
                  </a:lnTo>
                  <a:lnTo>
                    <a:pt x="1006" y="1039"/>
                  </a:lnTo>
                  <a:lnTo>
                    <a:pt x="914" y="1013"/>
                  </a:lnTo>
                  <a:lnTo>
                    <a:pt x="825" y="983"/>
                  </a:lnTo>
                  <a:lnTo>
                    <a:pt x="738" y="948"/>
                  </a:lnTo>
                  <a:lnTo>
                    <a:pt x="653" y="908"/>
                  </a:lnTo>
                  <a:lnTo>
                    <a:pt x="572" y="863"/>
                  </a:lnTo>
                  <a:lnTo>
                    <a:pt x="494" y="815"/>
                  </a:lnTo>
                  <a:lnTo>
                    <a:pt x="419" y="762"/>
                  </a:lnTo>
                  <a:lnTo>
                    <a:pt x="347" y="704"/>
                  </a:lnTo>
                  <a:lnTo>
                    <a:pt x="279" y="643"/>
                  </a:lnTo>
                  <a:lnTo>
                    <a:pt x="215" y="579"/>
                  </a:lnTo>
                  <a:lnTo>
                    <a:pt x="155" y="511"/>
                  </a:lnTo>
                  <a:lnTo>
                    <a:pt x="99" y="440"/>
                  </a:lnTo>
                  <a:lnTo>
                    <a:pt x="47" y="365"/>
                  </a:lnTo>
                  <a:lnTo>
                    <a:pt x="0" y="287"/>
                  </a:lnTo>
                  <a:lnTo>
                    <a:pt x="8" y="240"/>
                  </a:lnTo>
                  <a:lnTo>
                    <a:pt x="21" y="193"/>
                  </a:lnTo>
                  <a:lnTo>
                    <a:pt x="40" y="146"/>
                  </a:lnTo>
                  <a:lnTo>
                    <a:pt x="119" y="195"/>
                  </a:lnTo>
                  <a:lnTo>
                    <a:pt x="201" y="240"/>
                  </a:lnTo>
                  <a:lnTo>
                    <a:pt x="285" y="279"/>
                  </a:lnTo>
                  <a:lnTo>
                    <a:pt x="374" y="315"/>
                  </a:lnTo>
                  <a:lnTo>
                    <a:pt x="464" y="345"/>
                  </a:lnTo>
                  <a:lnTo>
                    <a:pt x="556" y="371"/>
                  </a:lnTo>
                  <a:lnTo>
                    <a:pt x="650" y="390"/>
                  </a:lnTo>
                  <a:lnTo>
                    <a:pt x="747" y="404"/>
                  </a:lnTo>
                  <a:lnTo>
                    <a:pt x="845" y="413"/>
                  </a:lnTo>
                  <a:lnTo>
                    <a:pt x="945" y="416"/>
                  </a:lnTo>
                  <a:lnTo>
                    <a:pt x="1043" y="413"/>
                  </a:lnTo>
                  <a:lnTo>
                    <a:pt x="1138" y="405"/>
                  </a:lnTo>
                  <a:lnTo>
                    <a:pt x="1231" y="392"/>
                  </a:lnTo>
                  <a:lnTo>
                    <a:pt x="1322" y="373"/>
                  </a:lnTo>
                  <a:lnTo>
                    <a:pt x="1413" y="349"/>
                  </a:lnTo>
                  <a:lnTo>
                    <a:pt x="1500" y="321"/>
                  </a:lnTo>
                  <a:lnTo>
                    <a:pt x="1586" y="288"/>
                  </a:lnTo>
                  <a:lnTo>
                    <a:pt x="1668" y="250"/>
                  </a:lnTo>
                  <a:lnTo>
                    <a:pt x="1748" y="209"/>
                  </a:lnTo>
                  <a:lnTo>
                    <a:pt x="1825" y="162"/>
                  </a:lnTo>
                  <a:lnTo>
                    <a:pt x="1900" y="111"/>
                  </a:lnTo>
                  <a:lnTo>
                    <a:pt x="1971" y="58"/>
                  </a:lnTo>
                  <a:lnTo>
                    <a:pt x="2039" y="0"/>
                  </a:lnTo>
                  <a:close/>
                </a:path>
              </a:pathLst>
            </a:custGeom>
            <a:solidFill>
              <a:schemeClr val="accent5">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20"/>
            <p:cNvSpPr>
              <a:spLocks/>
            </p:cNvSpPr>
            <p:nvPr/>
          </p:nvSpPr>
          <p:spPr bwMode="auto">
            <a:xfrm>
              <a:off x="5646110" y="2357598"/>
              <a:ext cx="513180" cy="844488"/>
            </a:xfrm>
            <a:custGeom>
              <a:avLst/>
              <a:gdLst/>
              <a:ahLst/>
              <a:cxnLst>
                <a:cxn ang="0">
                  <a:pos x="0" y="0"/>
                </a:cxn>
                <a:cxn ang="0">
                  <a:pos x="62" y="60"/>
                </a:cxn>
                <a:cxn ang="0">
                  <a:pos x="121" y="123"/>
                </a:cxn>
                <a:cxn ang="0">
                  <a:pos x="175" y="190"/>
                </a:cxn>
                <a:cxn ang="0">
                  <a:pos x="226" y="259"/>
                </a:cxn>
                <a:cxn ang="0">
                  <a:pos x="273" y="331"/>
                </a:cxn>
                <a:cxn ang="0">
                  <a:pos x="315" y="406"/>
                </a:cxn>
                <a:cxn ang="0">
                  <a:pos x="354" y="483"/>
                </a:cxn>
                <a:cxn ang="0">
                  <a:pos x="388" y="563"/>
                </a:cxn>
                <a:cxn ang="0">
                  <a:pos x="418" y="644"/>
                </a:cxn>
                <a:cxn ang="0">
                  <a:pos x="443" y="729"/>
                </a:cxn>
                <a:cxn ang="0">
                  <a:pos x="374" y="689"/>
                </a:cxn>
                <a:cxn ang="0">
                  <a:pos x="308" y="655"/>
                </a:cxn>
                <a:cxn ang="0">
                  <a:pos x="243" y="624"/>
                </a:cxn>
                <a:cxn ang="0">
                  <a:pos x="180" y="597"/>
                </a:cxn>
                <a:cxn ang="0">
                  <a:pos x="118" y="573"/>
                </a:cxn>
                <a:cxn ang="0">
                  <a:pos x="56" y="553"/>
                </a:cxn>
                <a:cxn ang="0">
                  <a:pos x="61" y="489"/>
                </a:cxn>
                <a:cxn ang="0">
                  <a:pos x="62" y="426"/>
                </a:cxn>
                <a:cxn ang="0">
                  <a:pos x="59" y="337"/>
                </a:cxn>
                <a:cxn ang="0">
                  <a:pos x="52" y="250"/>
                </a:cxn>
                <a:cxn ang="0">
                  <a:pos x="40" y="165"/>
                </a:cxn>
                <a:cxn ang="0">
                  <a:pos x="22" y="82"/>
                </a:cxn>
                <a:cxn ang="0">
                  <a:pos x="0" y="0"/>
                </a:cxn>
              </a:cxnLst>
              <a:rect l="0" t="0" r="r" b="b"/>
              <a:pathLst>
                <a:path w="443" h="729">
                  <a:moveTo>
                    <a:pt x="0" y="0"/>
                  </a:moveTo>
                  <a:lnTo>
                    <a:pt x="62" y="60"/>
                  </a:lnTo>
                  <a:lnTo>
                    <a:pt x="121" y="123"/>
                  </a:lnTo>
                  <a:lnTo>
                    <a:pt x="175" y="190"/>
                  </a:lnTo>
                  <a:lnTo>
                    <a:pt x="226" y="259"/>
                  </a:lnTo>
                  <a:lnTo>
                    <a:pt x="273" y="331"/>
                  </a:lnTo>
                  <a:lnTo>
                    <a:pt x="315" y="406"/>
                  </a:lnTo>
                  <a:lnTo>
                    <a:pt x="354" y="483"/>
                  </a:lnTo>
                  <a:lnTo>
                    <a:pt x="388" y="563"/>
                  </a:lnTo>
                  <a:lnTo>
                    <a:pt x="418" y="644"/>
                  </a:lnTo>
                  <a:lnTo>
                    <a:pt x="443" y="729"/>
                  </a:lnTo>
                  <a:lnTo>
                    <a:pt x="374" y="689"/>
                  </a:lnTo>
                  <a:lnTo>
                    <a:pt x="308" y="655"/>
                  </a:lnTo>
                  <a:lnTo>
                    <a:pt x="243" y="624"/>
                  </a:lnTo>
                  <a:lnTo>
                    <a:pt x="180" y="597"/>
                  </a:lnTo>
                  <a:lnTo>
                    <a:pt x="118" y="573"/>
                  </a:lnTo>
                  <a:lnTo>
                    <a:pt x="56" y="553"/>
                  </a:lnTo>
                  <a:lnTo>
                    <a:pt x="61" y="489"/>
                  </a:lnTo>
                  <a:lnTo>
                    <a:pt x="62" y="426"/>
                  </a:lnTo>
                  <a:lnTo>
                    <a:pt x="59" y="337"/>
                  </a:lnTo>
                  <a:lnTo>
                    <a:pt x="52" y="250"/>
                  </a:lnTo>
                  <a:lnTo>
                    <a:pt x="40" y="165"/>
                  </a:lnTo>
                  <a:lnTo>
                    <a:pt x="22" y="82"/>
                  </a:lnTo>
                  <a:lnTo>
                    <a:pt x="0" y="0"/>
                  </a:lnTo>
                  <a:close/>
                </a:path>
              </a:pathLst>
            </a:custGeom>
            <a:solidFill>
              <a:schemeClr val="accent5">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83" name="Group 57"/>
          <p:cNvGrpSpPr/>
          <p:nvPr/>
        </p:nvGrpSpPr>
        <p:grpSpPr>
          <a:xfrm>
            <a:off x="7728508" y="5630912"/>
            <a:ext cx="560178" cy="560178"/>
            <a:chOff x="2539229" y="1777230"/>
            <a:chExt cx="3870280" cy="3870280"/>
          </a:xfrm>
          <a:effectLst/>
        </p:grpSpPr>
        <p:sp>
          <p:nvSpPr>
            <p:cNvPr id="184" name="Freeform 7"/>
            <p:cNvSpPr>
              <a:spLocks/>
            </p:cNvSpPr>
            <p:nvPr/>
          </p:nvSpPr>
          <p:spPr bwMode="auto">
            <a:xfrm>
              <a:off x="4632493" y="2507034"/>
              <a:ext cx="759923" cy="758765"/>
            </a:xfrm>
            <a:custGeom>
              <a:avLst/>
              <a:gdLst/>
              <a:ahLst/>
              <a:cxnLst>
                <a:cxn ang="0">
                  <a:pos x="329" y="0"/>
                </a:cxn>
                <a:cxn ang="0">
                  <a:pos x="373" y="3"/>
                </a:cxn>
                <a:cxn ang="0">
                  <a:pos x="416" y="12"/>
                </a:cxn>
                <a:cxn ang="0">
                  <a:pos x="456" y="25"/>
                </a:cxn>
                <a:cxn ang="0">
                  <a:pos x="494" y="44"/>
                </a:cxn>
                <a:cxn ang="0">
                  <a:pos x="528" y="67"/>
                </a:cxn>
                <a:cxn ang="0">
                  <a:pos x="560" y="96"/>
                </a:cxn>
                <a:cxn ang="0">
                  <a:pos x="588" y="127"/>
                </a:cxn>
                <a:cxn ang="0">
                  <a:pos x="612" y="162"/>
                </a:cxn>
                <a:cxn ang="0">
                  <a:pos x="631" y="199"/>
                </a:cxn>
                <a:cxn ang="0">
                  <a:pos x="644" y="240"/>
                </a:cxn>
                <a:cxn ang="0">
                  <a:pos x="653" y="282"/>
                </a:cxn>
                <a:cxn ang="0">
                  <a:pos x="656" y="327"/>
                </a:cxn>
                <a:cxn ang="0">
                  <a:pos x="653" y="372"/>
                </a:cxn>
                <a:cxn ang="0">
                  <a:pos x="644" y="414"/>
                </a:cxn>
                <a:cxn ang="0">
                  <a:pos x="631" y="455"/>
                </a:cxn>
                <a:cxn ang="0">
                  <a:pos x="612" y="493"/>
                </a:cxn>
                <a:cxn ang="0">
                  <a:pos x="588" y="528"/>
                </a:cxn>
                <a:cxn ang="0">
                  <a:pos x="560" y="559"/>
                </a:cxn>
                <a:cxn ang="0">
                  <a:pos x="528" y="587"/>
                </a:cxn>
                <a:cxn ang="0">
                  <a:pos x="494" y="611"/>
                </a:cxn>
                <a:cxn ang="0">
                  <a:pos x="456" y="630"/>
                </a:cxn>
                <a:cxn ang="0">
                  <a:pos x="416" y="643"/>
                </a:cxn>
                <a:cxn ang="0">
                  <a:pos x="373" y="652"/>
                </a:cxn>
                <a:cxn ang="0">
                  <a:pos x="329" y="655"/>
                </a:cxn>
                <a:cxn ang="0">
                  <a:pos x="284" y="652"/>
                </a:cxn>
                <a:cxn ang="0">
                  <a:pos x="242" y="643"/>
                </a:cxn>
                <a:cxn ang="0">
                  <a:pos x="201" y="630"/>
                </a:cxn>
                <a:cxn ang="0">
                  <a:pos x="164" y="611"/>
                </a:cxn>
                <a:cxn ang="0">
                  <a:pos x="128" y="587"/>
                </a:cxn>
                <a:cxn ang="0">
                  <a:pos x="97" y="559"/>
                </a:cxn>
                <a:cxn ang="0">
                  <a:pos x="69" y="528"/>
                </a:cxn>
                <a:cxn ang="0">
                  <a:pos x="45" y="493"/>
                </a:cxn>
                <a:cxn ang="0">
                  <a:pos x="27" y="455"/>
                </a:cxn>
                <a:cxn ang="0">
                  <a:pos x="12" y="414"/>
                </a:cxn>
                <a:cxn ang="0">
                  <a:pos x="3" y="372"/>
                </a:cxn>
                <a:cxn ang="0">
                  <a:pos x="0" y="327"/>
                </a:cxn>
                <a:cxn ang="0">
                  <a:pos x="3" y="282"/>
                </a:cxn>
                <a:cxn ang="0">
                  <a:pos x="12" y="240"/>
                </a:cxn>
                <a:cxn ang="0">
                  <a:pos x="27" y="199"/>
                </a:cxn>
                <a:cxn ang="0">
                  <a:pos x="45" y="162"/>
                </a:cxn>
                <a:cxn ang="0">
                  <a:pos x="69" y="127"/>
                </a:cxn>
                <a:cxn ang="0">
                  <a:pos x="97" y="96"/>
                </a:cxn>
                <a:cxn ang="0">
                  <a:pos x="128" y="67"/>
                </a:cxn>
                <a:cxn ang="0">
                  <a:pos x="164" y="44"/>
                </a:cxn>
                <a:cxn ang="0">
                  <a:pos x="201" y="25"/>
                </a:cxn>
                <a:cxn ang="0">
                  <a:pos x="242" y="12"/>
                </a:cxn>
                <a:cxn ang="0">
                  <a:pos x="284" y="3"/>
                </a:cxn>
                <a:cxn ang="0">
                  <a:pos x="329" y="0"/>
                </a:cxn>
              </a:cxnLst>
              <a:rect l="0" t="0" r="r" b="b"/>
              <a:pathLst>
                <a:path w="656" h="655">
                  <a:moveTo>
                    <a:pt x="329" y="0"/>
                  </a:moveTo>
                  <a:lnTo>
                    <a:pt x="373" y="3"/>
                  </a:lnTo>
                  <a:lnTo>
                    <a:pt x="416" y="12"/>
                  </a:lnTo>
                  <a:lnTo>
                    <a:pt x="456" y="25"/>
                  </a:lnTo>
                  <a:lnTo>
                    <a:pt x="494" y="44"/>
                  </a:lnTo>
                  <a:lnTo>
                    <a:pt x="528" y="67"/>
                  </a:lnTo>
                  <a:lnTo>
                    <a:pt x="560" y="96"/>
                  </a:lnTo>
                  <a:lnTo>
                    <a:pt x="588" y="127"/>
                  </a:lnTo>
                  <a:lnTo>
                    <a:pt x="612" y="162"/>
                  </a:lnTo>
                  <a:lnTo>
                    <a:pt x="631" y="199"/>
                  </a:lnTo>
                  <a:lnTo>
                    <a:pt x="644" y="240"/>
                  </a:lnTo>
                  <a:lnTo>
                    <a:pt x="653" y="282"/>
                  </a:lnTo>
                  <a:lnTo>
                    <a:pt x="656" y="327"/>
                  </a:lnTo>
                  <a:lnTo>
                    <a:pt x="653" y="372"/>
                  </a:lnTo>
                  <a:lnTo>
                    <a:pt x="644" y="414"/>
                  </a:lnTo>
                  <a:lnTo>
                    <a:pt x="631" y="455"/>
                  </a:lnTo>
                  <a:lnTo>
                    <a:pt x="612" y="493"/>
                  </a:lnTo>
                  <a:lnTo>
                    <a:pt x="588" y="528"/>
                  </a:lnTo>
                  <a:lnTo>
                    <a:pt x="560" y="559"/>
                  </a:lnTo>
                  <a:lnTo>
                    <a:pt x="528" y="587"/>
                  </a:lnTo>
                  <a:lnTo>
                    <a:pt x="494" y="611"/>
                  </a:lnTo>
                  <a:lnTo>
                    <a:pt x="456" y="630"/>
                  </a:lnTo>
                  <a:lnTo>
                    <a:pt x="416" y="643"/>
                  </a:lnTo>
                  <a:lnTo>
                    <a:pt x="373" y="652"/>
                  </a:lnTo>
                  <a:lnTo>
                    <a:pt x="329" y="655"/>
                  </a:lnTo>
                  <a:lnTo>
                    <a:pt x="284" y="652"/>
                  </a:lnTo>
                  <a:lnTo>
                    <a:pt x="242" y="643"/>
                  </a:lnTo>
                  <a:lnTo>
                    <a:pt x="201" y="630"/>
                  </a:lnTo>
                  <a:lnTo>
                    <a:pt x="164" y="611"/>
                  </a:lnTo>
                  <a:lnTo>
                    <a:pt x="128" y="587"/>
                  </a:lnTo>
                  <a:lnTo>
                    <a:pt x="97" y="559"/>
                  </a:lnTo>
                  <a:lnTo>
                    <a:pt x="69" y="528"/>
                  </a:lnTo>
                  <a:lnTo>
                    <a:pt x="45" y="493"/>
                  </a:lnTo>
                  <a:lnTo>
                    <a:pt x="27" y="455"/>
                  </a:lnTo>
                  <a:lnTo>
                    <a:pt x="12" y="414"/>
                  </a:lnTo>
                  <a:lnTo>
                    <a:pt x="3" y="372"/>
                  </a:lnTo>
                  <a:lnTo>
                    <a:pt x="0" y="327"/>
                  </a:lnTo>
                  <a:lnTo>
                    <a:pt x="3" y="282"/>
                  </a:lnTo>
                  <a:lnTo>
                    <a:pt x="12" y="240"/>
                  </a:lnTo>
                  <a:lnTo>
                    <a:pt x="27" y="199"/>
                  </a:lnTo>
                  <a:lnTo>
                    <a:pt x="45" y="162"/>
                  </a:lnTo>
                  <a:lnTo>
                    <a:pt x="69" y="127"/>
                  </a:lnTo>
                  <a:lnTo>
                    <a:pt x="97" y="96"/>
                  </a:lnTo>
                  <a:lnTo>
                    <a:pt x="128" y="67"/>
                  </a:lnTo>
                  <a:lnTo>
                    <a:pt x="164" y="44"/>
                  </a:lnTo>
                  <a:lnTo>
                    <a:pt x="201" y="25"/>
                  </a:lnTo>
                  <a:lnTo>
                    <a:pt x="242" y="12"/>
                  </a:lnTo>
                  <a:lnTo>
                    <a:pt x="284" y="3"/>
                  </a:lnTo>
                  <a:lnTo>
                    <a:pt x="329" y="0"/>
                  </a:lnTo>
                  <a:close/>
                </a:path>
              </a:pathLst>
            </a:custGeom>
            <a:solidFill>
              <a:schemeClr val="tx2">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5" name="Freeform 8"/>
            <p:cNvSpPr>
              <a:spLocks/>
            </p:cNvSpPr>
            <p:nvPr/>
          </p:nvSpPr>
          <p:spPr bwMode="auto">
            <a:xfrm>
              <a:off x="4757603" y="1798082"/>
              <a:ext cx="922102" cy="800468"/>
            </a:xfrm>
            <a:custGeom>
              <a:avLst/>
              <a:gdLst/>
              <a:ahLst/>
              <a:cxnLst>
                <a:cxn ang="0">
                  <a:pos x="0" y="0"/>
                </a:cxn>
                <a:cxn ang="0">
                  <a:pos x="98" y="18"/>
                </a:cxn>
                <a:cxn ang="0">
                  <a:pos x="195" y="41"/>
                </a:cxn>
                <a:cxn ang="0">
                  <a:pos x="290" y="69"/>
                </a:cxn>
                <a:cxn ang="0">
                  <a:pos x="381" y="104"/>
                </a:cxn>
                <a:cxn ang="0">
                  <a:pos x="470" y="142"/>
                </a:cxn>
                <a:cxn ang="0">
                  <a:pos x="556" y="187"/>
                </a:cxn>
                <a:cxn ang="0">
                  <a:pos x="639" y="235"/>
                </a:cxn>
                <a:cxn ang="0">
                  <a:pos x="719" y="289"/>
                </a:cxn>
                <a:cxn ang="0">
                  <a:pos x="796" y="347"/>
                </a:cxn>
                <a:cxn ang="0">
                  <a:pos x="758" y="366"/>
                </a:cxn>
                <a:cxn ang="0">
                  <a:pos x="718" y="392"/>
                </a:cxn>
                <a:cxn ang="0">
                  <a:pos x="679" y="423"/>
                </a:cxn>
                <a:cxn ang="0">
                  <a:pos x="638" y="459"/>
                </a:cxn>
                <a:cxn ang="0">
                  <a:pos x="598" y="500"/>
                </a:cxn>
                <a:cxn ang="0">
                  <a:pos x="557" y="545"/>
                </a:cxn>
                <a:cxn ang="0">
                  <a:pos x="516" y="591"/>
                </a:cxn>
                <a:cxn ang="0">
                  <a:pos x="475" y="641"/>
                </a:cxn>
                <a:cxn ang="0">
                  <a:pos x="434" y="691"/>
                </a:cxn>
                <a:cxn ang="0">
                  <a:pos x="404" y="667"/>
                </a:cxn>
                <a:cxn ang="0">
                  <a:pos x="371" y="648"/>
                </a:cxn>
                <a:cxn ang="0">
                  <a:pos x="336" y="633"/>
                </a:cxn>
                <a:cxn ang="0">
                  <a:pos x="300" y="621"/>
                </a:cxn>
                <a:cxn ang="0">
                  <a:pos x="260" y="614"/>
                </a:cxn>
                <a:cxn ang="0">
                  <a:pos x="221" y="612"/>
                </a:cxn>
                <a:cxn ang="0">
                  <a:pos x="195" y="613"/>
                </a:cxn>
                <a:cxn ang="0">
                  <a:pos x="170" y="616"/>
                </a:cxn>
                <a:cxn ang="0">
                  <a:pos x="162" y="546"/>
                </a:cxn>
                <a:cxn ang="0">
                  <a:pos x="152" y="476"/>
                </a:cxn>
                <a:cxn ang="0">
                  <a:pos x="141" y="406"/>
                </a:cxn>
                <a:cxn ang="0">
                  <a:pos x="127" y="336"/>
                </a:cxn>
                <a:cxn ang="0">
                  <a:pos x="111" y="268"/>
                </a:cxn>
                <a:cxn ang="0">
                  <a:pos x="91" y="199"/>
                </a:cxn>
                <a:cxn ang="0">
                  <a:pos x="67" y="132"/>
                </a:cxn>
                <a:cxn ang="0">
                  <a:pos x="36" y="66"/>
                </a:cxn>
                <a:cxn ang="0">
                  <a:pos x="0" y="0"/>
                </a:cxn>
              </a:cxnLst>
              <a:rect l="0" t="0" r="r" b="b"/>
              <a:pathLst>
                <a:path w="796" h="691">
                  <a:moveTo>
                    <a:pt x="0" y="0"/>
                  </a:moveTo>
                  <a:lnTo>
                    <a:pt x="98" y="18"/>
                  </a:lnTo>
                  <a:lnTo>
                    <a:pt x="195" y="41"/>
                  </a:lnTo>
                  <a:lnTo>
                    <a:pt x="290" y="69"/>
                  </a:lnTo>
                  <a:lnTo>
                    <a:pt x="381" y="104"/>
                  </a:lnTo>
                  <a:lnTo>
                    <a:pt x="470" y="142"/>
                  </a:lnTo>
                  <a:lnTo>
                    <a:pt x="556" y="187"/>
                  </a:lnTo>
                  <a:lnTo>
                    <a:pt x="639" y="235"/>
                  </a:lnTo>
                  <a:lnTo>
                    <a:pt x="719" y="289"/>
                  </a:lnTo>
                  <a:lnTo>
                    <a:pt x="796" y="347"/>
                  </a:lnTo>
                  <a:lnTo>
                    <a:pt x="758" y="366"/>
                  </a:lnTo>
                  <a:lnTo>
                    <a:pt x="718" y="392"/>
                  </a:lnTo>
                  <a:lnTo>
                    <a:pt x="679" y="423"/>
                  </a:lnTo>
                  <a:lnTo>
                    <a:pt x="638" y="459"/>
                  </a:lnTo>
                  <a:lnTo>
                    <a:pt x="598" y="500"/>
                  </a:lnTo>
                  <a:lnTo>
                    <a:pt x="557" y="545"/>
                  </a:lnTo>
                  <a:lnTo>
                    <a:pt x="516" y="591"/>
                  </a:lnTo>
                  <a:lnTo>
                    <a:pt x="475" y="641"/>
                  </a:lnTo>
                  <a:lnTo>
                    <a:pt x="434" y="691"/>
                  </a:lnTo>
                  <a:lnTo>
                    <a:pt x="404" y="667"/>
                  </a:lnTo>
                  <a:lnTo>
                    <a:pt x="371" y="648"/>
                  </a:lnTo>
                  <a:lnTo>
                    <a:pt x="336" y="633"/>
                  </a:lnTo>
                  <a:lnTo>
                    <a:pt x="300" y="621"/>
                  </a:lnTo>
                  <a:lnTo>
                    <a:pt x="260" y="614"/>
                  </a:lnTo>
                  <a:lnTo>
                    <a:pt x="221" y="612"/>
                  </a:lnTo>
                  <a:lnTo>
                    <a:pt x="195" y="613"/>
                  </a:lnTo>
                  <a:lnTo>
                    <a:pt x="170" y="616"/>
                  </a:lnTo>
                  <a:lnTo>
                    <a:pt x="162" y="546"/>
                  </a:lnTo>
                  <a:lnTo>
                    <a:pt x="152" y="476"/>
                  </a:lnTo>
                  <a:lnTo>
                    <a:pt x="141" y="406"/>
                  </a:lnTo>
                  <a:lnTo>
                    <a:pt x="127" y="336"/>
                  </a:lnTo>
                  <a:lnTo>
                    <a:pt x="111" y="268"/>
                  </a:lnTo>
                  <a:lnTo>
                    <a:pt x="91" y="199"/>
                  </a:lnTo>
                  <a:lnTo>
                    <a:pt x="67" y="132"/>
                  </a:lnTo>
                  <a:lnTo>
                    <a:pt x="36" y="66"/>
                  </a:lnTo>
                  <a:lnTo>
                    <a:pt x="0"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6" name="Freeform 9"/>
            <p:cNvSpPr>
              <a:spLocks/>
            </p:cNvSpPr>
            <p:nvPr/>
          </p:nvSpPr>
          <p:spPr bwMode="auto">
            <a:xfrm>
              <a:off x="5260357" y="2200053"/>
              <a:ext cx="1113242" cy="1138727"/>
            </a:xfrm>
            <a:custGeom>
              <a:avLst/>
              <a:gdLst/>
              <a:ahLst/>
              <a:cxnLst>
                <a:cxn ang="0">
                  <a:pos x="362" y="0"/>
                </a:cxn>
                <a:cxn ang="0">
                  <a:pos x="436" y="63"/>
                </a:cxn>
                <a:cxn ang="0">
                  <a:pos x="507" y="130"/>
                </a:cxn>
                <a:cxn ang="0">
                  <a:pos x="573" y="201"/>
                </a:cxn>
                <a:cxn ang="0">
                  <a:pos x="635" y="275"/>
                </a:cxn>
                <a:cxn ang="0">
                  <a:pos x="693" y="353"/>
                </a:cxn>
                <a:cxn ang="0">
                  <a:pos x="747" y="434"/>
                </a:cxn>
                <a:cxn ang="0">
                  <a:pos x="795" y="519"/>
                </a:cxn>
                <a:cxn ang="0">
                  <a:pos x="839" y="606"/>
                </a:cxn>
                <a:cxn ang="0">
                  <a:pos x="877" y="697"/>
                </a:cxn>
                <a:cxn ang="0">
                  <a:pos x="911" y="790"/>
                </a:cxn>
                <a:cxn ang="0">
                  <a:pos x="938" y="886"/>
                </a:cxn>
                <a:cxn ang="0">
                  <a:pos x="961" y="983"/>
                </a:cxn>
                <a:cxn ang="0">
                  <a:pos x="890" y="936"/>
                </a:cxn>
                <a:cxn ang="0">
                  <a:pos x="823" y="892"/>
                </a:cxn>
                <a:cxn ang="0">
                  <a:pos x="757" y="852"/>
                </a:cxn>
                <a:cxn ang="0">
                  <a:pos x="694" y="818"/>
                </a:cxn>
                <a:cxn ang="0">
                  <a:pos x="632" y="786"/>
                </a:cxn>
                <a:cxn ang="0">
                  <a:pos x="572" y="758"/>
                </a:cxn>
                <a:cxn ang="0">
                  <a:pos x="514" y="733"/>
                </a:cxn>
                <a:cxn ang="0">
                  <a:pos x="456" y="712"/>
                </a:cxn>
                <a:cxn ang="0">
                  <a:pos x="398" y="692"/>
                </a:cxn>
                <a:cxn ang="0">
                  <a:pos x="341" y="675"/>
                </a:cxn>
                <a:cxn ang="0">
                  <a:pos x="284" y="661"/>
                </a:cxn>
                <a:cxn ang="0">
                  <a:pos x="228" y="648"/>
                </a:cxn>
                <a:cxn ang="0">
                  <a:pos x="170" y="637"/>
                </a:cxn>
                <a:cxn ang="0">
                  <a:pos x="112" y="627"/>
                </a:cxn>
                <a:cxn ang="0">
                  <a:pos x="114" y="610"/>
                </a:cxn>
                <a:cxn ang="0">
                  <a:pos x="114" y="592"/>
                </a:cxn>
                <a:cxn ang="0">
                  <a:pos x="111" y="550"/>
                </a:cxn>
                <a:cxn ang="0">
                  <a:pos x="104" y="510"/>
                </a:cxn>
                <a:cxn ang="0">
                  <a:pos x="92" y="471"/>
                </a:cxn>
                <a:cxn ang="0">
                  <a:pos x="75" y="435"/>
                </a:cxn>
                <a:cxn ang="0">
                  <a:pos x="53" y="401"/>
                </a:cxn>
                <a:cxn ang="0">
                  <a:pos x="28" y="371"/>
                </a:cxn>
                <a:cxn ang="0">
                  <a:pos x="0" y="344"/>
                </a:cxn>
                <a:cxn ang="0">
                  <a:pos x="41" y="294"/>
                </a:cxn>
                <a:cxn ang="0">
                  <a:pos x="82" y="244"/>
                </a:cxn>
                <a:cxn ang="0">
                  <a:pos x="123" y="198"/>
                </a:cxn>
                <a:cxn ang="0">
                  <a:pos x="164" y="153"/>
                </a:cxn>
                <a:cxn ang="0">
                  <a:pos x="204" y="112"/>
                </a:cxn>
                <a:cxn ang="0">
                  <a:pos x="245" y="76"/>
                </a:cxn>
                <a:cxn ang="0">
                  <a:pos x="284" y="45"/>
                </a:cxn>
                <a:cxn ang="0">
                  <a:pos x="324" y="19"/>
                </a:cxn>
                <a:cxn ang="0">
                  <a:pos x="362" y="0"/>
                </a:cxn>
              </a:cxnLst>
              <a:rect l="0" t="0" r="r" b="b"/>
              <a:pathLst>
                <a:path w="961" h="983">
                  <a:moveTo>
                    <a:pt x="362" y="0"/>
                  </a:moveTo>
                  <a:lnTo>
                    <a:pt x="436" y="63"/>
                  </a:lnTo>
                  <a:lnTo>
                    <a:pt x="507" y="130"/>
                  </a:lnTo>
                  <a:lnTo>
                    <a:pt x="573" y="201"/>
                  </a:lnTo>
                  <a:lnTo>
                    <a:pt x="635" y="275"/>
                  </a:lnTo>
                  <a:lnTo>
                    <a:pt x="693" y="353"/>
                  </a:lnTo>
                  <a:lnTo>
                    <a:pt x="747" y="434"/>
                  </a:lnTo>
                  <a:lnTo>
                    <a:pt x="795" y="519"/>
                  </a:lnTo>
                  <a:lnTo>
                    <a:pt x="839" y="606"/>
                  </a:lnTo>
                  <a:lnTo>
                    <a:pt x="877" y="697"/>
                  </a:lnTo>
                  <a:lnTo>
                    <a:pt x="911" y="790"/>
                  </a:lnTo>
                  <a:lnTo>
                    <a:pt x="938" y="886"/>
                  </a:lnTo>
                  <a:lnTo>
                    <a:pt x="961" y="983"/>
                  </a:lnTo>
                  <a:lnTo>
                    <a:pt x="890" y="936"/>
                  </a:lnTo>
                  <a:lnTo>
                    <a:pt x="823" y="892"/>
                  </a:lnTo>
                  <a:lnTo>
                    <a:pt x="757" y="852"/>
                  </a:lnTo>
                  <a:lnTo>
                    <a:pt x="694" y="818"/>
                  </a:lnTo>
                  <a:lnTo>
                    <a:pt x="632" y="786"/>
                  </a:lnTo>
                  <a:lnTo>
                    <a:pt x="572" y="758"/>
                  </a:lnTo>
                  <a:lnTo>
                    <a:pt x="514" y="733"/>
                  </a:lnTo>
                  <a:lnTo>
                    <a:pt x="456" y="712"/>
                  </a:lnTo>
                  <a:lnTo>
                    <a:pt x="398" y="692"/>
                  </a:lnTo>
                  <a:lnTo>
                    <a:pt x="341" y="675"/>
                  </a:lnTo>
                  <a:lnTo>
                    <a:pt x="284" y="661"/>
                  </a:lnTo>
                  <a:lnTo>
                    <a:pt x="228" y="648"/>
                  </a:lnTo>
                  <a:lnTo>
                    <a:pt x="170" y="637"/>
                  </a:lnTo>
                  <a:lnTo>
                    <a:pt x="112" y="627"/>
                  </a:lnTo>
                  <a:lnTo>
                    <a:pt x="114" y="610"/>
                  </a:lnTo>
                  <a:lnTo>
                    <a:pt x="114" y="592"/>
                  </a:lnTo>
                  <a:lnTo>
                    <a:pt x="111" y="550"/>
                  </a:lnTo>
                  <a:lnTo>
                    <a:pt x="104" y="510"/>
                  </a:lnTo>
                  <a:lnTo>
                    <a:pt x="92" y="471"/>
                  </a:lnTo>
                  <a:lnTo>
                    <a:pt x="75" y="435"/>
                  </a:lnTo>
                  <a:lnTo>
                    <a:pt x="53" y="401"/>
                  </a:lnTo>
                  <a:lnTo>
                    <a:pt x="28" y="371"/>
                  </a:lnTo>
                  <a:lnTo>
                    <a:pt x="0" y="344"/>
                  </a:lnTo>
                  <a:lnTo>
                    <a:pt x="41" y="294"/>
                  </a:lnTo>
                  <a:lnTo>
                    <a:pt x="82" y="244"/>
                  </a:lnTo>
                  <a:lnTo>
                    <a:pt x="123" y="198"/>
                  </a:lnTo>
                  <a:lnTo>
                    <a:pt x="164" y="153"/>
                  </a:lnTo>
                  <a:lnTo>
                    <a:pt x="204" y="112"/>
                  </a:lnTo>
                  <a:lnTo>
                    <a:pt x="245" y="76"/>
                  </a:lnTo>
                  <a:lnTo>
                    <a:pt x="284" y="45"/>
                  </a:lnTo>
                  <a:lnTo>
                    <a:pt x="324" y="19"/>
                  </a:lnTo>
                  <a:lnTo>
                    <a:pt x="362"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7" name="Freeform 10"/>
            <p:cNvSpPr>
              <a:spLocks/>
            </p:cNvSpPr>
            <p:nvPr/>
          </p:nvSpPr>
          <p:spPr bwMode="auto">
            <a:xfrm>
              <a:off x="4607008" y="2926382"/>
              <a:ext cx="1802501" cy="2716494"/>
            </a:xfrm>
            <a:custGeom>
              <a:avLst/>
              <a:gdLst/>
              <a:ahLst/>
              <a:cxnLst>
                <a:cxn ang="0">
                  <a:pos x="734" y="10"/>
                </a:cxn>
                <a:cxn ang="0">
                  <a:pos x="848" y="34"/>
                </a:cxn>
                <a:cxn ang="0">
                  <a:pos x="962" y="65"/>
                </a:cxn>
                <a:cxn ang="0">
                  <a:pos x="1078" y="106"/>
                </a:cxn>
                <a:cxn ang="0">
                  <a:pos x="1196" y="159"/>
                </a:cxn>
                <a:cxn ang="0">
                  <a:pos x="1321" y="225"/>
                </a:cxn>
                <a:cxn ang="0">
                  <a:pos x="1454" y="309"/>
                </a:cxn>
                <a:cxn ang="0">
                  <a:pos x="1538" y="435"/>
                </a:cxn>
                <a:cxn ang="0">
                  <a:pos x="1554" y="596"/>
                </a:cxn>
                <a:cxn ang="0">
                  <a:pos x="1553" y="780"/>
                </a:cxn>
                <a:cxn ang="0">
                  <a:pos x="1530" y="978"/>
                </a:cxn>
                <a:cxn ang="0">
                  <a:pos x="1483" y="1167"/>
                </a:cxn>
                <a:cxn ang="0">
                  <a:pos x="1416" y="1348"/>
                </a:cxn>
                <a:cxn ang="0">
                  <a:pos x="1330" y="1518"/>
                </a:cxn>
                <a:cxn ang="0">
                  <a:pos x="1226" y="1676"/>
                </a:cxn>
                <a:cxn ang="0">
                  <a:pos x="1104" y="1821"/>
                </a:cxn>
                <a:cxn ang="0">
                  <a:pos x="967" y="1952"/>
                </a:cxn>
                <a:cxn ang="0">
                  <a:pos x="816" y="2066"/>
                </a:cxn>
                <a:cxn ang="0">
                  <a:pos x="653" y="2162"/>
                </a:cxn>
                <a:cxn ang="0">
                  <a:pos x="477" y="2241"/>
                </a:cxn>
                <a:cxn ang="0">
                  <a:pos x="293" y="2298"/>
                </a:cxn>
                <a:cxn ang="0">
                  <a:pos x="99" y="2335"/>
                </a:cxn>
                <a:cxn ang="0">
                  <a:pos x="44" y="2314"/>
                </a:cxn>
                <a:cxn ang="0">
                  <a:pos x="123" y="2236"/>
                </a:cxn>
                <a:cxn ang="0">
                  <a:pos x="194" y="2139"/>
                </a:cxn>
                <a:cxn ang="0">
                  <a:pos x="255" y="2025"/>
                </a:cxn>
                <a:cxn ang="0">
                  <a:pos x="308" y="1895"/>
                </a:cxn>
                <a:cxn ang="0">
                  <a:pos x="353" y="1752"/>
                </a:cxn>
                <a:cxn ang="0">
                  <a:pos x="388" y="1597"/>
                </a:cxn>
                <a:cxn ang="0">
                  <a:pos x="417" y="1434"/>
                </a:cxn>
                <a:cxn ang="0">
                  <a:pos x="436" y="1263"/>
                </a:cxn>
                <a:cxn ang="0">
                  <a:pos x="448" y="1087"/>
                </a:cxn>
                <a:cxn ang="0">
                  <a:pos x="452" y="909"/>
                </a:cxn>
                <a:cxn ang="0">
                  <a:pos x="449" y="728"/>
                </a:cxn>
                <a:cxn ang="0">
                  <a:pos x="439" y="550"/>
                </a:cxn>
                <a:cxn ang="0">
                  <a:pos x="422" y="373"/>
                </a:cxn>
                <a:cxn ang="0">
                  <a:pos x="452" y="277"/>
                </a:cxn>
                <a:cxn ang="0">
                  <a:pos x="527" y="241"/>
                </a:cxn>
                <a:cxn ang="0">
                  <a:pos x="591" y="188"/>
                </a:cxn>
                <a:cxn ang="0">
                  <a:pos x="639" y="121"/>
                </a:cxn>
                <a:cxn ang="0">
                  <a:pos x="669" y="43"/>
                </a:cxn>
              </a:cxnLst>
              <a:rect l="0" t="0" r="r" b="b"/>
              <a:pathLst>
                <a:path w="1556" h="2345">
                  <a:moveTo>
                    <a:pt x="676" y="0"/>
                  </a:moveTo>
                  <a:lnTo>
                    <a:pt x="734" y="10"/>
                  </a:lnTo>
                  <a:lnTo>
                    <a:pt x="792" y="21"/>
                  </a:lnTo>
                  <a:lnTo>
                    <a:pt x="848" y="34"/>
                  </a:lnTo>
                  <a:lnTo>
                    <a:pt x="905" y="48"/>
                  </a:lnTo>
                  <a:lnTo>
                    <a:pt x="962" y="65"/>
                  </a:lnTo>
                  <a:lnTo>
                    <a:pt x="1020" y="85"/>
                  </a:lnTo>
                  <a:lnTo>
                    <a:pt x="1078" y="106"/>
                  </a:lnTo>
                  <a:lnTo>
                    <a:pt x="1136" y="131"/>
                  </a:lnTo>
                  <a:lnTo>
                    <a:pt x="1196" y="159"/>
                  </a:lnTo>
                  <a:lnTo>
                    <a:pt x="1258" y="191"/>
                  </a:lnTo>
                  <a:lnTo>
                    <a:pt x="1321" y="225"/>
                  </a:lnTo>
                  <a:lnTo>
                    <a:pt x="1387" y="265"/>
                  </a:lnTo>
                  <a:lnTo>
                    <a:pt x="1454" y="309"/>
                  </a:lnTo>
                  <a:lnTo>
                    <a:pt x="1525" y="356"/>
                  </a:lnTo>
                  <a:lnTo>
                    <a:pt x="1538" y="435"/>
                  </a:lnTo>
                  <a:lnTo>
                    <a:pt x="1548" y="515"/>
                  </a:lnTo>
                  <a:lnTo>
                    <a:pt x="1554" y="596"/>
                  </a:lnTo>
                  <a:lnTo>
                    <a:pt x="1556" y="679"/>
                  </a:lnTo>
                  <a:lnTo>
                    <a:pt x="1553" y="780"/>
                  </a:lnTo>
                  <a:lnTo>
                    <a:pt x="1544" y="879"/>
                  </a:lnTo>
                  <a:lnTo>
                    <a:pt x="1530" y="978"/>
                  </a:lnTo>
                  <a:lnTo>
                    <a:pt x="1509" y="1073"/>
                  </a:lnTo>
                  <a:lnTo>
                    <a:pt x="1483" y="1167"/>
                  </a:lnTo>
                  <a:lnTo>
                    <a:pt x="1453" y="1258"/>
                  </a:lnTo>
                  <a:lnTo>
                    <a:pt x="1416" y="1348"/>
                  </a:lnTo>
                  <a:lnTo>
                    <a:pt x="1376" y="1435"/>
                  </a:lnTo>
                  <a:lnTo>
                    <a:pt x="1330" y="1518"/>
                  </a:lnTo>
                  <a:lnTo>
                    <a:pt x="1280" y="1599"/>
                  </a:lnTo>
                  <a:lnTo>
                    <a:pt x="1226" y="1676"/>
                  </a:lnTo>
                  <a:lnTo>
                    <a:pt x="1167" y="1750"/>
                  </a:lnTo>
                  <a:lnTo>
                    <a:pt x="1104" y="1821"/>
                  </a:lnTo>
                  <a:lnTo>
                    <a:pt x="1037" y="1888"/>
                  </a:lnTo>
                  <a:lnTo>
                    <a:pt x="967" y="1952"/>
                  </a:lnTo>
                  <a:lnTo>
                    <a:pt x="893" y="2010"/>
                  </a:lnTo>
                  <a:lnTo>
                    <a:pt x="816" y="2066"/>
                  </a:lnTo>
                  <a:lnTo>
                    <a:pt x="736" y="2117"/>
                  </a:lnTo>
                  <a:lnTo>
                    <a:pt x="653" y="2162"/>
                  </a:lnTo>
                  <a:lnTo>
                    <a:pt x="567" y="2204"/>
                  </a:lnTo>
                  <a:lnTo>
                    <a:pt x="477" y="2241"/>
                  </a:lnTo>
                  <a:lnTo>
                    <a:pt x="386" y="2272"/>
                  </a:lnTo>
                  <a:lnTo>
                    <a:pt x="293" y="2298"/>
                  </a:lnTo>
                  <a:lnTo>
                    <a:pt x="197" y="2320"/>
                  </a:lnTo>
                  <a:lnTo>
                    <a:pt x="99" y="2335"/>
                  </a:lnTo>
                  <a:lnTo>
                    <a:pt x="0" y="2345"/>
                  </a:lnTo>
                  <a:lnTo>
                    <a:pt x="44" y="2314"/>
                  </a:lnTo>
                  <a:lnTo>
                    <a:pt x="84" y="2278"/>
                  </a:lnTo>
                  <a:lnTo>
                    <a:pt x="123" y="2236"/>
                  </a:lnTo>
                  <a:lnTo>
                    <a:pt x="159" y="2190"/>
                  </a:lnTo>
                  <a:lnTo>
                    <a:pt x="194" y="2139"/>
                  </a:lnTo>
                  <a:lnTo>
                    <a:pt x="225" y="2083"/>
                  </a:lnTo>
                  <a:lnTo>
                    <a:pt x="255" y="2025"/>
                  </a:lnTo>
                  <a:lnTo>
                    <a:pt x="283" y="1962"/>
                  </a:lnTo>
                  <a:lnTo>
                    <a:pt x="308" y="1895"/>
                  </a:lnTo>
                  <a:lnTo>
                    <a:pt x="331" y="1825"/>
                  </a:lnTo>
                  <a:lnTo>
                    <a:pt x="353" y="1752"/>
                  </a:lnTo>
                  <a:lnTo>
                    <a:pt x="371" y="1676"/>
                  </a:lnTo>
                  <a:lnTo>
                    <a:pt x="388" y="1597"/>
                  </a:lnTo>
                  <a:lnTo>
                    <a:pt x="403" y="1517"/>
                  </a:lnTo>
                  <a:lnTo>
                    <a:pt x="417" y="1434"/>
                  </a:lnTo>
                  <a:lnTo>
                    <a:pt x="427" y="1350"/>
                  </a:lnTo>
                  <a:lnTo>
                    <a:pt x="436" y="1263"/>
                  </a:lnTo>
                  <a:lnTo>
                    <a:pt x="443" y="1175"/>
                  </a:lnTo>
                  <a:lnTo>
                    <a:pt x="448" y="1087"/>
                  </a:lnTo>
                  <a:lnTo>
                    <a:pt x="451" y="998"/>
                  </a:lnTo>
                  <a:lnTo>
                    <a:pt x="452" y="909"/>
                  </a:lnTo>
                  <a:lnTo>
                    <a:pt x="452" y="818"/>
                  </a:lnTo>
                  <a:lnTo>
                    <a:pt x="449" y="728"/>
                  </a:lnTo>
                  <a:lnTo>
                    <a:pt x="445" y="639"/>
                  </a:lnTo>
                  <a:lnTo>
                    <a:pt x="439" y="550"/>
                  </a:lnTo>
                  <a:lnTo>
                    <a:pt x="432" y="461"/>
                  </a:lnTo>
                  <a:lnTo>
                    <a:pt x="422" y="373"/>
                  </a:lnTo>
                  <a:lnTo>
                    <a:pt x="411" y="287"/>
                  </a:lnTo>
                  <a:lnTo>
                    <a:pt x="452" y="277"/>
                  </a:lnTo>
                  <a:lnTo>
                    <a:pt x="491" y="261"/>
                  </a:lnTo>
                  <a:lnTo>
                    <a:pt x="527" y="241"/>
                  </a:lnTo>
                  <a:lnTo>
                    <a:pt x="561" y="216"/>
                  </a:lnTo>
                  <a:lnTo>
                    <a:pt x="591" y="188"/>
                  </a:lnTo>
                  <a:lnTo>
                    <a:pt x="616" y="156"/>
                  </a:lnTo>
                  <a:lnTo>
                    <a:pt x="639" y="121"/>
                  </a:lnTo>
                  <a:lnTo>
                    <a:pt x="656" y="84"/>
                  </a:lnTo>
                  <a:lnTo>
                    <a:pt x="669" y="43"/>
                  </a:lnTo>
                  <a:lnTo>
                    <a:pt x="676"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8" name="Freeform 11"/>
            <p:cNvSpPr>
              <a:spLocks/>
            </p:cNvSpPr>
            <p:nvPr/>
          </p:nvSpPr>
          <p:spPr bwMode="auto">
            <a:xfrm>
              <a:off x="2763962" y="3019056"/>
              <a:ext cx="2366651" cy="2628454"/>
            </a:xfrm>
            <a:custGeom>
              <a:avLst/>
              <a:gdLst/>
              <a:ahLst/>
              <a:cxnLst>
                <a:cxn ang="0">
                  <a:pos x="1651" y="37"/>
                </a:cxn>
                <a:cxn ang="0">
                  <a:pos x="1694" y="102"/>
                </a:cxn>
                <a:cxn ang="0">
                  <a:pos x="1753" y="154"/>
                </a:cxn>
                <a:cxn ang="0">
                  <a:pos x="1822" y="191"/>
                </a:cxn>
                <a:cxn ang="0">
                  <a:pos x="1900" y="210"/>
                </a:cxn>
                <a:cxn ang="0">
                  <a:pos x="1972" y="211"/>
                </a:cxn>
                <a:cxn ang="0">
                  <a:pos x="2013" y="293"/>
                </a:cxn>
                <a:cxn ang="0">
                  <a:pos x="2030" y="470"/>
                </a:cxn>
                <a:cxn ang="0">
                  <a:pos x="2040" y="648"/>
                </a:cxn>
                <a:cxn ang="0">
                  <a:pos x="2043" y="829"/>
                </a:cxn>
                <a:cxn ang="0">
                  <a:pos x="2039" y="1007"/>
                </a:cxn>
                <a:cxn ang="0">
                  <a:pos x="2027" y="1183"/>
                </a:cxn>
                <a:cxn ang="0">
                  <a:pos x="2008" y="1354"/>
                </a:cxn>
                <a:cxn ang="0">
                  <a:pos x="1979" y="1517"/>
                </a:cxn>
                <a:cxn ang="0">
                  <a:pos x="1944" y="1672"/>
                </a:cxn>
                <a:cxn ang="0">
                  <a:pos x="1899" y="1815"/>
                </a:cxn>
                <a:cxn ang="0">
                  <a:pos x="1846" y="1945"/>
                </a:cxn>
                <a:cxn ang="0">
                  <a:pos x="1785" y="2059"/>
                </a:cxn>
                <a:cxn ang="0">
                  <a:pos x="1714" y="2156"/>
                </a:cxn>
                <a:cxn ang="0">
                  <a:pos x="1635" y="2234"/>
                </a:cxn>
                <a:cxn ang="0">
                  <a:pos x="1534" y="2268"/>
                </a:cxn>
                <a:cxn ang="0">
                  <a:pos x="1373" y="2266"/>
                </a:cxn>
                <a:cxn ang="0">
                  <a:pos x="1170" y="2241"/>
                </a:cxn>
                <a:cxn ang="0">
                  <a:pos x="976" y="2193"/>
                </a:cxn>
                <a:cxn ang="0">
                  <a:pos x="792" y="2122"/>
                </a:cxn>
                <a:cxn ang="0">
                  <a:pos x="619" y="2032"/>
                </a:cxn>
                <a:cxn ang="0">
                  <a:pos x="458" y="1922"/>
                </a:cxn>
                <a:cxn ang="0">
                  <a:pos x="312" y="1796"/>
                </a:cxn>
                <a:cxn ang="0">
                  <a:pos x="181" y="1653"/>
                </a:cxn>
                <a:cxn ang="0">
                  <a:pos x="67" y="1495"/>
                </a:cxn>
                <a:cxn ang="0">
                  <a:pos x="5" y="1368"/>
                </a:cxn>
                <a:cxn ang="0">
                  <a:pos x="1" y="1279"/>
                </a:cxn>
                <a:cxn ang="0">
                  <a:pos x="20" y="1186"/>
                </a:cxn>
                <a:cxn ang="0">
                  <a:pos x="61" y="1091"/>
                </a:cxn>
                <a:cxn ang="0">
                  <a:pos x="123" y="995"/>
                </a:cxn>
                <a:cxn ang="0">
                  <a:pos x="202" y="899"/>
                </a:cxn>
                <a:cxn ang="0">
                  <a:pos x="299" y="801"/>
                </a:cxn>
                <a:cxn ang="0">
                  <a:pos x="408" y="705"/>
                </a:cxn>
                <a:cxn ang="0">
                  <a:pos x="530" y="610"/>
                </a:cxn>
                <a:cxn ang="0">
                  <a:pos x="663" y="516"/>
                </a:cxn>
                <a:cxn ang="0">
                  <a:pos x="802" y="425"/>
                </a:cxn>
                <a:cxn ang="0">
                  <a:pos x="949" y="337"/>
                </a:cxn>
                <a:cxn ang="0">
                  <a:pos x="1100" y="254"/>
                </a:cxn>
                <a:cxn ang="0">
                  <a:pos x="1253" y="174"/>
                </a:cxn>
                <a:cxn ang="0">
                  <a:pos x="1408" y="100"/>
                </a:cxn>
                <a:cxn ang="0">
                  <a:pos x="1560" y="32"/>
                </a:cxn>
              </a:cxnLst>
              <a:rect l="0" t="0" r="r" b="b"/>
              <a:pathLst>
                <a:path w="2043" h="2269">
                  <a:moveTo>
                    <a:pt x="1635" y="0"/>
                  </a:moveTo>
                  <a:lnTo>
                    <a:pt x="1651" y="37"/>
                  </a:lnTo>
                  <a:lnTo>
                    <a:pt x="1671" y="70"/>
                  </a:lnTo>
                  <a:lnTo>
                    <a:pt x="1694" y="102"/>
                  </a:lnTo>
                  <a:lnTo>
                    <a:pt x="1722" y="129"/>
                  </a:lnTo>
                  <a:lnTo>
                    <a:pt x="1753" y="154"/>
                  </a:lnTo>
                  <a:lnTo>
                    <a:pt x="1787" y="175"/>
                  </a:lnTo>
                  <a:lnTo>
                    <a:pt x="1822" y="191"/>
                  </a:lnTo>
                  <a:lnTo>
                    <a:pt x="1861" y="203"/>
                  </a:lnTo>
                  <a:lnTo>
                    <a:pt x="1900" y="210"/>
                  </a:lnTo>
                  <a:lnTo>
                    <a:pt x="1942" y="213"/>
                  </a:lnTo>
                  <a:lnTo>
                    <a:pt x="1972" y="211"/>
                  </a:lnTo>
                  <a:lnTo>
                    <a:pt x="2002" y="207"/>
                  </a:lnTo>
                  <a:lnTo>
                    <a:pt x="2013" y="293"/>
                  </a:lnTo>
                  <a:lnTo>
                    <a:pt x="2023" y="381"/>
                  </a:lnTo>
                  <a:lnTo>
                    <a:pt x="2030" y="470"/>
                  </a:lnTo>
                  <a:lnTo>
                    <a:pt x="2036" y="559"/>
                  </a:lnTo>
                  <a:lnTo>
                    <a:pt x="2040" y="648"/>
                  </a:lnTo>
                  <a:lnTo>
                    <a:pt x="2043" y="738"/>
                  </a:lnTo>
                  <a:lnTo>
                    <a:pt x="2043" y="829"/>
                  </a:lnTo>
                  <a:lnTo>
                    <a:pt x="2042" y="918"/>
                  </a:lnTo>
                  <a:lnTo>
                    <a:pt x="2039" y="1007"/>
                  </a:lnTo>
                  <a:lnTo>
                    <a:pt x="2034" y="1095"/>
                  </a:lnTo>
                  <a:lnTo>
                    <a:pt x="2027" y="1183"/>
                  </a:lnTo>
                  <a:lnTo>
                    <a:pt x="2018" y="1270"/>
                  </a:lnTo>
                  <a:lnTo>
                    <a:pt x="2008" y="1354"/>
                  </a:lnTo>
                  <a:lnTo>
                    <a:pt x="1994" y="1437"/>
                  </a:lnTo>
                  <a:lnTo>
                    <a:pt x="1979" y="1517"/>
                  </a:lnTo>
                  <a:lnTo>
                    <a:pt x="1962" y="1596"/>
                  </a:lnTo>
                  <a:lnTo>
                    <a:pt x="1944" y="1672"/>
                  </a:lnTo>
                  <a:lnTo>
                    <a:pt x="1922" y="1745"/>
                  </a:lnTo>
                  <a:lnTo>
                    <a:pt x="1899" y="1815"/>
                  </a:lnTo>
                  <a:lnTo>
                    <a:pt x="1874" y="1882"/>
                  </a:lnTo>
                  <a:lnTo>
                    <a:pt x="1846" y="1945"/>
                  </a:lnTo>
                  <a:lnTo>
                    <a:pt x="1816" y="2003"/>
                  </a:lnTo>
                  <a:lnTo>
                    <a:pt x="1785" y="2059"/>
                  </a:lnTo>
                  <a:lnTo>
                    <a:pt x="1750" y="2110"/>
                  </a:lnTo>
                  <a:lnTo>
                    <a:pt x="1714" y="2156"/>
                  </a:lnTo>
                  <a:lnTo>
                    <a:pt x="1675" y="2198"/>
                  </a:lnTo>
                  <a:lnTo>
                    <a:pt x="1635" y="2234"/>
                  </a:lnTo>
                  <a:lnTo>
                    <a:pt x="1591" y="2265"/>
                  </a:lnTo>
                  <a:lnTo>
                    <a:pt x="1534" y="2268"/>
                  </a:lnTo>
                  <a:lnTo>
                    <a:pt x="1476" y="2269"/>
                  </a:lnTo>
                  <a:lnTo>
                    <a:pt x="1373" y="2266"/>
                  </a:lnTo>
                  <a:lnTo>
                    <a:pt x="1271" y="2257"/>
                  </a:lnTo>
                  <a:lnTo>
                    <a:pt x="1170" y="2241"/>
                  </a:lnTo>
                  <a:lnTo>
                    <a:pt x="1072" y="2219"/>
                  </a:lnTo>
                  <a:lnTo>
                    <a:pt x="976" y="2193"/>
                  </a:lnTo>
                  <a:lnTo>
                    <a:pt x="882" y="2161"/>
                  </a:lnTo>
                  <a:lnTo>
                    <a:pt x="792" y="2122"/>
                  </a:lnTo>
                  <a:lnTo>
                    <a:pt x="704" y="2079"/>
                  </a:lnTo>
                  <a:lnTo>
                    <a:pt x="619" y="2032"/>
                  </a:lnTo>
                  <a:lnTo>
                    <a:pt x="537" y="1979"/>
                  </a:lnTo>
                  <a:lnTo>
                    <a:pt x="458" y="1922"/>
                  </a:lnTo>
                  <a:lnTo>
                    <a:pt x="383" y="1861"/>
                  </a:lnTo>
                  <a:lnTo>
                    <a:pt x="312" y="1796"/>
                  </a:lnTo>
                  <a:lnTo>
                    <a:pt x="244" y="1726"/>
                  </a:lnTo>
                  <a:lnTo>
                    <a:pt x="181" y="1653"/>
                  </a:lnTo>
                  <a:lnTo>
                    <a:pt x="121" y="1576"/>
                  </a:lnTo>
                  <a:lnTo>
                    <a:pt x="67" y="1495"/>
                  </a:lnTo>
                  <a:lnTo>
                    <a:pt x="17" y="1411"/>
                  </a:lnTo>
                  <a:lnTo>
                    <a:pt x="5" y="1368"/>
                  </a:lnTo>
                  <a:lnTo>
                    <a:pt x="0" y="1323"/>
                  </a:lnTo>
                  <a:lnTo>
                    <a:pt x="1" y="1279"/>
                  </a:lnTo>
                  <a:lnTo>
                    <a:pt x="8" y="1232"/>
                  </a:lnTo>
                  <a:lnTo>
                    <a:pt x="20" y="1186"/>
                  </a:lnTo>
                  <a:lnTo>
                    <a:pt x="38" y="1139"/>
                  </a:lnTo>
                  <a:lnTo>
                    <a:pt x="61" y="1091"/>
                  </a:lnTo>
                  <a:lnTo>
                    <a:pt x="90" y="1044"/>
                  </a:lnTo>
                  <a:lnTo>
                    <a:pt x="123" y="995"/>
                  </a:lnTo>
                  <a:lnTo>
                    <a:pt x="161" y="947"/>
                  </a:lnTo>
                  <a:lnTo>
                    <a:pt x="202" y="899"/>
                  </a:lnTo>
                  <a:lnTo>
                    <a:pt x="248" y="850"/>
                  </a:lnTo>
                  <a:lnTo>
                    <a:pt x="299" y="801"/>
                  </a:lnTo>
                  <a:lnTo>
                    <a:pt x="351" y="753"/>
                  </a:lnTo>
                  <a:lnTo>
                    <a:pt x="408" y="705"/>
                  </a:lnTo>
                  <a:lnTo>
                    <a:pt x="468" y="657"/>
                  </a:lnTo>
                  <a:lnTo>
                    <a:pt x="530" y="610"/>
                  </a:lnTo>
                  <a:lnTo>
                    <a:pt x="595" y="562"/>
                  </a:lnTo>
                  <a:lnTo>
                    <a:pt x="663" y="516"/>
                  </a:lnTo>
                  <a:lnTo>
                    <a:pt x="731" y="470"/>
                  </a:lnTo>
                  <a:lnTo>
                    <a:pt x="802" y="425"/>
                  </a:lnTo>
                  <a:lnTo>
                    <a:pt x="875" y="381"/>
                  </a:lnTo>
                  <a:lnTo>
                    <a:pt x="949" y="337"/>
                  </a:lnTo>
                  <a:lnTo>
                    <a:pt x="1024" y="294"/>
                  </a:lnTo>
                  <a:lnTo>
                    <a:pt x="1100" y="254"/>
                  </a:lnTo>
                  <a:lnTo>
                    <a:pt x="1177" y="213"/>
                  </a:lnTo>
                  <a:lnTo>
                    <a:pt x="1253" y="174"/>
                  </a:lnTo>
                  <a:lnTo>
                    <a:pt x="1331" y="136"/>
                  </a:lnTo>
                  <a:lnTo>
                    <a:pt x="1408" y="100"/>
                  </a:lnTo>
                  <a:lnTo>
                    <a:pt x="1484" y="65"/>
                  </a:lnTo>
                  <a:lnTo>
                    <a:pt x="1560" y="32"/>
                  </a:lnTo>
                  <a:lnTo>
                    <a:pt x="1635"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9" name="Freeform 12"/>
            <p:cNvSpPr>
              <a:spLocks/>
            </p:cNvSpPr>
            <p:nvPr/>
          </p:nvSpPr>
          <p:spPr bwMode="auto">
            <a:xfrm>
              <a:off x="2795240" y="1777230"/>
              <a:ext cx="2159294" cy="971914"/>
            </a:xfrm>
            <a:custGeom>
              <a:avLst/>
              <a:gdLst/>
              <a:ahLst/>
              <a:cxnLst>
                <a:cxn ang="0">
                  <a:pos x="1449" y="0"/>
                </a:cxn>
                <a:cxn ang="0">
                  <a:pos x="1532" y="2"/>
                </a:cxn>
                <a:cxn ang="0">
                  <a:pos x="1614" y="8"/>
                </a:cxn>
                <a:cxn ang="0">
                  <a:pos x="1694" y="18"/>
                </a:cxn>
                <a:cxn ang="0">
                  <a:pos x="1730" y="84"/>
                </a:cxn>
                <a:cxn ang="0">
                  <a:pos x="1761" y="150"/>
                </a:cxn>
                <a:cxn ang="0">
                  <a:pos x="1785" y="217"/>
                </a:cxn>
                <a:cxn ang="0">
                  <a:pos x="1805" y="286"/>
                </a:cxn>
                <a:cxn ang="0">
                  <a:pos x="1821" y="354"/>
                </a:cxn>
                <a:cxn ang="0">
                  <a:pos x="1835" y="424"/>
                </a:cxn>
                <a:cxn ang="0">
                  <a:pos x="1846" y="494"/>
                </a:cxn>
                <a:cxn ang="0">
                  <a:pos x="1856" y="564"/>
                </a:cxn>
                <a:cxn ang="0">
                  <a:pos x="1864" y="634"/>
                </a:cxn>
                <a:cxn ang="0">
                  <a:pos x="1826" y="642"/>
                </a:cxn>
                <a:cxn ang="0">
                  <a:pos x="1789" y="655"/>
                </a:cxn>
                <a:cxn ang="0">
                  <a:pos x="1754" y="671"/>
                </a:cxn>
                <a:cxn ang="0">
                  <a:pos x="1722" y="692"/>
                </a:cxn>
                <a:cxn ang="0">
                  <a:pos x="1693" y="716"/>
                </a:cxn>
                <a:cxn ang="0">
                  <a:pos x="1666" y="743"/>
                </a:cxn>
                <a:cxn ang="0">
                  <a:pos x="1643" y="773"/>
                </a:cxn>
                <a:cxn ang="0">
                  <a:pos x="1624" y="806"/>
                </a:cxn>
                <a:cxn ang="0">
                  <a:pos x="1545" y="773"/>
                </a:cxn>
                <a:cxn ang="0">
                  <a:pos x="1466" y="744"/>
                </a:cxn>
                <a:cxn ang="0">
                  <a:pos x="1386" y="717"/>
                </a:cxn>
                <a:cxn ang="0">
                  <a:pos x="1306" y="692"/>
                </a:cxn>
                <a:cxn ang="0">
                  <a:pos x="1226" y="672"/>
                </a:cxn>
                <a:cxn ang="0">
                  <a:pos x="1146" y="654"/>
                </a:cxn>
                <a:cxn ang="0">
                  <a:pos x="1067" y="639"/>
                </a:cxn>
                <a:cxn ang="0">
                  <a:pos x="988" y="626"/>
                </a:cxn>
                <a:cxn ang="0">
                  <a:pos x="910" y="616"/>
                </a:cxn>
                <a:cxn ang="0">
                  <a:pos x="834" y="610"/>
                </a:cxn>
                <a:cxn ang="0">
                  <a:pos x="759" y="607"/>
                </a:cxn>
                <a:cxn ang="0">
                  <a:pos x="685" y="606"/>
                </a:cxn>
                <a:cxn ang="0">
                  <a:pos x="613" y="609"/>
                </a:cxn>
                <a:cxn ang="0">
                  <a:pos x="543" y="614"/>
                </a:cxn>
                <a:cxn ang="0">
                  <a:pos x="475" y="623"/>
                </a:cxn>
                <a:cxn ang="0">
                  <a:pos x="409" y="635"/>
                </a:cxn>
                <a:cxn ang="0">
                  <a:pos x="347" y="650"/>
                </a:cxn>
                <a:cxn ang="0">
                  <a:pos x="287" y="667"/>
                </a:cxn>
                <a:cxn ang="0">
                  <a:pos x="230" y="688"/>
                </a:cxn>
                <a:cxn ang="0">
                  <a:pos x="176" y="712"/>
                </a:cxn>
                <a:cxn ang="0">
                  <a:pos x="127" y="739"/>
                </a:cxn>
                <a:cxn ang="0">
                  <a:pos x="80" y="769"/>
                </a:cxn>
                <a:cxn ang="0">
                  <a:pos x="38" y="803"/>
                </a:cxn>
                <a:cxn ang="0">
                  <a:pos x="0" y="839"/>
                </a:cxn>
                <a:cxn ang="0">
                  <a:pos x="51" y="757"/>
                </a:cxn>
                <a:cxn ang="0">
                  <a:pos x="105" y="678"/>
                </a:cxn>
                <a:cxn ang="0">
                  <a:pos x="164" y="603"/>
                </a:cxn>
                <a:cxn ang="0">
                  <a:pos x="228" y="531"/>
                </a:cxn>
                <a:cxn ang="0">
                  <a:pos x="295" y="463"/>
                </a:cxn>
                <a:cxn ang="0">
                  <a:pos x="366" y="398"/>
                </a:cxn>
                <a:cxn ang="0">
                  <a:pos x="441" y="339"/>
                </a:cxn>
                <a:cxn ang="0">
                  <a:pos x="519" y="283"/>
                </a:cxn>
                <a:cxn ang="0">
                  <a:pos x="600" y="231"/>
                </a:cxn>
                <a:cxn ang="0">
                  <a:pos x="685" y="185"/>
                </a:cxn>
                <a:cxn ang="0">
                  <a:pos x="772" y="143"/>
                </a:cxn>
                <a:cxn ang="0">
                  <a:pos x="863" y="106"/>
                </a:cxn>
                <a:cxn ang="0">
                  <a:pos x="955" y="74"/>
                </a:cxn>
                <a:cxn ang="0">
                  <a:pos x="1050" y="48"/>
                </a:cxn>
                <a:cxn ang="0">
                  <a:pos x="1146" y="27"/>
                </a:cxn>
                <a:cxn ang="0">
                  <a:pos x="1246" y="12"/>
                </a:cxn>
                <a:cxn ang="0">
                  <a:pos x="1347" y="3"/>
                </a:cxn>
                <a:cxn ang="0">
                  <a:pos x="1449" y="0"/>
                </a:cxn>
              </a:cxnLst>
              <a:rect l="0" t="0" r="r" b="b"/>
              <a:pathLst>
                <a:path w="1864" h="839">
                  <a:moveTo>
                    <a:pt x="1449" y="0"/>
                  </a:moveTo>
                  <a:lnTo>
                    <a:pt x="1532" y="2"/>
                  </a:lnTo>
                  <a:lnTo>
                    <a:pt x="1614" y="8"/>
                  </a:lnTo>
                  <a:lnTo>
                    <a:pt x="1694" y="18"/>
                  </a:lnTo>
                  <a:lnTo>
                    <a:pt x="1730" y="84"/>
                  </a:lnTo>
                  <a:lnTo>
                    <a:pt x="1761" y="150"/>
                  </a:lnTo>
                  <a:lnTo>
                    <a:pt x="1785" y="217"/>
                  </a:lnTo>
                  <a:lnTo>
                    <a:pt x="1805" y="286"/>
                  </a:lnTo>
                  <a:lnTo>
                    <a:pt x="1821" y="354"/>
                  </a:lnTo>
                  <a:lnTo>
                    <a:pt x="1835" y="424"/>
                  </a:lnTo>
                  <a:lnTo>
                    <a:pt x="1846" y="494"/>
                  </a:lnTo>
                  <a:lnTo>
                    <a:pt x="1856" y="564"/>
                  </a:lnTo>
                  <a:lnTo>
                    <a:pt x="1864" y="634"/>
                  </a:lnTo>
                  <a:lnTo>
                    <a:pt x="1826" y="642"/>
                  </a:lnTo>
                  <a:lnTo>
                    <a:pt x="1789" y="655"/>
                  </a:lnTo>
                  <a:lnTo>
                    <a:pt x="1754" y="671"/>
                  </a:lnTo>
                  <a:lnTo>
                    <a:pt x="1722" y="692"/>
                  </a:lnTo>
                  <a:lnTo>
                    <a:pt x="1693" y="716"/>
                  </a:lnTo>
                  <a:lnTo>
                    <a:pt x="1666" y="743"/>
                  </a:lnTo>
                  <a:lnTo>
                    <a:pt x="1643" y="773"/>
                  </a:lnTo>
                  <a:lnTo>
                    <a:pt x="1624" y="806"/>
                  </a:lnTo>
                  <a:lnTo>
                    <a:pt x="1545" y="773"/>
                  </a:lnTo>
                  <a:lnTo>
                    <a:pt x="1466" y="744"/>
                  </a:lnTo>
                  <a:lnTo>
                    <a:pt x="1386" y="717"/>
                  </a:lnTo>
                  <a:lnTo>
                    <a:pt x="1306" y="692"/>
                  </a:lnTo>
                  <a:lnTo>
                    <a:pt x="1226" y="672"/>
                  </a:lnTo>
                  <a:lnTo>
                    <a:pt x="1146" y="654"/>
                  </a:lnTo>
                  <a:lnTo>
                    <a:pt x="1067" y="639"/>
                  </a:lnTo>
                  <a:lnTo>
                    <a:pt x="988" y="626"/>
                  </a:lnTo>
                  <a:lnTo>
                    <a:pt x="910" y="616"/>
                  </a:lnTo>
                  <a:lnTo>
                    <a:pt x="834" y="610"/>
                  </a:lnTo>
                  <a:lnTo>
                    <a:pt x="759" y="607"/>
                  </a:lnTo>
                  <a:lnTo>
                    <a:pt x="685" y="606"/>
                  </a:lnTo>
                  <a:lnTo>
                    <a:pt x="613" y="609"/>
                  </a:lnTo>
                  <a:lnTo>
                    <a:pt x="543" y="614"/>
                  </a:lnTo>
                  <a:lnTo>
                    <a:pt x="475" y="623"/>
                  </a:lnTo>
                  <a:lnTo>
                    <a:pt x="409" y="635"/>
                  </a:lnTo>
                  <a:lnTo>
                    <a:pt x="347" y="650"/>
                  </a:lnTo>
                  <a:lnTo>
                    <a:pt x="287" y="667"/>
                  </a:lnTo>
                  <a:lnTo>
                    <a:pt x="230" y="688"/>
                  </a:lnTo>
                  <a:lnTo>
                    <a:pt x="176" y="712"/>
                  </a:lnTo>
                  <a:lnTo>
                    <a:pt x="127" y="739"/>
                  </a:lnTo>
                  <a:lnTo>
                    <a:pt x="80" y="769"/>
                  </a:lnTo>
                  <a:lnTo>
                    <a:pt x="38" y="803"/>
                  </a:lnTo>
                  <a:lnTo>
                    <a:pt x="0" y="839"/>
                  </a:lnTo>
                  <a:lnTo>
                    <a:pt x="51" y="757"/>
                  </a:lnTo>
                  <a:lnTo>
                    <a:pt x="105" y="678"/>
                  </a:lnTo>
                  <a:lnTo>
                    <a:pt x="164" y="603"/>
                  </a:lnTo>
                  <a:lnTo>
                    <a:pt x="228" y="531"/>
                  </a:lnTo>
                  <a:lnTo>
                    <a:pt x="295" y="463"/>
                  </a:lnTo>
                  <a:lnTo>
                    <a:pt x="366" y="398"/>
                  </a:lnTo>
                  <a:lnTo>
                    <a:pt x="441" y="339"/>
                  </a:lnTo>
                  <a:lnTo>
                    <a:pt x="519" y="283"/>
                  </a:lnTo>
                  <a:lnTo>
                    <a:pt x="600" y="231"/>
                  </a:lnTo>
                  <a:lnTo>
                    <a:pt x="685" y="185"/>
                  </a:lnTo>
                  <a:lnTo>
                    <a:pt x="772" y="143"/>
                  </a:lnTo>
                  <a:lnTo>
                    <a:pt x="863" y="106"/>
                  </a:lnTo>
                  <a:lnTo>
                    <a:pt x="955" y="74"/>
                  </a:lnTo>
                  <a:lnTo>
                    <a:pt x="1050" y="48"/>
                  </a:lnTo>
                  <a:lnTo>
                    <a:pt x="1146" y="27"/>
                  </a:lnTo>
                  <a:lnTo>
                    <a:pt x="1246" y="12"/>
                  </a:lnTo>
                  <a:lnTo>
                    <a:pt x="1347" y="3"/>
                  </a:lnTo>
                  <a:lnTo>
                    <a:pt x="1449"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0" name="Freeform 13"/>
            <p:cNvSpPr>
              <a:spLocks/>
            </p:cNvSpPr>
            <p:nvPr/>
          </p:nvSpPr>
          <p:spPr bwMode="auto">
            <a:xfrm>
              <a:off x="2539229" y="2479232"/>
              <a:ext cx="2137284" cy="2174354"/>
            </a:xfrm>
            <a:custGeom>
              <a:avLst/>
              <a:gdLst/>
              <a:ahLst/>
              <a:cxnLst>
                <a:cxn ang="0">
                  <a:pos x="980" y="1"/>
                </a:cxn>
                <a:cxn ang="0">
                  <a:pos x="1132" y="10"/>
                </a:cxn>
                <a:cxn ang="0">
                  <a:pos x="1288" y="33"/>
                </a:cxn>
                <a:cxn ang="0">
                  <a:pos x="1447" y="66"/>
                </a:cxn>
                <a:cxn ang="0">
                  <a:pos x="1608" y="111"/>
                </a:cxn>
                <a:cxn ang="0">
                  <a:pos x="1766" y="167"/>
                </a:cxn>
                <a:cxn ang="0">
                  <a:pos x="1833" y="225"/>
                </a:cxn>
                <a:cxn ang="0">
                  <a:pos x="1815" y="279"/>
                </a:cxn>
                <a:cxn ang="0">
                  <a:pos x="1808" y="331"/>
                </a:cxn>
                <a:cxn ang="0">
                  <a:pos x="1810" y="391"/>
                </a:cxn>
                <a:cxn ang="0">
                  <a:pos x="1829" y="466"/>
                </a:cxn>
                <a:cxn ang="0">
                  <a:pos x="1678" y="531"/>
                </a:cxn>
                <a:cxn ang="0">
                  <a:pos x="1525" y="602"/>
                </a:cxn>
                <a:cxn ang="0">
                  <a:pos x="1371" y="679"/>
                </a:cxn>
                <a:cxn ang="0">
                  <a:pos x="1218" y="760"/>
                </a:cxn>
                <a:cxn ang="0">
                  <a:pos x="1069" y="847"/>
                </a:cxn>
                <a:cxn ang="0">
                  <a:pos x="925" y="936"/>
                </a:cxn>
                <a:cxn ang="0">
                  <a:pos x="789" y="1028"/>
                </a:cxn>
                <a:cxn ang="0">
                  <a:pos x="662" y="1123"/>
                </a:cxn>
                <a:cxn ang="0">
                  <a:pos x="545" y="1219"/>
                </a:cxn>
                <a:cxn ang="0">
                  <a:pos x="442" y="1316"/>
                </a:cxn>
                <a:cxn ang="0">
                  <a:pos x="355" y="1413"/>
                </a:cxn>
                <a:cxn ang="0">
                  <a:pos x="284" y="1510"/>
                </a:cxn>
                <a:cxn ang="0">
                  <a:pos x="232" y="1605"/>
                </a:cxn>
                <a:cxn ang="0">
                  <a:pos x="202" y="1698"/>
                </a:cxn>
                <a:cxn ang="0">
                  <a:pos x="194" y="1789"/>
                </a:cxn>
                <a:cxn ang="0">
                  <a:pos x="211" y="1877"/>
                </a:cxn>
                <a:cxn ang="0">
                  <a:pos x="149" y="1751"/>
                </a:cxn>
                <a:cxn ang="0">
                  <a:pos x="97" y="1626"/>
                </a:cxn>
                <a:cxn ang="0">
                  <a:pos x="56" y="1498"/>
                </a:cxn>
                <a:cxn ang="0">
                  <a:pos x="25" y="1365"/>
                </a:cxn>
                <a:cxn ang="0">
                  <a:pos x="6" y="1222"/>
                </a:cxn>
                <a:cxn ang="0">
                  <a:pos x="0" y="1065"/>
                </a:cxn>
                <a:cxn ang="0">
                  <a:pos x="12" y="866"/>
                </a:cxn>
                <a:cxn ang="0">
                  <a:pos x="47" y="673"/>
                </a:cxn>
                <a:cxn ang="0">
                  <a:pos x="101" y="490"/>
                </a:cxn>
                <a:cxn ang="0">
                  <a:pos x="177" y="316"/>
                </a:cxn>
                <a:cxn ang="0">
                  <a:pos x="261" y="197"/>
                </a:cxn>
                <a:cxn ang="0">
                  <a:pos x="349" y="133"/>
                </a:cxn>
                <a:cxn ang="0">
                  <a:pos x="452" y="82"/>
                </a:cxn>
                <a:cxn ang="0">
                  <a:pos x="569" y="44"/>
                </a:cxn>
                <a:cxn ang="0">
                  <a:pos x="697" y="17"/>
                </a:cxn>
                <a:cxn ang="0">
                  <a:pos x="835" y="3"/>
                </a:cxn>
              </a:cxnLst>
              <a:rect l="0" t="0" r="r" b="b"/>
              <a:pathLst>
                <a:path w="1845" h="1877">
                  <a:moveTo>
                    <a:pt x="907" y="0"/>
                  </a:moveTo>
                  <a:lnTo>
                    <a:pt x="980" y="1"/>
                  </a:lnTo>
                  <a:lnTo>
                    <a:pt x="1056" y="4"/>
                  </a:lnTo>
                  <a:lnTo>
                    <a:pt x="1132" y="10"/>
                  </a:lnTo>
                  <a:lnTo>
                    <a:pt x="1210" y="20"/>
                  </a:lnTo>
                  <a:lnTo>
                    <a:pt x="1288" y="33"/>
                  </a:lnTo>
                  <a:lnTo>
                    <a:pt x="1367" y="48"/>
                  </a:lnTo>
                  <a:lnTo>
                    <a:pt x="1447" y="66"/>
                  </a:lnTo>
                  <a:lnTo>
                    <a:pt x="1528" y="86"/>
                  </a:lnTo>
                  <a:lnTo>
                    <a:pt x="1608" y="111"/>
                  </a:lnTo>
                  <a:lnTo>
                    <a:pt x="1687" y="138"/>
                  </a:lnTo>
                  <a:lnTo>
                    <a:pt x="1766" y="167"/>
                  </a:lnTo>
                  <a:lnTo>
                    <a:pt x="1845" y="200"/>
                  </a:lnTo>
                  <a:lnTo>
                    <a:pt x="1833" y="225"/>
                  </a:lnTo>
                  <a:lnTo>
                    <a:pt x="1823" y="252"/>
                  </a:lnTo>
                  <a:lnTo>
                    <a:pt x="1815" y="279"/>
                  </a:lnTo>
                  <a:lnTo>
                    <a:pt x="1811" y="306"/>
                  </a:lnTo>
                  <a:lnTo>
                    <a:pt x="1808" y="331"/>
                  </a:lnTo>
                  <a:lnTo>
                    <a:pt x="1807" y="351"/>
                  </a:lnTo>
                  <a:lnTo>
                    <a:pt x="1810" y="391"/>
                  </a:lnTo>
                  <a:lnTo>
                    <a:pt x="1817" y="430"/>
                  </a:lnTo>
                  <a:lnTo>
                    <a:pt x="1829" y="466"/>
                  </a:lnTo>
                  <a:lnTo>
                    <a:pt x="1754" y="498"/>
                  </a:lnTo>
                  <a:lnTo>
                    <a:pt x="1678" y="531"/>
                  </a:lnTo>
                  <a:lnTo>
                    <a:pt x="1602" y="566"/>
                  </a:lnTo>
                  <a:lnTo>
                    <a:pt x="1525" y="602"/>
                  </a:lnTo>
                  <a:lnTo>
                    <a:pt x="1447" y="640"/>
                  </a:lnTo>
                  <a:lnTo>
                    <a:pt x="1371" y="679"/>
                  </a:lnTo>
                  <a:lnTo>
                    <a:pt x="1294" y="720"/>
                  </a:lnTo>
                  <a:lnTo>
                    <a:pt x="1218" y="760"/>
                  </a:lnTo>
                  <a:lnTo>
                    <a:pt x="1143" y="803"/>
                  </a:lnTo>
                  <a:lnTo>
                    <a:pt x="1069" y="847"/>
                  </a:lnTo>
                  <a:lnTo>
                    <a:pt x="996" y="891"/>
                  </a:lnTo>
                  <a:lnTo>
                    <a:pt x="925" y="936"/>
                  </a:lnTo>
                  <a:lnTo>
                    <a:pt x="857" y="982"/>
                  </a:lnTo>
                  <a:lnTo>
                    <a:pt x="789" y="1028"/>
                  </a:lnTo>
                  <a:lnTo>
                    <a:pt x="724" y="1076"/>
                  </a:lnTo>
                  <a:lnTo>
                    <a:pt x="662" y="1123"/>
                  </a:lnTo>
                  <a:lnTo>
                    <a:pt x="602" y="1171"/>
                  </a:lnTo>
                  <a:lnTo>
                    <a:pt x="545" y="1219"/>
                  </a:lnTo>
                  <a:lnTo>
                    <a:pt x="493" y="1267"/>
                  </a:lnTo>
                  <a:lnTo>
                    <a:pt x="442" y="1316"/>
                  </a:lnTo>
                  <a:lnTo>
                    <a:pt x="396" y="1365"/>
                  </a:lnTo>
                  <a:lnTo>
                    <a:pt x="355" y="1413"/>
                  </a:lnTo>
                  <a:lnTo>
                    <a:pt x="317" y="1461"/>
                  </a:lnTo>
                  <a:lnTo>
                    <a:pt x="284" y="1510"/>
                  </a:lnTo>
                  <a:lnTo>
                    <a:pt x="255" y="1557"/>
                  </a:lnTo>
                  <a:lnTo>
                    <a:pt x="232" y="1605"/>
                  </a:lnTo>
                  <a:lnTo>
                    <a:pt x="214" y="1652"/>
                  </a:lnTo>
                  <a:lnTo>
                    <a:pt x="202" y="1698"/>
                  </a:lnTo>
                  <a:lnTo>
                    <a:pt x="195" y="1745"/>
                  </a:lnTo>
                  <a:lnTo>
                    <a:pt x="194" y="1789"/>
                  </a:lnTo>
                  <a:lnTo>
                    <a:pt x="199" y="1834"/>
                  </a:lnTo>
                  <a:lnTo>
                    <a:pt x="211" y="1877"/>
                  </a:lnTo>
                  <a:lnTo>
                    <a:pt x="179" y="1814"/>
                  </a:lnTo>
                  <a:lnTo>
                    <a:pt x="149" y="1751"/>
                  </a:lnTo>
                  <a:lnTo>
                    <a:pt x="123" y="1689"/>
                  </a:lnTo>
                  <a:lnTo>
                    <a:pt x="97" y="1626"/>
                  </a:lnTo>
                  <a:lnTo>
                    <a:pt x="75" y="1562"/>
                  </a:lnTo>
                  <a:lnTo>
                    <a:pt x="56" y="1498"/>
                  </a:lnTo>
                  <a:lnTo>
                    <a:pt x="40" y="1432"/>
                  </a:lnTo>
                  <a:lnTo>
                    <a:pt x="25" y="1365"/>
                  </a:lnTo>
                  <a:lnTo>
                    <a:pt x="14" y="1295"/>
                  </a:lnTo>
                  <a:lnTo>
                    <a:pt x="6" y="1222"/>
                  </a:lnTo>
                  <a:lnTo>
                    <a:pt x="2" y="1145"/>
                  </a:lnTo>
                  <a:lnTo>
                    <a:pt x="0" y="1065"/>
                  </a:lnTo>
                  <a:lnTo>
                    <a:pt x="3" y="964"/>
                  </a:lnTo>
                  <a:lnTo>
                    <a:pt x="12" y="866"/>
                  </a:lnTo>
                  <a:lnTo>
                    <a:pt x="26" y="769"/>
                  </a:lnTo>
                  <a:lnTo>
                    <a:pt x="47" y="673"/>
                  </a:lnTo>
                  <a:lnTo>
                    <a:pt x="71" y="581"/>
                  </a:lnTo>
                  <a:lnTo>
                    <a:pt x="101" y="490"/>
                  </a:lnTo>
                  <a:lnTo>
                    <a:pt x="137" y="402"/>
                  </a:lnTo>
                  <a:lnTo>
                    <a:pt x="177" y="316"/>
                  </a:lnTo>
                  <a:lnTo>
                    <a:pt x="222" y="233"/>
                  </a:lnTo>
                  <a:lnTo>
                    <a:pt x="261" y="197"/>
                  </a:lnTo>
                  <a:lnTo>
                    <a:pt x="302" y="163"/>
                  </a:lnTo>
                  <a:lnTo>
                    <a:pt x="349" y="133"/>
                  </a:lnTo>
                  <a:lnTo>
                    <a:pt x="398" y="106"/>
                  </a:lnTo>
                  <a:lnTo>
                    <a:pt x="452" y="82"/>
                  </a:lnTo>
                  <a:lnTo>
                    <a:pt x="509" y="61"/>
                  </a:lnTo>
                  <a:lnTo>
                    <a:pt x="569" y="44"/>
                  </a:lnTo>
                  <a:lnTo>
                    <a:pt x="631" y="29"/>
                  </a:lnTo>
                  <a:lnTo>
                    <a:pt x="697" y="17"/>
                  </a:lnTo>
                  <a:lnTo>
                    <a:pt x="765" y="8"/>
                  </a:lnTo>
                  <a:lnTo>
                    <a:pt x="835" y="3"/>
                  </a:lnTo>
                  <a:lnTo>
                    <a:pt x="907" y="0"/>
                  </a:lnTo>
                  <a:close/>
                </a:path>
              </a:pathLst>
            </a:custGeom>
            <a:solidFill>
              <a:schemeClr val="tx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1" name="Freeform 14"/>
            <p:cNvSpPr>
              <a:spLocks/>
            </p:cNvSpPr>
            <p:nvPr/>
          </p:nvSpPr>
          <p:spPr bwMode="auto">
            <a:xfrm>
              <a:off x="3031558" y="1941726"/>
              <a:ext cx="1805976" cy="645240"/>
            </a:xfrm>
            <a:custGeom>
              <a:avLst/>
              <a:gdLst/>
              <a:ahLst/>
              <a:cxnLst>
                <a:cxn ang="0">
                  <a:pos x="1196" y="0"/>
                </a:cxn>
                <a:cxn ang="0">
                  <a:pos x="1249" y="0"/>
                </a:cxn>
                <a:cxn ang="0">
                  <a:pos x="1300" y="1"/>
                </a:cxn>
                <a:cxn ang="0">
                  <a:pos x="1350" y="2"/>
                </a:cxn>
                <a:cxn ang="0">
                  <a:pos x="1397" y="5"/>
                </a:cxn>
                <a:cxn ang="0">
                  <a:pos x="1441" y="7"/>
                </a:cxn>
                <a:cxn ang="0">
                  <a:pos x="1484" y="10"/>
                </a:cxn>
                <a:cxn ang="0">
                  <a:pos x="1522" y="12"/>
                </a:cxn>
                <a:cxn ang="0">
                  <a:pos x="1559" y="15"/>
                </a:cxn>
                <a:cxn ang="0">
                  <a:pos x="1501" y="38"/>
                </a:cxn>
                <a:cxn ang="0">
                  <a:pos x="1443" y="65"/>
                </a:cxn>
                <a:cxn ang="0">
                  <a:pos x="1386" y="93"/>
                </a:cxn>
                <a:cxn ang="0">
                  <a:pos x="1331" y="123"/>
                </a:cxn>
                <a:cxn ang="0">
                  <a:pos x="1276" y="156"/>
                </a:cxn>
                <a:cxn ang="0">
                  <a:pos x="1224" y="191"/>
                </a:cxn>
                <a:cxn ang="0">
                  <a:pos x="1174" y="228"/>
                </a:cxn>
                <a:cxn ang="0">
                  <a:pos x="1125" y="269"/>
                </a:cxn>
                <a:cxn ang="0">
                  <a:pos x="1079" y="311"/>
                </a:cxn>
                <a:cxn ang="0">
                  <a:pos x="1037" y="356"/>
                </a:cxn>
                <a:cxn ang="0">
                  <a:pos x="997" y="404"/>
                </a:cxn>
                <a:cxn ang="0">
                  <a:pos x="961" y="455"/>
                </a:cxn>
                <a:cxn ang="0">
                  <a:pos x="928" y="509"/>
                </a:cxn>
                <a:cxn ang="0">
                  <a:pos x="840" y="493"/>
                </a:cxn>
                <a:cxn ang="0">
                  <a:pos x="754" y="480"/>
                </a:cxn>
                <a:cxn ang="0">
                  <a:pos x="668" y="471"/>
                </a:cxn>
                <a:cxn ang="0">
                  <a:pos x="584" y="466"/>
                </a:cxn>
                <a:cxn ang="0">
                  <a:pos x="501" y="464"/>
                </a:cxn>
                <a:cxn ang="0">
                  <a:pos x="420" y="466"/>
                </a:cxn>
                <a:cxn ang="0">
                  <a:pos x="342" y="472"/>
                </a:cxn>
                <a:cxn ang="0">
                  <a:pos x="267" y="481"/>
                </a:cxn>
                <a:cxn ang="0">
                  <a:pos x="195" y="495"/>
                </a:cxn>
                <a:cxn ang="0">
                  <a:pos x="126" y="512"/>
                </a:cxn>
                <a:cxn ang="0">
                  <a:pos x="62" y="533"/>
                </a:cxn>
                <a:cxn ang="0">
                  <a:pos x="0" y="557"/>
                </a:cxn>
                <a:cxn ang="0">
                  <a:pos x="32" y="499"/>
                </a:cxn>
                <a:cxn ang="0">
                  <a:pos x="67" y="444"/>
                </a:cxn>
                <a:cxn ang="0">
                  <a:pos x="105" y="393"/>
                </a:cxn>
                <a:cxn ang="0">
                  <a:pos x="147" y="347"/>
                </a:cxn>
                <a:cxn ang="0">
                  <a:pos x="191" y="304"/>
                </a:cxn>
                <a:cxn ang="0">
                  <a:pos x="238" y="265"/>
                </a:cxn>
                <a:cxn ang="0">
                  <a:pos x="287" y="229"/>
                </a:cxn>
                <a:cxn ang="0">
                  <a:pos x="338" y="196"/>
                </a:cxn>
                <a:cxn ang="0">
                  <a:pos x="391" y="166"/>
                </a:cxn>
                <a:cxn ang="0">
                  <a:pos x="445" y="140"/>
                </a:cxn>
                <a:cxn ang="0">
                  <a:pos x="500" y="116"/>
                </a:cxn>
                <a:cxn ang="0">
                  <a:pos x="558" y="95"/>
                </a:cxn>
                <a:cxn ang="0">
                  <a:pos x="616" y="76"/>
                </a:cxn>
                <a:cxn ang="0">
                  <a:pos x="674" y="61"/>
                </a:cxn>
                <a:cxn ang="0">
                  <a:pos x="734" y="47"/>
                </a:cxn>
                <a:cxn ang="0">
                  <a:pos x="792" y="34"/>
                </a:cxn>
                <a:cxn ang="0">
                  <a:pos x="852" y="25"/>
                </a:cxn>
                <a:cxn ang="0">
                  <a:pos x="911" y="17"/>
                </a:cxn>
                <a:cxn ang="0">
                  <a:pos x="970" y="11"/>
                </a:cxn>
                <a:cxn ang="0">
                  <a:pos x="1028" y="6"/>
                </a:cxn>
                <a:cxn ang="0">
                  <a:pos x="1084" y="3"/>
                </a:cxn>
                <a:cxn ang="0">
                  <a:pos x="1141" y="1"/>
                </a:cxn>
                <a:cxn ang="0">
                  <a:pos x="1196" y="0"/>
                </a:cxn>
              </a:cxnLst>
              <a:rect l="0" t="0" r="r" b="b"/>
              <a:pathLst>
                <a:path w="1559" h="557">
                  <a:moveTo>
                    <a:pt x="1196" y="0"/>
                  </a:moveTo>
                  <a:lnTo>
                    <a:pt x="1249" y="0"/>
                  </a:lnTo>
                  <a:lnTo>
                    <a:pt x="1300" y="1"/>
                  </a:lnTo>
                  <a:lnTo>
                    <a:pt x="1350" y="2"/>
                  </a:lnTo>
                  <a:lnTo>
                    <a:pt x="1397" y="5"/>
                  </a:lnTo>
                  <a:lnTo>
                    <a:pt x="1441" y="7"/>
                  </a:lnTo>
                  <a:lnTo>
                    <a:pt x="1484" y="10"/>
                  </a:lnTo>
                  <a:lnTo>
                    <a:pt x="1522" y="12"/>
                  </a:lnTo>
                  <a:lnTo>
                    <a:pt x="1559" y="15"/>
                  </a:lnTo>
                  <a:lnTo>
                    <a:pt x="1501" y="38"/>
                  </a:lnTo>
                  <a:lnTo>
                    <a:pt x="1443" y="65"/>
                  </a:lnTo>
                  <a:lnTo>
                    <a:pt x="1386" y="93"/>
                  </a:lnTo>
                  <a:lnTo>
                    <a:pt x="1331" y="123"/>
                  </a:lnTo>
                  <a:lnTo>
                    <a:pt x="1276" y="156"/>
                  </a:lnTo>
                  <a:lnTo>
                    <a:pt x="1224" y="191"/>
                  </a:lnTo>
                  <a:lnTo>
                    <a:pt x="1174" y="228"/>
                  </a:lnTo>
                  <a:lnTo>
                    <a:pt x="1125" y="269"/>
                  </a:lnTo>
                  <a:lnTo>
                    <a:pt x="1079" y="311"/>
                  </a:lnTo>
                  <a:lnTo>
                    <a:pt x="1037" y="356"/>
                  </a:lnTo>
                  <a:lnTo>
                    <a:pt x="997" y="404"/>
                  </a:lnTo>
                  <a:lnTo>
                    <a:pt x="961" y="455"/>
                  </a:lnTo>
                  <a:lnTo>
                    <a:pt x="928" y="509"/>
                  </a:lnTo>
                  <a:lnTo>
                    <a:pt x="840" y="493"/>
                  </a:lnTo>
                  <a:lnTo>
                    <a:pt x="754" y="480"/>
                  </a:lnTo>
                  <a:lnTo>
                    <a:pt x="668" y="471"/>
                  </a:lnTo>
                  <a:lnTo>
                    <a:pt x="584" y="466"/>
                  </a:lnTo>
                  <a:lnTo>
                    <a:pt x="501" y="464"/>
                  </a:lnTo>
                  <a:lnTo>
                    <a:pt x="420" y="466"/>
                  </a:lnTo>
                  <a:lnTo>
                    <a:pt x="342" y="472"/>
                  </a:lnTo>
                  <a:lnTo>
                    <a:pt x="267" y="481"/>
                  </a:lnTo>
                  <a:lnTo>
                    <a:pt x="195" y="495"/>
                  </a:lnTo>
                  <a:lnTo>
                    <a:pt x="126" y="512"/>
                  </a:lnTo>
                  <a:lnTo>
                    <a:pt x="62" y="533"/>
                  </a:lnTo>
                  <a:lnTo>
                    <a:pt x="0" y="557"/>
                  </a:lnTo>
                  <a:lnTo>
                    <a:pt x="32" y="499"/>
                  </a:lnTo>
                  <a:lnTo>
                    <a:pt x="67" y="444"/>
                  </a:lnTo>
                  <a:lnTo>
                    <a:pt x="105" y="393"/>
                  </a:lnTo>
                  <a:lnTo>
                    <a:pt x="147" y="347"/>
                  </a:lnTo>
                  <a:lnTo>
                    <a:pt x="191" y="304"/>
                  </a:lnTo>
                  <a:lnTo>
                    <a:pt x="238" y="265"/>
                  </a:lnTo>
                  <a:lnTo>
                    <a:pt x="287" y="229"/>
                  </a:lnTo>
                  <a:lnTo>
                    <a:pt x="338" y="196"/>
                  </a:lnTo>
                  <a:lnTo>
                    <a:pt x="391" y="166"/>
                  </a:lnTo>
                  <a:lnTo>
                    <a:pt x="445" y="140"/>
                  </a:lnTo>
                  <a:lnTo>
                    <a:pt x="500" y="116"/>
                  </a:lnTo>
                  <a:lnTo>
                    <a:pt x="558" y="95"/>
                  </a:lnTo>
                  <a:lnTo>
                    <a:pt x="616" y="76"/>
                  </a:lnTo>
                  <a:lnTo>
                    <a:pt x="674" y="61"/>
                  </a:lnTo>
                  <a:lnTo>
                    <a:pt x="734" y="47"/>
                  </a:lnTo>
                  <a:lnTo>
                    <a:pt x="792" y="34"/>
                  </a:lnTo>
                  <a:lnTo>
                    <a:pt x="852" y="25"/>
                  </a:lnTo>
                  <a:lnTo>
                    <a:pt x="911" y="17"/>
                  </a:lnTo>
                  <a:lnTo>
                    <a:pt x="970" y="11"/>
                  </a:lnTo>
                  <a:lnTo>
                    <a:pt x="1028" y="6"/>
                  </a:lnTo>
                  <a:lnTo>
                    <a:pt x="1084" y="3"/>
                  </a:lnTo>
                  <a:lnTo>
                    <a:pt x="1141" y="1"/>
                  </a:lnTo>
                  <a:lnTo>
                    <a:pt x="1196" y="0"/>
                  </a:lnTo>
                  <a:close/>
                </a:path>
              </a:pathLst>
            </a:custGeom>
            <a:solidFill>
              <a:schemeClr val="accent5">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2" name="Freeform 15"/>
            <p:cNvSpPr>
              <a:spLocks/>
            </p:cNvSpPr>
            <p:nvPr/>
          </p:nvSpPr>
          <p:spPr bwMode="auto">
            <a:xfrm>
              <a:off x="3244707" y="3332987"/>
              <a:ext cx="756448" cy="604695"/>
            </a:xfrm>
            <a:custGeom>
              <a:avLst/>
              <a:gdLst/>
              <a:ahLst/>
              <a:cxnLst>
                <a:cxn ang="0">
                  <a:pos x="653" y="0"/>
                </a:cxn>
                <a:cxn ang="0">
                  <a:pos x="650" y="64"/>
                </a:cxn>
                <a:cxn ang="0">
                  <a:pos x="644" y="123"/>
                </a:cxn>
                <a:cxn ang="0">
                  <a:pos x="635" y="176"/>
                </a:cxn>
                <a:cxn ang="0">
                  <a:pos x="623" y="227"/>
                </a:cxn>
                <a:cxn ang="0">
                  <a:pos x="608" y="273"/>
                </a:cxn>
                <a:cxn ang="0">
                  <a:pos x="590" y="314"/>
                </a:cxn>
                <a:cxn ang="0">
                  <a:pos x="571" y="352"/>
                </a:cxn>
                <a:cxn ang="0">
                  <a:pos x="549" y="386"/>
                </a:cxn>
                <a:cxn ang="0">
                  <a:pos x="524" y="416"/>
                </a:cxn>
                <a:cxn ang="0">
                  <a:pos x="498" y="441"/>
                </a:cxn>
                <a:cxn ang="0">
                  <a:pos x="471" y="463"/>
                </a:cxn>
                <a:cxn ang="0">
                  <a:pos x="441" y="482"/>
                </a:cxn>
                <a:cxn ang="0">
                  <a:pos x="411" y="497"/>
                </a:cxn>
                <a:cxn ang="0">
                  <a:pos x="379" y="508"/>
                </a:cxn>
                <a:cxn ang="0">
                  <a:pos x="346" y="516"/>
                </a:cxn>
                <a:cxn ang="0">
                  <a:pos x="312" y="521"/>
                </a:cxn>
                <a:cxn ang="0">
                  <a:pos x="278" y="522"/>
                </a:cxn>
                <a:cxn ang="0">
                  <a:pos x="243" y="521"/>
                </a:cxn>
                <a:cxn ang="0">
                  <a:pos x="208" y="516"/>
                </a:cxn>
                <a:cxn ang="0">
                  <a:pos x="173" y="508"/>
                </a:cxn>
                <a:cxn ang="0">
                  <a:pos x="137" y="498"/>
                </a:cxn>
                <a:cxn ang="0">
                  <a:pos x="103" y="485"/>
                </a:cxn>
                <a:cxn ang="0">
                  <a:pos x="68" y="468"/>
                </a:cxn>
                <a:cxn ang="0">
                  <a:pos x="34" y="449"/>
                </a:cxn>
                <a:cxn ang="0">
                  <a:pos x="0" y="428"/>
                </a:cxn>
                <a:cxn ang="0">
                  <a:pos x="82" y="363"/>
                </a:cxn>
                <a:cxn ang="0">
                  <a:pos x="168" y="300"/>
                </a:cxn>
                <a:cxn ang="0">
                  <a:pos x="260" y="237"/>
                </a:cxn>
                <a:cxn ang="0">
                  <a:pos x="354" y="175"/>
                </a:cxn>
                <a:cxn ang="0">
                  <a:pos x="451" y="116"/>
                </a:cxn>
                <a:cxn ang="0">
                  <a:pos x="552" y="57"/>
                </a:cxn>
                <a:cxn ang="0">
                  <a:pos x="653" y="0"/>
                </a:cxn>
              </a:cxnLst>
              <a:rect l="0" t="0" r="r" b="b"/>
              <a:pathLst>
                <a:path w="653" h="522">
                  <a:moveTo>
                    <a:pt x="653" y="0"/>
                  </a:moveTo>
                  <a:lnTo>
                    <a:pt x="650" y="64"/>
                  </a:lnTo>
                  <a:lnTo>
                    <a:pt x="644" y="123"/>
                  </a:lnTo>
                  <a:lnTo>
                    <a:pt x="635" y="176"/>
                  </a:lnTo>
                  <a:lnTo>
                    <a:pt x="623" y="227"/>
                  </a:lnTo>
                  <a:lnTo>
                    <a:pt x="608" y="273"/>
                  </a:lnTo>
                  <a:lnTo>
                    <a:pt x="590" y="314"/>
                  </a:lnTo>
                  <a:lnTo>
                    <a:pt x="571" y="352"/>
                  </a:lnTo>
                  <a:lnTo>
                    <a:pt x="549" y="386"/>
                  </a:lnTo>
                  <a:lnTo>
                    <a:pt x="524" y="416"/>
                  </a:lnTo>
                  <a:lnTo>
                    <a:pt x="498" y="441"/>
                  </a:lnTo>
                  <a:lnTo>
                    <a:pt x="471" y="463"/>
                  </a:lnTo>
                  <a:lnTo>
                    <a:pt x="441" y="482"/>
                  </a:lnTo>
                  <a:lnTo>
                    <a:pt x="411" y="497"/>
                  </a:lnTo>
                  <a:lnTo>
                    <a:pt x="379" y="508"/>
                  </a:lnTo>
                  <a:lnTo>
                    <a:pt x="346" y="516"/>
                  </a:lnTo>
                  <a:lnTo>
                    <a:pt x="312" y="521"/>
                  </a:lnTo>
                  <a:lnTo>
                    <a:pt x="278" y="522"/>
                  </a:lnTo>
                  <a:lnTo>
                    <a:pt x="243" y="521"/>
                  </a:lnTo>
                  <a:lnTo>
                    <a:pt x="208" y="516"/>
                  </a:lnTo>
                  <a:lnTo>
                    <a:pt x="173" y="508"/>
                  </a:lnTo>
                  <a:lnTo>
                    <a:pt x="137" y="498"/>
                  </a:lnTo>
                  <a:lnTo>
                    <a:pt x="103" y="485"/>
                  </a:lnTo>
                  <a:lnTo>
                    <a:pt x="68" y="468"/>
                  </a:lnTo>
                  <a:lnTo>
                    <a:pt x="34" y="449"/>
                  </a:lnTo>
                  <a:lnTo>
                    <a:pt x="0" y="428"/>
                  </a:lnTo>
                  <a:lnTo>
                    <a:pt x="82" y="363"/>
                  </a:lnTo>
                  <a:lnTo>
                    <a:pt x="168" y="300"/>
                  </a:lnTo>
                  <a:lnTo>
                    <a:pt x="260" y="237"/>
                  </a:lnTo>
                  <a:lnTo>
                    <a:pt x="354" y="175"/>
                  </a:lnTo>
                  <a:lnTo>
                    <a:pt x="451" y="116"/>
                  </a:lnTo>
                  <a:lnTo>
                    <a:pt x="552" y="57"/>
                  </a:lnTo>
                  <a:lnTo>
                    <a:pt x="653" y="0"/>
                  </a:lnTo>
                  <a:close/>
                </a:path>
              </a:pathLst>
            </a:custGeom>
            <a:solidFill>
              <a:schemeClr val="accent5">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3" name="Freeform 16"/>
            <p:cNvSpPr>
              <a:spLocks/>
            </p:cNvSpPr>
            <p:nvPr/>
          </p:nvSpPr>
          <p:spPr bwMode="auto">
            <a:xfrm>
              <a:off x="2902973" y="2479232"/>
              <a:ext cx="1203598" cy="1349559"/>
            </a:xfrm>
            <a:custGeom>
              <a:avLst/>
              <a:gdLst/>
              <a:ahLst/>
              <a:cxnLst>
                <a:cxn ang="0">
                  <a:pos x="612" y="0"/>
                </a:cxn>
                <a:cxn ang="0">
                  <a:pos x="695" y="2"/>
                </a:cxn>
                <a:cxn ang="0">
                  <a:pos x="779" y="7"/>
                </a:cxn>
                <a:cxn ang="0">
                  <a:pos x="865" y="16"/>
                </a:cxn>
                <a:cxn ang="0">
                  <a:pos x="951" y="29"/>
                </a:cxn>
                <a:cxn ang="0">
                  <a:pos x="1039" y="45"/>
                </a:cxn>
                <a:cxn ang="0">
                  <a:pos x="1014" y="93"/>
                </a:cxn>
                <a:cxn ang="0">
                  <a:pos x="993" y="144"/>
                </a:cxn>
                <a:cxn ang="0">
                  <a:pos x="974" y="197"/>
                </a:cxn>
                <a:cxn ang="0">
                  <a:pos x="959" y="252"/>
                </a:cxn>
                <a:cxn ang="0">
                  <a:pos x="947" y="308"/>
                </a:cxn>
                <a:cxn ang="0">
                  <a:pos x="939" y="368"/>
                </a:cxn>
                <a:cxn ang="0">
                  <a:pos x="936" y="430"/>
                </a:cxn>
                <a:cxn ang="0">
                  <a:pos x="936" y="495"/>
                </a:cxn>
                <a:cxn ang="0">
                  <a:pos x="941" y="562"/>
                </a:cxn>
                <a:cxn ang="0">
                  <a:pos x="946" y="624"/>
                </a:cxn>
                <a:cxn ang="0">
                  <a:pos x="948" y="682"/>
                </a:cxn>
                <a:cxn ang="0">
                  <a:pos x="948" y="737"/>
                </a:cxn>
                <a:cxn ang="0">
                  <a:pos x="847" y="794"/>
                </a:cxn>
                <a:cxn ang="0">
                  <a:pos x="746" y="853"/>
                </a:cxn>
                <a:cxn ang="0">
                  <a:pos x="649" y="912"/>
                </a:cxn>
                <a:cxn ang="0">
                  <a:pos x="555" y="974"/>
                </a:cxn>
                <a:cxn ang="0">
                  <a:pos x="463" y="1037"/>
                </a:cxn>
                <a:cxn ang="0">
                  <a:pos x="377" y="1100"/>
                </a:cxn>
                <a:cxn ang="0">
                  <a:pos x="295" y="1165"/>
                </a:cxn>
                <a:cxn ang="0">
                  <a:pos x="254" y="1133"/>
                </a:cxn>
                <a:cxn ang="0">
                  <a:pos x="214" y="1099"/>
                </a:cxn>
                <a:cxn ang="0">
                  <a:pos x="177" y="1060"/>
                </a:cxn>
                <a:cxn ang="0">
                  <a:pos x="142" y="1018"/>
                </a:cxn>
                <a:cxn ang="0">
                  <a:pos x="110" y="972"/>
                </a:cxn>
                <a:cxn ang="0">
                  <a:pos x="81" y="924"/>
                </a:cxn>
                <a:cxn ang="0">
                  <a:pos x="56" y="872"/>
                </a:cxn>
                <a:cxn ang="0">
                  <a:pos x="36" y="817"/>
                </a:cxn>
                <a:cxn ang="0">
                  <a:pos x="19" y="760"/>
                </a:cxn>
                <a:cxn ang="0">
                  <a:pos x="7" y="701"/>
                </a:cxn>
                <a:cxn ang="0">
                  <a:pos x="1" y="639"/>
                </a:cxn>
                <a:cxn ang="0">
                  <a:pos x="0" y="575"/>
                </a:cxn>
                <a:cxn ang="0">
                  <a:pos x="4" y="504"/>
                </a:cxn>
                <a:cxn ang="0">
                  <a:pos x="11" y="436"/>
                </a:cxn>
                <a:cxn ang="0">
                  <a:pos x="21" y="372"/>
                </a:cxn>
                <a:cxn ang="0">
                  <a:pos x="34" y="310"/>
                </a:cxn>
                <a:cxn ang="0">
                  <a:pos x="49" y="252"/>
                </a:cxn>
                <a:cxn ang="0">
                  <a:pos x="67" y="196"/>
                </a:cxn>
                <a:cxn ang="0">
                  <a:pos x="87" y="143"/>
                </a:cxn>
                <a:cxn ang="0">
                  <a:pos x="111" y="93"/>
                </a:cxn>
                <a:cxn ang="0">
                  <a:pos x="173" y="69"/>
                </a:cxn>
                <a:cxn ang="0">
                  <a:pos x="237" y="48"/>
                </a:cxn>
                <a:cxn ang="0">
                  <a:pos x="306" y="31"/>
                </a:cxn>
                <a:cxn ang="0">
                  <a:pos x="378" y="17"/>
                </a:cxn>
                <a:cxn ang="0">
                  <a:pos x="453" y="8"/>
                </a:cxn>
                <a:cxn ang="0">
                  <a:pos x="531" y="2"/>
                </a:cxn>
                <a:cxn ang="0">
                  <a:pos x="612" y="0"/>
                </a:cxn>
              </a:cxnLst>
              <a:rect l="0" t="0" r="r" b="b"/>
              <a:pathLst>
                <a:path w="1039" h="1165">
                  <a:moveTo>
                    <a:pt x="612" y="0"/>
                  </a:moveTo>
                  <a:lnTo>
                    <a:pt x="695" y="2"/>
                  </a:lnTo>
                  <a:lnTo>
                    <a:pt x="779" y="7"/>
                  </a:lnTo>
                  <a:lnTo>
                    <a:pt x="865" y="16"/>
                  </a:lnTo>
                  <a:lnTo>
                    <a:pt x="951" y="29"/>
                  </a:lnTo>
                  <a:lnTo>
                    <a:pt x="1039" y="45"/>
                  </a:lnTo>
                  <a:lnTo>
                    <a:pt x="1014" y="93"/>
                  </a:lnTo>
                  <a:lnTo>
                    <a:pt x="993" y="144"/>
                  </a:lnTo>
                  <a:lnTo>
                    <a:pt x="974" y="197"/>
                  </a:lnTo>
                  <a:lnTo>
                    <a:pt x="959" y="252"/>
                  </a:lnTo>
                  <a:lnTo>
                    <a:pt x="947" y="308"/>
                  </a:lnTo>
                  <a:lnTo>
                    <a:pt x="939" y="368"/>
                  </a:lnTo>
                  <a:lnTo>
                    <a:pt x="936" y="430"/>
                  </a:lnTo>
                  <a:lnTo>
                    <a:pt x="936" y="495"/>
                  </a:lnTo>
                  <a:lnTo>
                    <a:pt x="941" y="562"/>
                  </a:lnTo>
                  <a:lnTo>
                    <a:pt x="946" y="624"/>
                  </a:lnTo>
                  <a:lnTo>
                    <a:pt x="948" y="682"/>
                  </a:lnTo>
                  <a:lnTo>
                    <a:pt x="948" y="737"/>
                  </a:lnTo>
                  <a:lnTo>
                    <a:pt x="847" y="794"/>
                  </a:lnTo>
                  <a:lnTo>
                    <a:pt x="746" y="853"/>
                  </a:lnTo>
                  <a:lnTo>
                    <a:pt x="649" y="912"/>
                  </a:lnTo>
                  <a:lnTo>
                    <a:pt x="555" y="974"/>
                  </a:lnTo>
                  <a:lnTo>
                    <a:pt x="463" y="1037"/>
                  </a:lnTo>
                  <a:lnTo>
                    <a:pt x="377" y="1100"/>
                  </a:lnTo>
                  <a:lnTo>
                    <a:pt x="295" y="1165"/>
                  </a:lnTo>
                  <a:lnTo>
                    <a:pt x="254" y="1133"/>
                  </a:lnTo>
                  <a:lnTo>
                    <a:pt x="214" y="1099"/>
                  </a:lnTo>
                  <a:lnTo>
                    <a:pt x="177" y="1060"/>
                  </a:lnTo>
                  <a:lnTo>
                    <a:pt x="142" y="1018"/>
                  </a:lnTo>
                  <a:lnTo>
                    <a:pt x="110" y="972"/>
                  </a:lnTo>
                  <a:lnTo>
                    <a:pt x="81" y="924"/>
                  </a:lnTo>
                  <a:lnTo>
                    <a:pt x="56" y="872"/>
                  </a:lnTo>
                  <a:lnTo>
                    <a:pt x="36" y="817"/>
                  </a:lnTo>
                  <a:lnTo>
                    <a:pt x="19" y="760"/>
                  </a:lnTo>
                  <a:lnTo>
                    <a:pt x="7" y="701"/>
                  </a:lnTo>
                  <a:lnTo>
                    <a:pt x="1" y="639"/>
                  </a:lnTo>
                  <a:lnTo>
                    <a:pt x="0" y="575"/>
                  </a:lnTo>
                  <a:lnTo>
                    <a:pt x="4" y="504"/>
                  </a:lnTo>
                  <a:lnTo>
                    <a:pt x="11" y="436"/>
                  </a:lnTo>
                  <a:lnTo>
                    <a:pt x="21" y="372"/>
                  </a:lnTo>
                  <a:lnTo>
                    <a:pt x="34" y="310"/>
                  </a:lnTo>
                  <a:lnTo>
                    <a:pt x="49" y="252"/>
                  </a:lnTo>
                  <a:lnTo>
                    <a:pt x="67" y="196"/>
                  </a:lnTo>
                  <a:lnTo>
                    <a:pt x="87" y="143"/>
                  </a:lnTo>
                  <a:lnTo>
                    <a:pt x="111" y="93"/>
                  </a:lnTo>
                  <a:lnTo>
                    <a:pt x="173" y="69"/>
                  </a:lnTo>
                  <a:lnTo>
                    <a:pt x="237" y="48"/>
                  </a:lnTo>
                  <a:lnTo>
                    <a:pt x="306" y="31"/>
                  </a:lnTo>
                  <a:lnTo>
                    <a:pt x="378" y="17"/>
                  </a:lnTo>
                  <a:lnTo>
                    <a:pt x="453" y="8"/>
                  </a:lnTo>
                  <a:lnTo>
                    <a:pt x="531" y="2"/>
                  </a:lnTo>
                  <a:lnTo>
                    <a:pt x="612" y="0"/>
                  </a:lnTo>
                  <a:close/>
                </a:path>
              </a:pathLst>
            </a:custGeom>
            <a:solidFill>
              <a:schemeClr val="tx2">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4" name="Freeform 17"/>
            <p:cNvSpPr>
              <a:spLocks/>
            </p:cNvSpPr>
            <p:nvPr/>
          </p:nvSpPr>
          <p:spPr bwMode="auto">
            <a:xfrm>
              <a:off x="2630745" y="4193693"/>
              <a:ext cx="180713" cy="300031"/>
            </a:xfrm>
            <a:custGeom>
              <a:avLst/>
              <a:gdLst/>
              <a:ahLst/>
              <a:cxnLst>
                <a:cxn ang="0">
                  <a:pos x="0" y="0"/>
                </a:cxn>
                <a:cxn ang="0">
                  <a:pos x="51" y="42"/>
                </a:cxn>
                <a:cxn ang="0">
                  <a:pos x="102" y="81"/>
                </a:cxn>
                <a:cxn ang="0">
                  <a:pos x="156" y="118"/>
                </a:cxn>
                <a:cxn ang="0">
                  <a:pos x="137" y="165"/>
                </a:cxn>
                <a:cxn ang="0">
                  <a:pos x="124" y="212"/>
                </a:cxn>
                <a:cxn ang="0">
                  <a:pos x="116" y="259"/>
                </a:cxn>
                <a:cxn ang="0">
                  <a:pos x="82" y="197"/>
                </a:cxn>
                <a:cxn ang="0">
                  <a:pos x="52" y="133"/>
                </a:cxn>
                <a:cxn ang="0">
                  <a:pos x="24" y="67"/>
                </a:cxn>
                <a:cxn ang="0">
                  <a:pos x="0" y="0"/>
                </a:cxn>
              </a:cxnLst>
              <a:rect l="0" t="0" r="r" b="b"/>
              <a:pathLst>
                <a:path w="156" h="259">
                  <a:moveTo>
                    <a:pt x="0" y="0"/>
                  </a:moveTo>
                  <a:lnTo>
                    <a:pt x="51" y="42"/>
                  </a:lnTo>
                  <a:lnTo>
                    <a:pt x="102" y="81"/>
                  </a:lnTo>
                  <a:lnTo>
                    <a:pt x="156" y="118"/>
                  </a:lnTo>
                  <a:lnTo>
                    <a:pt x="137" y="165"/>
                  </a:lnTo>
                  <a:lnTo>
                    <a:pt x="124" y="212"/>
                  </a:lnTo>
                  <a:lnTo>
                    <a:pt x="116" y="259"/>
                  </a:lnTo>
                  <a:lnTo>
                    <a:pt x="82" y="197"/>
                  </a:lnTo>
                  <a:lnTo>
                    <a:pt x="52" y="133"/>
                  </a:lnTo>
                  <a:lnTo>
                    <a:pt x="24" y="67"/>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5" name="Freeform 18"/>
            <p:cNvSpPr>
              <a:spLocks/>
            </p:cNvSpPr>
            <p:nvPr/>
          </p:nvSpPr>
          <p:spPr bwMode="auto">
            <a:xfrm>
              <a:off x="4859544" y="2998204"/>
              <a:ext cx="1357668" cy="2358542"/>
            </a:xfrm>
            <a:custGeom>
              <a:avLst/>
              <a:gdLst/>
              <a:ahLst/>
              <a:cxnLst>
                <a:cxn ang="0">
                  <a:pos x="736" y="0"/>
                </a:cxn>
                <a:cxn ang="0">
                  <a:pos x="797" y="20"/>
                </a:cxn>
                <a:cxn ang="0">
                  <a:pos x="859" y="44"/>
                </a:cxn>
                <a:cxn ang="0">
                  <a:pos x="922" y="71"/>
                </a:cxn>
                <a:cxn ang="0">
                  <a:pos x="987" y="102"/>
                </a:cxn>
                <a:cxn ang="0">
                  <a:pos x="1053" y="136"/>
                </a:cxn>
                <a:cxn ang="0">
                  <a:pos x="1122" y="176"/>
                </a:cxn>
                <a:cxn ang="0">
                  <a:pos x="1143" y="268"/>
                </a:cxn>
                <a:cxn ang="0">
                  <a:pos x="1160" y="362"/>
                </a:cxn>
                <a:cxn ang="0">
                  <a:pos x="1169" y="458"/>
                </a:cxn>
                <a:cxn ang="0">
                  <a:pos x="1172" y="557"/>
                </a:cxn>
                <a:cxn ang="0">
                  <a:pos x="1169" y="652"/>
                </a:cxn>
                <a:cxn ang="0">
                  <a:pos x="1160" y="746"/>
                </a:cxn>
                <a:cxn ang="0">
                  <a:pos x="1144" y="839"/>
                </a:cxn>
                <a:cxn ang="0">
                  <a:pos x="1124" y="930"/>
                </a:cxn>
                <a:cxn ang="0">
                  <a:pos x="1099" y="1018"/>
                </a:cxn>
                <a:cxn ang="0">
                  <a:pos x="1067" y="1104"/>
                </a:cxn>
                <a:cxn ang="0">
                  <a:pos x="1031" y="1187"/>
                </a:cxn>
                <a:cxn ang="0">
                  <a:pos x="990" y="1268"/>
                </a:cxn>
                <a:cxn ang="0">
                  <a:pos x="944" y="1347"/>
                </a:cxn>
                <a:cxn ang="0">
                  <a:pos x="894" y="1422"/>
                </a:cxn>
                <a:cxn ang="0">
                  <a:pos x="839" y="1495"/>
                </a:cxn>
                <a:cxn ang="0">
                  <a:pos x="780" y="1564"/>
                </a:cxn>
                <a:cxn ang="0">
                  <a:pos x="718" y="1629"/>
                </a:cxn>
                <a:cxn ang="0">
                  <a:pos x="651" y="1692"/>
                </a:cxn>
                <a:cxn ang="0">
                  <a:pos x="580" y="1750"/>
                </a:cxn>
                <a:cxn ang="0">
                  <a:pos x="506" y="1803"/>
                </a:cxn>
                <a:cxn ang="0">
                  <a:pos x="429" y="1854"/>
                </a:cxn>
                <a:cxn ang="0">
                  <a:pos x="349" y="1900"/>
                </a:cxn>
                <a:cxn ang="0">
                  <a:pos x="266" y="1940"/>
                </a:cxn>
                <a:cxn ang="0">
                  <a:pos x="179" y="1978"/>
                </a:cxn>
                <a:cxn ang="0">
                  <a:pos x="91" y="2009"/>
                </a:cxn>
                <a:cxn ang="0">
                  <a:pos x="0" y="2036"/>
                </a:cxn>
                <a:cxn ang="0">
                  <a:pos x="33" y="1970"/>
                </a:cxn>
                <a:cxn ang="0">
                  <a:pos x="65" y="1899"/>
                </a:cxn>
                <a:cxn ang="0">
                  <a:pos x="93" y="1824"/>
                </a:cxn>
                <a:cxn ang="0">
                  <a:pos x="119" y="1745"/>
                </a:cxn>
                <a:cxn ang="0">
                  <a:pos x="142" y="1662"/>
                </a:cxn>
                <a:cxn ang="0">
                  <a:pos x="162" y="1574"/>
                </a:cxn>
                <a:cxn ang="0">
                  <a:pos x="180" y="1485"/>
                </a:cxn>
                <a:cxn ang="0">
                  <a:pos x="196" y="1393"/>
                </a:cxn>
                <a:cxn ang="0">
                  <a:pos x="208" y="1299"/>
                </a:cxn>
                <a:cxn ang="0">
                  <a:pos x="218" y="1201"/>
                </a:cxn>
                <a:cxn ang="0">
                  <a:pos x="226" y="1103"/>
                </a:cxn>
                <a:cxn ang="0">
                  <a:pos x="231" y="1004"/>
                </a:cxn>
                <a:cxn ang="0">
                  <a:pos x="295" y="943"/>
                </a:cxn>
                <a:cxn ang="0">
                  <a:pos x="355" y="879"/>
                </a:cxn>
                <a:cxn ang="0">
                  <a:pos x="411" y="812"/>
                </a:cxn>
                <a:cxn ang="0">
                  <a:pos x="464" y="742"/>
                </a:cxn>
                <a:cxn ang="0">
                  <a:pos x="512" y="669"/>
                </a:cxn>
                <a:cxn ang="0">
                  <a:pos x="556" y="593"/>
                </a:cxn>
                <a:cxn ang="0">
                  <a:pos x="596" y="515"/>
                </a:cxn>
                <a:cxn ang="0">
                  <a:pos x="631" y="434"/>
                </a:cxn>
                <a:cxn ang="0">
                  <a:pos x="663" y="351"/>
                </a:cxn>
                <a:cxn ang="0">
                  <a:pos x="688" y="267"/>
                </a:cxn>
                <a:cxn ang="0">
                  <a:pos x="710" y="180"/>
                </a:cxn>
                <a:cxn ang="0">
                  <a:pos x="726" y="90"/>
                </a:cxn>
                <a:cxn ang="0">
                  <a:pos x="736" y="0"/>
                </a:cxn>
              </a:cxnLst>
              <a:rect l="0" t="0" r="r" b="b"/>
              <a:pathLst>
                <a:path w="1172" h="2036">
                  <a:moveTo>
                    <a:pt x="736" y="0"/>
                  </a:moveTo>
                  <a:lnTo>
                    <a:pt x="797" y="20"/>
                  </a:lnTo>
                  <a:lnTo>
                    <a:pt x="859" y="44"/>
                  </a:lnTo>
                  <a:lnTo>
                    <a:pt x="922" y="71"/>
                  </a:lnTo>
                  <a:lnTo>
                    <a:pt x="987" y="102"/>
                  </a:lnTo>
                  <a:lnTo>
                    <a:pt x="1053" y="136"/>
                  </a:lnTo>
                  <a:lnTo>
                    <a:pt x="1122" y="176"/>
                  </a:lnTo>
                  <a:lnTo>
                    <a:pt x="1143" y="268"/>
                  </a:lnTo>
                  <a:lnTo>
                    <a:pt x="1160" y="362"/>
                  </a:lnTo>
                  <a:lnTo>
                    <a:pt x="1169" y="458"/>
                  </a:lnTo>
                  <a:lnTo>
                    <a:pt x="1172" y="557"/>
                  </a:lnTo>
                  <a:lnTo>
                    <a:pt x="1169" y="652"/>
                  </a:lnTo>
                  <a:lnTo>
                    <a:pt x="1160" y="746"/>
                  </a:lnTo>
                  <a:lnTo>
                    <a:pt x="1144" y="839"/>
                  </a:lnTo>
                  <a:lnTo>
                    <a:pt x="1124" y="930"/>
                  </a:lnTo>
                  <a:lnTo>
                    <a:pt x="1099" y="1018"/>
                  </a:lnTo>
                  <a:lnTo>
                    <a:pt x="1067" y="1104"/>
                  </a:lnTo>
                  <a:lnTo>
                    <a:pt x="1031" y="1187"/>
                  </a:lnTo>
                  <a:lnTo>
                    <a:pt x="990" y="1268"/>
                  </a:lnTo>
                  <a:lnTo>
                    <a:pt x="944" y="1347"/>
                  </a:lnTo>
                  <a:lnTo>
                    <a:pt x="894" y="1422"/>
                  </a:lnTo>
                  <a:lnTo>
                    <a:pt x="839" y="1495"/>
                  </a:lnTo>
                  <a:lnTo>
                    <a:pt x="780" y="1564"/>
                  </a:lnTo>
                  <a:lnTo>
                    <a:pt x="718" y="1629"/>
                  </a:lnTo>
                  <a:lnTo>
                    <a:pt x="651" y="1692"/>
                  </a:lnTo>
                  <a:lnTo>
                    <a:pt x="580" y="1750"/>
                  </a:lnTo>
                  <a:lnTo>
                    <a:pt x="506" y="1803"/>
                  </a:lnTo>
                  <a:lnTo>
                    <a:pt x="429" y="1854"/>
                  </a:lnTo>
                  <a:lnTo>
                    <a:pt x="349" y="1900"/>
                  </a:lnTo>
                  <a:lnTo>
                    <a:pt x="266" y="1940"/>
                  </a:lnTo>
                  <a:lnTo>
                    <a:pt x="179" y="1978"/>
                  </a:lnTo>
                  <a:lnTo>
                    <a:pt x="91" y="2009"/>
                  </a:lnTo>
                  <a:lnTo>
                    <a:pt x="0" y="2036"/>
                  </a:lnTo>
                  <a:lnTo>
                    <a:pt x="33" y="1970"/>
                  </a:lnTo>
                  <a:lnTo>
                    <a:pt x="65" y="1899"/>
                  </a:lnTo>
                  <a:lnTo>
                    <a:pt x="93" y="1824"/>
                  </a:lnTo>
                  <a:lnTo>
                    <a:pt x="119" y="1745"/>
                  </a:lnTo>
                  <a:lnTo>
                    <a:pt x="142" y="1662"/>
                  </a:lnTo>
                  <a:lnTo>
                    <a:pt x="162" y="1574"/>
                  </a:lnTo>
                  <a:lnTo>
                    <a:pt x="180" y="1485"/>
                  </a:lnTo>
                  <a:lnTo>
                    <a:pt x="196" y="1393"/>
                  </a:lnTo>
                  <a:lnTo>
                    <a:pt x="208" y="1299"/>
                  </a:lnTo>
                  <a:lnTo>
                    <a:pt x="218" y="1201"/>
                  </a:lnTo>
                  <a:lnTo>
                    <a:pt x="226" y="1103"/>
                  </a:lnTo>
                  <a:lnTo>
                    <a:pt x="231" y="1004"/>
                  </a:lnTo>
                  <a:lnTo>
                    <a:pt x="295" y="943"/>
                  </a:lnTo>
                  <a:lnTo>
                    <a:pt x="355" y="879"/>
                  </a:lnTo>
                  <a:lnTo>
                    <a:pt x="411" y="812"/>
                  </a:lnTo>
                  <a:lnTo>
                    <a:pt x="464" y="742"/>
                  </a:lnTo>
                  <a:lnTo>
                    <a:pt x="512" y="669"/>
                  </a:lnTo>
                  <a:lnTo>
                    <a:pt x="556" y="593"/>
                  </a:lnTo>
                  <a:lnTo>
                    <a:pt x="596" y="515"/>
                  </a:lnTo>
                  <a:lnTo>
                    <a:pt x="631" y="434"/>
                  </a:lnTo>
                  <a:lnTo>
                    <a:pt x="663" y="351"/>
                  </a:lnTo>
                  <a:lnTo>
                    <a:pt x="688" y="267"/>
                  </a:lnTo>
                  <a:lnTo>
                    <a:pt x="710" y="180"/>
                  </a:lnTo>
                  <a:lnTo>
                    <a:pt x="726" y="90"/>
                  </a:lnTo>
                  <a:lnTo>
                    <a:pt x="736"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6" name="Freeform 19"/>
            <p:cNvSpPr>
              <a:spLocks/>
            </p:cNvSpPr>
            <p:nvPr/>
          </p:nvSpPr>
          <p:spPr bwMode="auto">
            <a:xfrm>
              <a:off x="2765121" y="4161257"/>
              <a:ext cx="2362018" cy="1255727"/>
            </a:xfrm>
            <a:custGeom>
              <a:avLst/>
              <a:gdLst/>
              <a:ahLst/>
              <a:cxnLst>
                <a:cxn ang="0">
                  <a:pos x="2039" y="0"/>
                </a:cxn>
                <a:cxn ang="0">
                  <a:pos x="2034" y="99"/>
                </a:cxn>
                <a:cxn ang="0">
                  <a:pos x="2026" y="197"/>
                </a:cxn>
                <a:cxn ang="0">
                  <a:pos x="2016" y="295"/>
                </a:cxn>
                <a:cxn ang="0">
                  <a:pos x="2004" y="389"/>
                </a:cxn>
                <a:cxn ang="0">
                  <a:pos x="1988" y="481"/>
                </a:cxn>
                <a:cxn ang="0">
                  <a:pos x="1970" y="570"/>
                </a:cxn>
                <a:cxn ang="0">
                  <a:pos x="1950" y="658"/>
                </a:cxn>
                <a:cxn ang="0">
                  <a:pos x="1927" y="741"/>
                </a:cxn>
                <a:cxn ang="0">
                  <a:pos x="1901" y="820"/>
                </a:cxn>
                <a:cxn ang="0">
                  <a:pos x="1873" y="895"/>
                </a:cxn>
                <a:cxn ang="0">
                  <a:pos x="1841" y="966"/>
                </a:cxn>
                <a:cxn ang="0">
                  <a:pos x="1808" y="1032"/>
                </a:cxn>
                <a:cxn ang="0">
                  <a:pos x="1728" y="1050"/>
                </a:cxn>
                <a:cxn ang="0">
                  <a:pos x="1646" y="1065"/>
                </a:cxn>
                <a:cxn ang="0">
                  <a:pos x="1563" y="1075"/>
                </a:cxn>
                <a:cxn ang="0">
                  <a:pos x="1479" y="1082"/>
                </a:cxn>
                <a:cxn ang="0">
                  <a:pos x="1392" y="1084"/>
                </a:cxn>
                <a:cxn ang="0">
                  <a:pos x="1293" y="1081"/>
                </a:cxn>
                <a:cxn ang="0">
                  <a:pos x="1196" y="1072"/>
                </a:cxn>
                <a:cxn ang="0">
                  <a:pos x="1099" y="1058"/>
                </a:cxn>
                <a:cxn ang="0">
                  <a:pos x="1006" y="1039"/>
                </a:cxn>
                <a:cxn ang="0">
                  <a:pos x="914" y="1013"/>
                </a:cxn>
                <a:cxn ang="0">
                  <a:pos x="825" y="983"/>
                </a:cxn>
                <a:cxn ang="0">
                  <a:pos x="738" y="948"/>
                </a:cxn>
                <a:cxn ang="0">
                  <a:pos x="653" y="908"/>
                </a:cxn>
                <a:cxn ang="0">
                  <a:pos x="572" y="863"/>
                </a:cxn>
                <a:cxn ang="0">
                  <a:pos x="494" y="815"/>
                </a:cxn>
                <a:cxn ang="0">
                  <a:pos x="419" y="762"/>
                </a:cxn>
                <a:cxn ang="0">
                  <a:pos x="347" y="704"/>
                </a:cxn>
                <a:cxn ang="0">
                  <a:pos x="279" y="643"/>
                </a:cxn>
                <a:cxn ang="0">
                  <a:pos x="215" y="579"/>
                </a:cxn>
                <a:cxn ang="0">
                  <a:pos x="155" y="511"/>
                </a:cxn>
                <a:cxn ang="0">
                  <a:pos x="99" y="440"/>
                </a:cxn>
                <a:cxn ang="0">
                  <a:pos x="47" y="365"/>
                </a:cxn>
                <a:cxn ang="0">
                  <a:pos x="0" y="287"/>
                </a:cxn>
                <a:cxn ang="0">
                  <a:pos x="8" y="240"/>
                </a:cxn>
                <a:cxn ang="0">
                  <a:pos x="21" y="193"/>
                </a:cxn>
                <a:cxn ang="0">
                  <a:pos x="40" y="146"/>
                </a:cxn>
                <a:cxn ang="0">
                  <a:pos x="119" y="195"/>
                </a:cxn>
                <a:cxn ang="0">
                  <a:pos x="201" y="240"/>
                </a:cxn>
                <a:cxn ang="0">
                  <a:pos x="285" y="279"/>
                </a:cxn>
                <a:cxn ang="0">
                  <a:pos x="374" y="315"/>
                </a:cxn>
                <a:cxn ang="0">
                  <a:pos x="464" y="345"/>
                </a:cxn>
                <a:cxn ang="0">
                  <a:pos x="556" y="371"/>
                </a:cxn>
                <a:cxn ang="0">
                  <a:pos x="650" y="390"/>
                </a:cxn>
                <a:cxn ang="0">
                  <a:pos x="747" y="404"/>
                </a:cxn>
                <a:cxn ang="0">
                  <a:pos x="845" y="413"/>
                </a:cxn>
                <a:cxn ang="0">
                  <a:pos x="945" y="416"/>
                </a:cxn>
                <a:cxn ang="0">
                  <a:pos x="1043" y="413"/>
                </a:cxn>
                <a:cxn ang="0">
                  <a:pos x="1138" y="405"/>
                </a:cxn>
                <a:cxn ang="0">
                  <a:pos x="1231" y="392"/>
                </a:cxn>
                <a:cxn ang="0">
                  <a:pos x="1322" y="373"/>
                </a:cxn>
                <a:cxn ang="0">
                  <a:pos x="1413" y="349"/>
                </a:cxn>
                <a:cxn ang="0">
                  <a:pos x="1500" y="321"/>
                </a:cxn>
                <a:cxn ang="0">
                  <a:pos x="1586" y="288"/>
                </a:cxn>
                <a:cxn ang="0">
                  <a:pos x="1668" y="250"/>
                </a:cxn>
                <a:cxn ang="0">
                  <a:pos x="1748" y="209"/>
                </a:cxn>
                <a:cxn ang="0">
                  <a:pos x="1825" y="162"/>
                </a:cxn>
                <a:cxn ang="0">
                  <a:pos x="1900" y="111"/>
                </a:cxn>
                <a:cxn ang="0">
                  <a:pos x="1971" y="58"/>
                </a:cxn>
                <a:cxn ang="0">
                  <a:pos x="2039" y="0"/>
                </a:cxn>
              </a:cxnLst>
              <a:rect l="0" t="0" r="r" b="b"/>
              <a:pathLst>
                <a:path w="2039" h="1084">
                  <a:moveTo>
                    <a:pt x="2039" y="0"/>
                  </a:moveTo>
                  <a:lnTo>
                    <a:pt x="2034" y="99"/>
                  </a:lnTo>
                  <a:lnTo>
                    <a:pt x="2026" y="197"/>
                  </a:lnTo>
                  <a:lnTo>
                    <a:pt x="2016" y="295"/>
                  </a:lnTo>
                  <a:lnTo>
                    <a:pt x="2004" y="389"/>
                  </a:lnTo>
                  <a:lnTo>
                    <a:pt x="1988" y="481"/>
                  </a:lnTo>
                  <a:lnTo>
                    <a:pt x="1970" y="570"/>
                  </a:lnTo>
                  <a:lnTo>
                    <a:pt x="1950" y="658"/>
                  </a:lnTo>
                  <a:lnTo>
                    <a:pt x="1927" y="741"/>
                  </a:lnTo>
                  <a:lnTo>
                    <a:pt x="1901" y="820"/>
                  </a:lnTo>
                  <a:lnTo>
                    <a:pt x="1873" y="895"/>
                  </a:lnTo>
                  <a:lnTo>
                    <a:pt x="1841" y="966"/>
                  </a:lnTo>
                  <a:lnTo>
                    <a:pt x="1808" y="1032"/>
                  </a:lnTo>
                  <a:lnTo>
                    <a:pt x="1728" y="1050"/>
                  </a:lnTo>
                  <a:lnTo>
                    <a:pt x="1646" y="1065"/>
                  </a:lnTo>
                  <a:lnTo>
                    <a:pt x="1563" y="1075"/>
                  </a:lnTo>
                  <a:lnTo>
                    <a:pt x="1479" y="1082"/>
                  </a:lnTo>
                  <a:lnTo>
                    <a:pt x="1392" y="1084"/>
                  </a:lnTo>
                  <a:lnTo>
                    <a:pt x="1293" y="1081"/>
                  </a:lnTo>
                  <a:lnTo>
                    <a:pt x="1196" y="1072"/>
                  </a:lnTo>
                  <a:lnTo>
                    <a:pt x="1099" y="1058"/>
                  </a:lnTo>
                  <a:lnTo>
                    <a:pt x="1006" y="1039"/>
                  </a:lnTo>
                  <a:lnTo>
                    <a:pt x="914" y="1013"/>
                  </a:lnTo>
                  <a:lnTo>
                    <a:pt x="825" y="983"/>
                  </a:lnTo>
                  <a:lnTo>
                    <a:pt x="738" y="948"/>
                  </a:lnTo>
                  <a:lnTo>
                    <a:pt x="653" y="908"/>
                  </a:lnTo>
                  <a:lnTo>
                    <a:pt x="572" y="863"/>
                  </a:lnTo>
                  <a:lnTo>
                    <a:pt x="494" y="815"/>
                  </a:lnTo>
                  <a:lnTo>
                    <a:pt x="419" y="762"/>
                  </a:lnTo>
                  <a:lnTo>
                    <a:pt x="347" y="704"/>
                  </a:lnTo>
                  <a:lnTo>
                    <a:pt x="279" y="643"/>
                  </a:lnTo>
                  <a:lnTo>
                    <a:pt x="215" y="579"/>
                  </a:lnTo>
                  <a:lnTo>
                    <a:pt x="155" y="511"/>
                  </a:lnTo>
                  <a:lnTo>
                    <a:pt x="99" y="440"/>
                  </a:lnTo>
                  <a:lnTo>
                    <a:pt x="47" y="365"/>
                  </a:lnTo>
                  <a:lnTo>
                    <a:pt x="0" y="287"/>
                  </a:lnTo>
                  <a:lnTo>
                    <a:pt x="8" y="240"/>
                  </a:lnTo>
                  <a:lnTo>
                    <a:pt x="21" y="193"/>
                  </a:lnTo>
                  <a:lnTo>
                    <a:pt x="40" y="146"/>
                  </a:lnTo>
                  <a:lnTo>
                    <a:pt x="119" y="195"/>
                  </a:lnTo>
                  <a:lnTo>
                    <a:pt x="201" y="240"/>
                  </a:lnTo>
                  <a:lnTo>
                    <a:pt x="285" y="279"/>
                  </a:lnTo>
                  <a:lnTo>
                    <a:pt x="374" y="315"/>
                  </a:lnTo>
                  <a:lnTo>
                    <a:pt x="464" y="345"/>
                  </a:lnTo>
                  <a:lnTo>
                    <a:pt x="556" y="371"/>
                  </a:lnTo>
                  <a:lnTo>
                    <a:pt x="650" y="390"/>
                  </a:lnTo>
                  <a:lnTo>
                    <a:pt x="747" y="404"/>
                  </a:lnTo>
                  <a:lnTo>
                    <a:pt x="845" y="413"/>
                  </a:lnTo>
                  <a:lnTo>
                    <a:pt x="945" y="416"/>
                  </a:lnTo>
                  <a:lnTo>
                    <a:pt x="1043" y="413"/>
                  </a:lnTo>
                  <a:lnTo>
                    <a:pt x="1138" y="405"/>
                  </a:lnTo>
                  <a:lnTo>
                    <a:pt x="1231" y="392"/>
                  </a:lnTo>
                  <a:lnTo>
                    <a:pt x="1322" y="373"/>
                  </a:lnTo>
                  <a:lnTo>
                    <a:pt x="1413" y="349"/>
                  </a:lnTo>
                  <a:lnTo>
                    <a:pt x="1500" y="321"/>
                  </a:lnTo>
                  <a:lnTo>
                    <a:pt x="1586" y="288"/>
                  </a:lnTo>
                  <a:lnTo>
                    <a:pt x="1668" y="250"/>
                  </a:lnTo>
                  <a:lnTo>
                    <a:pt x="1748" y="209"/>
                  </a:lnTo>
                  <a:lnTo>
                    <a:pt x="1825" y="162"/>
                  </a:lnTo>
                  <a:lnTo>
                    <a:pt x="1900" y="111"/>
                  </a:lnTo>
                  <a:lnTo>
                    <a:pt x="1971" y="58"/>
                  </a:lnTo>
                  <a:lnTo>
                    <a:pt x="2039" y="0"/>
                  </a:lnTo>
                  <a:close/>
                </a:path>
              </a:pathLst>
            </a:custGeom>
            <a:solidFill>
              <a:schemeClr val="accent5">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7" name="Freeform 20"/>
            <p:cNvSpPr>
              <a:spLocks/>
            </p:cNvSpPr>
            <p:nvPr/>
          </p:nvSpPr>
          <p:spPr bwMode="auto">
            <a:xfrm>
              <a:off x="5646110" y="2357598"/>
              <a:ext cx="513180" cy="844488"/>
            </a:xfrm>
            <a:custGeom>
              <a:avLst/>
              <a:gdLst/>
              <a:ahLst/>
              <a:cxnLst>
                <a:cxn ang="0">
                  <a:pos x="0" y="0"/>
                </a:cxn>
                <a:cxn ang="0">
                  <a:pos x="62" y="60"/>
                </a:cxn>
                <a:cxn ang="0">
                  <a:pos x="121" y="123"/>
                </a:cxn>
                <a:cxn ang="0">
                  <a:pos x="175" y="190"/>
                </a:cxn>
                <a:cxn ang="0">
                  <a:pos x="226" y="259"/>
                </a:cxn>
                <a:cxn ang="0">
                  <a:pos x="273" y="331"/>
                </a:cxn>
                <a:cxn ang="0">
                  <a:pos x="315" y="406"/>
                </a:cxn>
                <a:cxn ang="0">
                  <a:pos x="354" y="483"/>
                </a:cxn>
                <a:cxn ang="0">
                  <a:pos x="388" y="563"/>
                </a:cxn>
                <a:cxn ang="0">
                  <a:pos x="418" y="644"/>
                </a:cxn>
                <a:cxn ang="0">
                  <a:pos x="443" y="729"/>
                </a:cxn>
                <a:cxn ang="0">
                  <a:pos x="374" y="689"/>
                </a:cxn>
                <a:cxn ang="0">
                  <a:pos x="308" y="655"/>
                </a:cxn>
                <a:cxn ang="0">
                  <a:pos x="243" y="624"/>
                </a:cxn>
                <a:cxn ang="0">
                  <a:pos x="180" y="597"/>
                </a:cxn>
                <a:cxn ang="0">
                  <a:pos x="118" y="573"/>
                </a:cxn>
                <a:cxn ang="0">
                  <a:pos x="56" y="553"/>
                </a:cxn>
                <a:cxn ang="0">
                  <a:pos x="61" y="489"/>
                </a:cxn>
                <a:cxn ang="0">
                  <a:pos x="62" y="426"/>
                </a:cxn>
                <a:cxn ang="0">
                  <a:pos x="59" y="337"/>
                </a:cxn>
                <a:cxn ang="0">
                  <a:pos x="52" y="250"/>
                </a:cxn>
                <a:cxn ang="0">
                  <a:pos x="40" y="165"/>
                </a:cxn>
                <a:cxn ang="0">
                  <a:pos x="22" y="82"/>
                </a:cxn>
                <a:cxn ang="0">
                  <a:pos x="0" y="0"/>
                </a:cxn>
              </a:cxnLst>
              <a:rect l="0" t="0" r="r" b="b"/>
              <a:pathLst>
                <a:path w="443" h="729">
                  <a:moveTo>
                    <a:pt x="0" y="0"/>
                  </a:moveTo>
                  <a:lnTo>
                    <a:pt x="62" y="60"/>
                  </a:lnTo>
                  <a:lnTo>
                    <a:pt x="121" y="123"/>
                  </a:lnTo>
                  <a:lnTo>
                    <a:pt x="175" y="190"/>
                  </a:lnTo>
                  <a:lnTo>
                    <a:pt x="226" y="259"/>
                  </a:lnTo>
                  <a:lnTo>
                    <a:pt x="273" y="331"/>
                  </a:lnTo>
                  <a:lnTo>
                    <a:pt x="315" y="406"/>
                  </a:lnTo>
                  <a:lnTo>
                    <a:pt x="354" y="483"/>
                  </a:lnTo>
                  <a:lnTo>
                    <a:pt x="388" y="563"/>
                  </a:lnTo>
                  <a:lnTo>
                    <a:pt x="418" y="644"/>
                  </a:lnTo>
                  <a:lnTo>
                    <a:pt x="443" y="729"/>
                  </a:lnTo>
                  <a:lnTo>
                    <a:pt x="374" y="689"/>
                  </a:lnTo>
                  <a:lnTo>
                    <a:pt x="308" y="655"/>
                  </a:lnTo>
                  <a:lnTo>
                    <a:pt x="243" y="624"/>
                  </a:lnTo>
                  <a:lnTo>
                    <a:pt x="180" y="597"/>
                  </a:lnTo>
                  <a:lnTo>
                    <a:pt x="118" y="573"/>
                  </a:lnTo>
                  <a:lnTo>
                    <a:pt x="56" y="553"/>
                  </a:lnTo>
                  <a:lnTo>
                    <a:pt x="61" y="489"/>
                  </a:lnTo>
                  <a:lnTo>
                    <a:pt x="62" y="426"/>
                  </a:lnTo>
                  <a:lnTo>
                    <a:pt x="59" y="337"/>
                  </a:lnTo>
                  <a:lnTo>
                    <a:pt x="52" y="250"/>
                  </a:lnTo>
                  <a:lnTo>
                    <a:pt x="40" y="165"/>
                  </a:lnTo>
                  <a:lnTo>
                    <a:pt x="22" y="82"/>
                  </a:lnTo>
                  <a:lnTo>
                    <a:pt x="0" y="0"/>
                  </a:lnTo>
                  <a:close/>
                </a:path>
              </a:pathLst>
            </a:custGeom>
            <a:solidFill>
              <a:schemeClr val="accent5">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86939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B6C70-FC27-44C3-ABFB-54B9B724A5C2}"/>
              </a:ext>
            </a:extLst>
          </p:cNvPr>
          <p:cNvSpPr>
            <a:spLocks noGrp="1"/>
          </p:cNvSpPr>
          <p:nvPr>
            <p:ph type="title"/>
          </p:nvPr>
        </p:nvSpPr>
        <p:spPr/>
        <p:txBody>
          <a:bodyPr>
            <a:noAutofit/>
          </a:bodyPr>
          <a:lstStyle/>
          <a:p>
            <a:r>
              <a:rPr lang="en-US" sz="2800" dirty="0">
                <a:latin typeface="Arial Black" panose="020B0A04020102020204" pitchFamily="34" charset="0"/>
              </a:rPr>
              <a:t>This is how the work could proceed *This can occur via a combination of virtual &amp; recoded sessions</a:t>
            </a:r>
          </a:p>
        </p:txBody>
      </p:sp>
      <p:graphicFrame>
        <p:nvGraphicFramePr>
          <p:cNvPr id="4" name="Content Placeholder 3">
            <a:extLst>
              <a:ext uri="{FF2B5EF4-FFF2-40B4-BE49-F238E27FC236}">
                <a16:creationId xmlns:a16="http://schemas.microsoft.com/office/drawing/2014/main" id="{4F52B0F4-782A-49A9-A7B4-28D1600E56A1}"/>
              </a:ext>
            </a:extLst>
          </p:cNvPr>
          <p:cNvGraphicFramePr>
            <a:graphicFrameLocks noGrp="1"/>
          </p:cNvGraphicFramePr>
          <p:nvPr>
            <p:ph idx="1"/>
            <p:extLst>
              <p:ext uri="{D42A27DB-BD31-4B8C-83A1-F6EECF244321}">
                <p14:modId xmlns:p14="http://schemas.microsoft.com/office/powerpoint/2010/main" val="276574791"/>
              </p:ext>
            </p:extLst>
          </p:nvPr>
        </p:nvGraphicFramePr>
        <p:xfrm>
          <a:off x="107504" y="1628800"/>
          <a:ext cx="8928992"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631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4451" y="353076"/>
            <a:ext cx="6400800" cy="1061829"/>
          </a:xfrm>
          <a:prstGeom prst="rect">
            <a:avLst/>
          </a:prstGeom>
          <a:noFill/>
        </p:spPr>
        <p:txBody>
          <a:bodyPr>
            <a:spAutoFit/>
          </a:bodyPr>
          <a:lstStyle/>
          <a:p>
            <a:pPr algn="ctr">
              <a:defRPr/>
            </a:pPr>
            <a:r>
              <a:rPr lang="en-US" sz="1600" dirty="0">
                <a:effectLst>
                  <a:glow rad="228600">
                    <a:schemeClr val="accent4">
                      <a:satMod val="175000"/>
                      <a:alpha val="40000"/>
                    </a:schemeClr>
                  </a:glow>
                </a:effectLst>
                <a:latin typeface="Arial Black" pitchFamily="34" charset="0"/>
              </a:rPr>
              <a:t>Sample Educator Trajectory</a:t>
            </a:r>
          </a:p>
          <a:p>
            <a:pPr algn="ctr">
              <a:defRPr/>
            </a:pPr>
            <a:endParaRPr lang="en-US" sz="1600" dirty="0">
              <a:effectLst>
                <a:glow rad="228600">
                  <a:schemeClr val="accent4">
                    <a:satMod val="175000"/>
                    <a:alpha val="40000"/>
                  </a:schemeClr>
                </a:glow>
              </a:effectLst>
              <a:latin typeface="Arial Black" pitchFamily="34" charset="0"/>
            </a:endParaRPr>
          </a:p>
          <a:p>
            <a:pPr algn="ctr">
              <a:defRPr/>
            </a:pPr>
            <a:r>
              <a:rPr lang="en-US" sz="1600" dirty="0">
                <a:effectLst>
                  <a:glow rad="228600">
                    <a:schemeClr val="accent4">
                      <a:satMod val="175000"/>
                      <a:alpha val="40000"/>
                    </a:schemeClr>
                  </a:glow>
                </a:effectLst>
                <a:latin typeface="Arial Black" pitchFamily="34" charset="0"/>
              </a:rPr>
              <a:t>School Leaders &amp; Educators</a:t>
            </a:r>
          </a:p>
          <a:p>
            <a:pPr>
              <a:defRPr/>
            </a:pPr>
            <a:endParaRPr lang="en-US" sz="1500" dirty="0">
              <a:effectLst>
                <a:glow rad="228600">
                  <a:schemeClr val="accent4">
                    <a:satMod val="175000"/>
                    <a:alpha val="40000"/>
                  </a:schemeClr>
                </a:glow>
              </a:effectLst>
            </a:endParaRPr>
          </a:p>
        </p:txBody>
      </p:sp>
      <p:sp>
        <p:nvSpPr>
          <p:cNvPr id="5" name="Rounded Rectangle 4"/>
          <p:cNvSpPr/>
          <p:nvPr/>
        </p:nvSpPr>
        <p:spPr>
          <a:xfrm>
            <a:off x="391734" y="1822863"/>
            <a:ext cx="1701890" cy="39433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900" b="1" dirty="0">
              <a:solidFill>
                <a:srgbClr val="FF0000"/>
              </a:solidFill>
            </a:endParaRPr>
          </a:p>
          <a:p>
            <a:pPr>
              <a:defRPr/>
            </a:pPr>
            <a:endParaRPr lang="en-US" sz="900" b="1" dirty="0">
              <a:solidFill>
                <a:srgbClr val="FF0000"/>
              </a:solidFill>
            </a:endParaRPr>
          </a:p>
          <a:p>
            <a:pPr>
              <a:defRPr/>
            </a:pPr>
            <a:endParaRPr lang="en-US" sz="900" b="1" dirty="0">
              <a:solidFill>
                <a:srgbClr val="FF0000"/>
              </a:solidFill>
            </a:endParaRPr>
          </a:p>
          <a:p>
            <a:pPr>
              <a:defRPr/>
            </a:pPr>
            <a:endParaRPr lang="en-US" sz="900" b="1" dirty="0">
              <a:solidFill>
                <a:srgbClr val="FF0000"/>
              </a:solidFill>
            </a:endParaRPr>
          </a:p>
          <a:p>
            <a:pPr>
              <a:defRPr/>
            </a:pPr>
            <a:endParaRPr lang="en-US" sz="900" b="1" dirty="0">
              <a:solidFill>
                <a:srgbClr val="FF0000"/>
              </a:solidFill>
            </a:endParaRPr>
          </a:p>
          <a:p>
            <a:pPr>
              <a:defRPr/>
            </a:pPr>
            <a:r>
              <a:rPr lang="en-US" sz="1050" b="1" dirty="0">
                <a:solidFill>
                  <a:srgbClr val="FF0000"/>
                </a:solidFill>
                <a:latin typeface="Arial Black" panose="020B0A04020102020204" pitchFamily="34" charset="0"/>
              </a:rPr>
              <a:t>What is our Why?</a:t>
            </a:r>
          </a:p>
          <a:p>
            <a:pPr>
              <a:defRPr/>
            </a:pPr>
            <a:endParaRPr lang="en-US" sz="1050" b="1" dirty="0">
              <a:solidFill>
                <a:srgbClr val="FF0000"/>
              </a:solidFill>
              <a:latin typeface="Arial Black" panose="020B0A04020102020204" pitchFamily="34" charset="0"/>
            </a:endParaRPr>
          </a:p>
          <a:p>
            <a:pPr>
              <a:defRPr/>
            </a:pPr>
            <a:r>
              <a:rPr lang="en-US" sz="1050" b="1" dirty="0">
                <a:solidFill>
                  <a:srgbClr val="FF0000"/>
                </a:solidFill>
                <a:latin typeface="Arial Black" panose="020B0A04020102020204" pitchFamily="34" charset="0"/>
              </a:rPr>
              <a:t>Data Focus Points</a:t>
            </a:r>
          </a:p>
          <a:p>
            <a:pPr>
              <a:defRPr/>
            </a:pPr>
            <a:endParaRPr lang="en-US" sz="1050" b="1" dirty="0">
              <a:solidFill>
                <a:srgbClr val="FF0000"/>
              </a:solidFill>
              <a:latin typeface="Arial Black" panose="020B0A04020102020204" pitchFamily="34" charset="0"/>
            </a:endParaRPr>
          </a:p>
          <a:p>
            <a:pPr>
              <a:defRPr/>
            </a:pPr>
            <a:r>
              <a:rPr lang="en-US" sz="1050" b="1" dirty="0">
                <a:solidFill>
                  <a:srgbClr val="FF0000"/>
                </a:solidFill>
                <a:latin typeface="Arial Black" panose="020B0A04020102020204" pitchFamily="34" charset="0"/>
              </a:rPr>
              <a:t>Definitions</a:t>
            </a:r>
          </a:p>
          <a:p>
            <a:pPr>
              <a:defRPr/>
            </a:pPr>
            <a:endParaRPr lang="en-US" sz="1050" b="1" dirty="0">
              <a:solidFill>
                <a:srgbClr val="FF0000"/>
              </a:solidFill>
              <a:latin typeface="Arial Black" panose="020B0A04020102020204" pitchFamily="34" charset="0"/>
            </a:endParaRPr>
          </a:p>
          <a:p>
            <a:pPr>
              <a:defRPr/>
            </a:pPr>
            <a:r>
              <a:rPr lang="en-US" sz="1050" b="1" dirty="0">
                <a:solidFill>
                  <a:srgbClr val="FF0000"/>
                </a:solidFill>
                <a:latin typeface="Arial Black" panose="020B0A04020102020204" pitchFamily="34" charset="0"/>
              </a:rPr>
              <a:t>Self-Assessment</a:t>
            </a:r>
          </a:p>
          <a:p>
            <a:pPr>
              <a:defRPr/>
            </a:pPr>
            <a:endParaRPr lang="en-US" sz="1050" b="1" dirty="0">
              <a:solidFill>
                <a:srgbClr val="FF0000"/>
              </a:solidFill>
              <a:latin typeface="Arial Black" panose="020B0A04020102020204" pitchFamily="34" charset="0"/>
            </a:endParaRPr>
          </a:p>
          <a:p>
            <a:pPr>
              <a:defRPr/>
            </a:pPr>
            <a:r>
              <a:rPr lang="en-US" sz="1050" b="1" dirty="0">
                <a:solidFill>
                  <a:srgbClr val="FF0000"/>
                </a:solidFill>
                <a:latin typeface="Arial Black" panose="020B0A04020102020204" pitchFamily="34" charset="0"/>
              </a:rPr>
              <a:t>Equity 101 (Bias, Microaggressions, Access &amp; Culture, Intersectional Identities)</a:t>
            </a:r>
            <a:endParaRPr lang="en-US" sz="1050" b="1" dirty="0">
              <a:solidFill>
                <a:srgbClr val="0070C0"/>
              </a:solidFill>
              <a:latin typeface="Arial Black" panose="020B0A04020102020204" pitchFamily="34" charset="0"/>
            </a:endParaRPr>
          </a:p>
          <a:p>
            <a:pPr>
              <a:defRPr/>
            </a:pPr>
            <a:endParaRPr lang="en-US" sz="1050" b="1" dirty="0">
              <a:solidFill>
                <a:srgbClr val="0070C0"/>
              </a:solidFill>
              <a:latin typeface="Arial Black" panose="020B0A04020102020204" pitchFamily="34" charset="0"/>
            </a:endParaRPr>
          </a:p>
          <a:p>
            <a:pPr>
              <a:defRPr/>
            </a:pPr>
            <a:r>
              <a:rPr lang="en-US" sz="1050" b="1" dirty="0">
                <a:solidFill>
                  <a:srgbClr val="0070C0"/>
                </a:solidFill>
                <a:latin typeface="Arial Black" panose="020B0A04020102020204" pitchFamily="34" charset="0"/>
              </a:rPr>
              <a:t>Centering the Experiences of Marginalized Children (Dual Language Learners, BISOC Children &amp; Differently Abled Learners)</a:t>
            </a:r>
            <a:endParaRPr lang="en-US" sz="1050" dirty="0">
              <a:solidFill>
                <a:srgbClr val="0070C0"/>
              </a:solidFill>
              <a:latin typeface="Arial Black" panose="020B0A04020102020204" pitchFamily="34" charset="0"/>
            </a:endParaRPr>
          </a:p>
          <a:p>
            <a:pPr>
              <a:defRPr/>
            </a:pPr>
            <a:r>
              <a:rPr lang="en-US" sz="1100" b="1" dirty="0">
                <a:solidFill>
                  <a:srgbClr val="0070C0"/>
                </a:solidFill>
              </a:rPr>
              <a:t> </a:t>
            </a:r>
          </a:p>
          <a:p>
            <a:pPr>
              <a:defRPr/>
            </a:pPr>
            <a:endParaRPr lang="en-US" sz="788" dirty="0">
              <a:solidFill>
                <a:srgbClr val="0070C0"/>
              </a:solidFill>
            </a:endParaRPr>
          </a:p>
          <a:p>
            <a:pPr>
              <a:defRPr/>
            </a:pPr>
            <a:endParaRPr lang="en-US" sz="788" dirty="0">
              <a:solidFill>
                <a:srgbClr val="FF0000"/>
              </a:solidFill>
            </a:endParaRPr>
          </a:p>
          <a:p>
            <a:pPr>
              <a:defRPr/>
            </a:pPr>
            <a:endParaRPr lang="en-US" sz="900" dirty="0">
              <a:solidFill>
                <a:srgbClr val="FF0000"/>
              </a:solidFill>
            </a:endParaRPr>
          </a:p>
          <a:p>
            <a:pPr>
              <a:defRPr/>
            </a:pPr>
            <a:endParaRPr lang="en-US" sz="900" dirty="0"/>
          </a:p>
          <a:p>
            <a:pPr algn="ctr">
              <a:defRPr/>
            </a:pPr>
            <a:endParaRPr lang="en-US" sz="900" dirty="0"/>
          </a:p>
        </p:txBody>
      </p:sp>
      <p:sp>
        <p:nvSpPr>
          <p:cNvPr id="17" name="Rounded Rectangle 16"/>
          <p:cNvSpPr/>
          <p:nvPr/>
        </p:nvSpPr>
        <p:spPr>
          <a:xfrm>
            <a:off x="2123729" y="1828800"/>
            <a:ext cx="1570096" cy="3943350"/>
          </a:xfrm>
          <a:prstGeom prst="roundRect">
            <a:avLst/>
          </a:prstGeom>
          <a:noFill/>
          <a:ln>
            <a:solidFill>
              <a:srgbClr val="FA992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825" b="1" dirty="0">
              <a:solidFill>
                <a:srgbClr val="FA992E"/>
              </a:solidFill>
            </a:endParaRPr>
          </a:p>
          <a:p>
            <a:pPr>
              <a:defRPr/>
            </a:pPr>
            <a:endParaRPr lang="en-US" sz="825" b="1" dirty="0">
              <a:solidFill>
                <a:srgbClr val="FA992E"/>
              </a:solidFill>
            </a:endParaRPr>
          </a:p>
          <a:p>
            <a:pPr>
              <a:defRPr/>
            </a:pPr>
            <a:endParaRPr lang="en-US" sz="1050" b="1" dirty="0">
              <a:solidFill>
                <a:schemeClr val="tx1"/>
              </a:solidFill>
            </a:endParaRPr>
          </a:p>
          <a:p>
            <a:pPr>
              <a:defRPr/>
            </a:pPr>
            <a:r>
              <a:rPr lang="en-US" sz="1050" b="1" dirty="0">
                <a:solidFill>
                  <a:schemeClr val="tx1"/>
                </a:solidFill>
                <a:latin typeface="Arial Black" panose="020B0A04020102020204" pitchFamily="34" charset="0"/>
              </a:rPr>
              <a:t>Courageous Circles</a:t>
            </a:r>
          </a:p>
          <a:p>
            <a:pPr>
              <a:defRPr/>
            </a:pPr>
            <a:endParaRPr lang="en-US" sz="1050" b="1" dirty="0">
              <a:solidFill>
                <a:schemeClr val="tx1"/>
              </a:solidFill>
              <a:latin typeface="Arial Black" panose="020B0A04020102020204" pitchFamily="34" charset="0"/>
            </a:endParaRPr>
          </a:p>
          <a:p>
            <a:pPr>
              <a:defRPr/>
            </a:pPr>
            <a:r>
              <a:rPr lang="en-US" sz="1050" b="1" dirty="0">
                <a:solidFill>
                  <a:schemeClr val="tx1"/>
                </a:solidFill>
                <a:latin typeface="Arial Black" panose="020B0A04020102020204" pitchFamily="34" charset="0"/>
              </a:rPr>
              <a:t>Organizational Assessment for Equity (Programs, Access, Identification)</a:t>
            </a:r>
          </a:p>
          <a:p>
            <a:pPr>
              <a:defRPr/>
            </a:pPr>
            <a:endParaRPr lang="en-US" sz="1050" b="1" dirty="0">
              <a:solidFill>
                <a:schemeClr val="tx1"/>
              </a:solidFill>
              <a:latin typeface="Arial Black" panose="020B0A04020102020204" pitchFamily="34" charset="0"/>
            </a:endParaRPr>
          </a:p>
          <a:p>
            <a:pPr>
              <a:defRPr/>
            </a:pPr>
            <a:r>
              <a:rPr lang="en-US" sz="1050" b="1" dirty="0">
                <a:solidFill>
                  <a:schemeClr val="tx1"/>
                </a:solidFill>
                <a:latin typeface="Arial Black" panose="020B0A04020102020204" pitchFamily="34" charset="0"/>
              </a:rPr>
              <a:t>Classroom Self-Audit of equitable practices &amp; equity in observations</a:t>
            </a:r>
          </a:p>
          <a:p>
            <a:pPr>
              <a:defRPr/>
            </a:pPr>
            <a:endParaRPr lang="en-US" sz="1050" b="1" dirty="0">
              <a:solidFill>
                <a:schemeClr val="tx1"/>
              </a:solidFill>
              <a:latin typeface="Arial Black" panose="020B0A04020102020204" pitchFamily="34" charset="0"/>
            </a:endParaRPr>
          </a:p>
          <a:p>
            <a:pPr>
              <a:defRPr/>
            </a:pPr>
            <a:r>
              <a:rPr lang="en-US" sz="1050" b="1" dirty="0">
                <a:solidFill>
                  <a:schemeClr val="tx1"/>
                </a:solidFill>
                <a:latin typeface="Arial Black" panose="020B0A04020102020204" pitchFamily="34" charset="0"/>
              </a:rPr>
              <a:t>Practice</a:t>
            </a:r>
          </a:p>
          <a:p>
            <a:pPr>
              <a:defRPr/>
            </a:pPr>
            <a:endParaRPr lang="en-US" sz="1050" b="1" dirty="0">
              <a:solidFill>
                <a:schemeClr val="tx1"/>
              </a:solidFill>
              <a:latin typeface="Arial Black" panose="020B0A04020102020204" pitchFamily="34" charset="0"/>
            </a:endParaRPr>
          </a:p>
          <a:p>
            <a:pPr>
              <a:defRPr/>
            </a:pPr>
            <a:r>
              <a:rPr lang="en-US" sz="1050" b="1" dirty="0">
                <a:solidFill>
                  <a:schemeClr val="tx1"/>
                </a:solidFill>
                <a:latin typeface="Arial Black" panose="020B0A04020102020204" pitchFamily="34" charset="0"/>
              </a:rPr>
              <a:t>Closing Reflection</a:t>
            </a:r>
          </a:p>
          <a:p>
            <a:pPr>
              <a:defRPr/>
            </a:pPr>
            <a:endParaRPr lang="en-US" sz="1050" b="1" dirty="0">
              <a:solidFill>
                <a:schemeClr val="tx1"/>
              </a:solidFill>
              <a:latin typeface="Arial Black" panose="020B0A04020102020204" pitchFamily="34" charset="0"/>
            </a:endParaRPr>
          </a:p>
          <a:p>
            <a:pPr>
              <a:defRPr/>
            </a:pPr>
            <a:r>
              <a:rPr lang="en-US" sz="1050" b="1" dirty="0">
                <a:solidFill>
                  <a:schemeClr val="tx1"/>
                </a:solidFill>
                <a:latin typeface="Arial Black" panose="020B0A04020102020204" pitchFamily="34" charset="0"/>
              </a:rPr>
              <a:t>Reflective “Homework”</a:t>
            </a:r>
          </a:p>
          <a:p>
            <a:pPr>
              <a:defRPr/>
            </a:pPr>
            <a:endParaRPr lang="en-US" sz="1200" b="1" dirty="0">
              <a:solidFill>
                <a:schemeClr val="tx1"/>
              </a:solidFill>
            </a:endParaRPr>
          </a:p>
          <a:p>
            <a:pPr>
              <a:defRPr/>
            </a:pPr>
            <a:endParaRPr lang="en-US" sz="1200" dirty="0">
              <a:solidFill>
                <a:srgbClr val="FA992E"/>
              </a:solidFill>
            </a:endParaRPr>
          </a:p>
          <a:p>
            <a:pPr algn="ctr">
              <a:defRPr/>
            </a:pPr>
            <a:endParaRPr lang="en-US" sz="825" dirty="0">
              <a:solidFill>
                <a:srgbClr val="FA992E"/>
              </a:solidFill>
            </a:endParaRPr>
          </a:p>
        </p:txBody>
      </p:sp>
      <p:sp>
        <p:nvSpPr>
          <p:cNvPr id="18" name="Rounded Rectangle 17"/>
          <p:cNvSpPr/>
          <p:nvPr/>
        </p:nvSpPr>
        <p:spPr>
          <a:xfrm>
            <a:off x="3693825" y="1856364"/>
            <a:ext cx="1631468" cy="394335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b="1" dirty="0">
              <a:solidFill>
                <a:srgbClr val="00B050"/>
              </a:solidFill>
              <a:latin typeface="Arial Black" panose="020B0A04020102020204" pitchFamily="34" charset="0"/>
            </a:endParaRPr>
          </a:p>
          <a:p>
            <a:pPr>
              <a:defRPr/>
            </a:pPr>
            <a:endParaRPr lang="en-US" sz="1200" b="1" dirty="0">
              <a:solidFill>
                <a:srgbClr val="00B050"/>
              </a:solidFill>
              <a:latin typeface="Arial Black" panose="020B0A04020102020204" pitchFamily="34" charset="0"/>
            </a:endParaRPr>
          </a:p>
          <a:p>
            <a:pPr>
              <a:defRPr/>
            </a:pPr>
            <a:endParaRPr lang="en-US" sz="1100" b="1" dirty="0">
              <a:solidFill>
                <a:srgbClr val="00B050"/>
              </a:solidFill>
              <a:latin typeface="Arial Black" panose="020B0A04020102020204" pitchFamily="34" charset="0"/>
            </a:endParaRPr>
          </a:p>
          <a:p>
            <a:pPr>
              <a:defRPr/>
            </a:pPr>
            <a:r>
              <a:rPr lang="en-US" sz="1100" b="1" dirty="0">
                <a:solidFill>
                  <a:srgbClr val="00B050"/>
                </a:solidFill>
                <a:latin typeface="Arial Black" panose="020B0A04020102020204" pitchFamily="34" charset="0"/>
              </a:rPr>
              <a:t>The Hallmarks of Equitable &amp; Culturally Responsive Educators</a:t>
            </a:r>
          </a:p>
          <a:p>
            <a:pPr>
              <a:defRPr/>
            </a:pPr>
            <a:endParaRPr lang="en-US" sz="1100" b="1" dirty="0">
              <a:solidFill>
                <a:srgbClr val="00B050"/>
              </a:solidFill>
              <a:latin typeface="Arial Black" panose="020B0A04020102020204" pitchFamily="34" charset="0"/>
            </a:endParaRPr>
          </a:p>
          <a:p>
            <a:pPr>
              <a:defRPr/>
            </a:pPr>
            <a:r>
              <a:rPr lang="en-US" sz="1100" b="1" dirty="0">
                <a:solidFill>
                  <a:srgbClr val="00B050"/>
                </a:solidFill>
                <a:latin typeface="Arial Black" panose="020B0A04020102020204" pitchFamily="34" charset="0"/>
              </a:rPr>
              <a:t>High/Low Expectations</a:t>
            </a:r>
          </a:p>
          <a:p>
            <a:pPr>
              <a:defRPr/>
            </a:pPr>
            <a:endParaRPr lang="en-US" sz="1100" b="1" dirty="0">
              <a:solidFill>
                <a:srgbClr val="00B050"/>
              </a:solidFill>
              <a:latin typeface="Arial Black" panose="020B0A04020102020204" pitchFamily="34" charset="0"/>
            </a:endParaRPr>
          </a:p>
          <a:p>
            <a:pPr>
              <a:defRPr/>
            </a:pPr>
            <a:r>
              <a:rPr lang="en-US" sz="1100" b="1" dirty="0">
                <a:solidFill>
                  <a:srgbClr val="00B050"/>
                </a:solidFill>
                <a:latin typeface="Arial Black" panose="020B0A04020102020204" pitchFamily="34" charset="0"/>
              </a:rPr>
              <a:t>Culturally Responsive Instruction</a:t>
            </a:r>
          </a:p>
          <a:p>
            <a:pPr>
              <a:defRPr/>
            </a:pPr>
            <a:endParaRPr lang="en-US" sz="1100" dirty="0">
              <a:solidFill>
                <a:srgbClr val="00B050"/>
              </a:solidFill>
              <a:latin typeface="Arial Black" panose="020B0A04020102020204" pitchFamily="34" charset="0"/>
            </a:endParaRPr>
          </a:p>
          <a:p>
            <a:pPr>
              <a:defRPr/>
            </a:pPr>
            <a:r>
              <a:rPr lang="en-US" sz="1100" dirty="0">
                <a:solidFill>
                  <a:srgbClr val="00B050"/>
                </a:solidFill>
                <a:latin typeface="Arial Black" panose="020B0A04020102020204" pitchFamily="34" charset="0"/>
              </a:rPr>
              <a:t>Culturally Responsive Lessons</a:t>
            </a:r>
          </a:p>
          <a:p>
            <a:pPr>
              <a:defRPr/>
            </a:pPr>
            <a:endParaRPr lang="en-US" sz="1100" b="1" dirty="0">
              <a:solidFill>
                <a:srgbClr val="00B050"/>
              </a:solidFill>
              <a:latin typeface="Arial Black" panose="020B0A04020102020204" pitchFamily="34" charset="0"/>
            </a:endParaRPr>
          </a:p>
          <a:p>
            <a:pPr>
              <a:defRPr/>
            </a:pPr>
            <a:r>
              <a:rPr lang="en-US" sz="1100" b="1" dirty="0">
                <a:solidFill>
                  <a:srgbClr val="00B050"/>
                </a:solidFill>
                <a:latin typeface="Arial Black" panose="020B0A04020102020204" pitchFamily="34" charset="0"/>
              </a:rPr>
              <a:t>Closing</a:t>
            </a:r>
          </a:p>
          <a:p>
            <a:pPr>
              <a:defRPr/>
            </a:pPr>
            <a:endParaRPr lang="en-US" sz="1100" b="1" dirty="0">
              <a:solidFill>
                <a:srgbClr val="00B050"/>
              </a:solidFill>
              <a:latin typeface="Arial Black" panose="020B0A04020102020204" pitchFamily="34" charset="0"/>
            </a:endParaRPr>
          </a:p>
          <a:p>
            <a:pPr>
              <a:defRPr/>
            </a:pPr>
            <a:r>
              <a:rPr lang="en-US" sz="1100" b="1" dirty="0">
                <a:solidFill>
                  <a:srgbClr val="00B050"/>
                </a:solidFill>
                <a:latin typeface="Arial Black" panose="020B0A04020102020204" pitchFamily="34" charset="0"/>
              </a:rPr>
              <a:t>Reflective “Homework”</a:t>
            </a:r>
          </a:p>
          <a:p>
            <a:pPr>
              <a:defRPr/>
            </a:pPr>
            <a:endParaRPr lang="en-US" sz="1200" b="1" dirty="0">
              <a:solidFill>
                <a:srgbClr val="00B050"/>
              </a:solidFill>
            </a:endParaRPr>
          </a:p>
          <a:p>
            <a:pPr>
              <a:defRPr/>
            </a:pPr>
            <a:endParaRPr lang="en-US" sz="1200" b="1" dirty="0">
              <a:solidFill>
                <a:srgbClr val="00B050"/>
              </a:solidFill>
            </a:endParaRPr>
          </a:p>
          <a:p>
            <a:pPr>
              <a:defRPr/>
            </a:pPr>
            <a:endParaRPr lang="en-US" sz="1200" dirty="0">
              <a:solidFill>
                <a:srgbClr val="00B050"/>
              </a:solidFill>
            </a:endParaRPr>
          </a:p>
        </p:txBody>
      </p:sp>
      <p:sp>
        <p:nvSpPr>
          <p:cNvPr id="19" name="Rounded Rectangle 18"/>
          <p:cNvSpPr/>
          <p:nvPr/>
        </p:nvSpPr>
        <p:spPr>
          <a:xfrm>
            <a:off x="5294025" y="1852792"/>
            <a:ext cx="1726247" cy="3950494"/>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900" b="1" dirty="0">
                <a:solidFill>
                  <a:srgbClr val="7030A0"/>
                </a:solidFill>
                <a:latin typeface="Arial Black" panose="020B0A04020102020204" pitchFamily="34" charset="0"/>
              </a:rPr>
              <a:t>Planned Culturally  Responsive Activities</a:t>
            </a:r>
          </a:p>
          <a:p>
            <a:pPr>
              <a:defRPr/>
            </a:pPr>
            <a:endParaRPr lang="en-US" sz="900" b="1" dirty="0">
              <a:solidFill>
                <a:srgbClr val="7030A0"/>
              </a:solidFill>
              <a:latin typeface="Arial Black" panose="020B0A04020102020204" pitchFamily="34" charset="0"/>
            </a:endParaRPr>
          </a:p>
          <a:p>
            <a:pPr>
              <a:defRPr/>
            </a:pPr>
            <a:r>
              <a:rPr lang="en-US" sz="900" b="1" dirty="0">
                <a:solidFill>
                  <a:srgbClr val="7030A0"/>
                </a:solidFill>
                <a:latin typeface="Arial Black" panose="020B0A04020102020204" pitchFamily="34" charset="0"/>
              </a:rPr>
              <a:t>Culturally Responsive  Classroom Alignment</a:t>
            </a:r>
            <a:endParaRPr lang="en-US" sz="900" dirty="0">
              <a:solidFill>
                <a:srgbClr val="7030A0"/>
              </a:solidFill>
              <a:latin typeface="Arial Black" panose="020B0A04020102020204" pitchFamily="34" charset="0"/>
            </a:endParaRPr>
          </a:p>
          <a:p>
            <a:pPr>
              <a:defRPr/>
            </a:pPr>
            <a:r>
              <a:rPr lang="en-US" sz="900" b="1" dirty="0">
                <a:solidFill>
                  <a:srgbClr val="7030A0"/>
                </a:solidFill>
                <a:latin typeface="Arial Black" panose="020B0A04020102020204" pitchFamily="34" charset="0"/>
              </a:rPr>
              <a:t> </a:t>
            </a:r>
            <a:endParaRPr lang="en-US" sz="900" dirty="0">
              <a:solidFill>
                <a:srgbClr val="7030A0"/>
              </a:solidFill>
              <a:latin typeface="Arial Black" panose="020B0A04020102020204" pitchFamily="34" charset="0"/>
            </a:endParaRPr>
          </a:p>
          <a:p>
            <a:pPr>
              <a:defRPr/>
            </a:pPr>
            <a:r>
              <a:rPr lang="en-US" sz="900" b="1" dirty="0">
                <a:solidFill>
                  <a:srgbClr val="7030A0"/>
                </a:solidFill>
                <a:latin typeface="Arial Black" panose="020B0A04020102020204" pitchFamily="34" charset="0"/>
              </a:rPr>
              <a:t>Trauma Responsiveness</a:t>
            </a:r>
          </a:p>
          <a:p>
            <a:pPr>
              <a:defRPr/>
            </a:pPr>
            <a:endParaRPr lang="en-US" sz="900" b="1" dirty="0">
              <a:solidFill>
                <a:srgbClr val="7030A0"/>
              </a:solidFill>
              <a:latin typeface="Arial Black" panose="020B0A04020102020204" pitchFamily="34" charset="0"/>
            </a:endParaRPr>
          </a:p>
          <a:p>
            <a:pPr>
              <a:defRPr/>
            </a:pPr>
            <a:r>
              <a:rPr lang="en-US" sz="900" b="1" dirty="0">
                <a:solidFill>
                  <a:srgbClr val="7030A0"/>
                </a:solidFill>
                <a:latin typeface="Arial Black" panose="020B0A04020102020204" pitchFamily="34" charset="0"/>
              </a:rPr>
              <a:t>Restorative Practices anchored in equity</a:t>
            </a:r>
            <a:endParaRPr lang="en-US" sz="900" dirty="0">
              <a:solidFill>
                <a:srgbClr val="7030A0"/>
              </a:solidFill>
              <a:latin typeface="Arial Black" panose="020B0A04020102020204" pitchFamily="34" charset="0"/>
            </a:endParaRPr>
          </a:p>
          <a:p>
            <a:pPr>
              <a:defRPr/>
            </a:pPr>
            <a:r>
              <a:rPr lang="en-US" sz="900" dirty="0">
                <a:solidFill>
                  <a:srgbClr val="7030A0"/>
                </a:solidFill>
                <a:latin typeface="Arial Black" panose="020B0A04020102020204" pitchFamily="34" charset="0"/>
              </a:rPr>
              <a:t> </a:t>
            </a:r>
          </a:p>
          <a:p>
            <a:pPr>
              <a:defRPr/>
            </a:pPr>
            <a:r>
              <a:rPr lang="en-US" sz="900" b="1" dirty="0">
                <a:solidFill>
                  <a:srgbClr val="7030A0"/>
                </a:solidFill>
                <a:latin typeface="Arial Black" panose="020B0A04020102020204" pitchFamily="34" charset="0"/>
              </a:rPr>
              <a:t>Development of Climate Watcher Consciousness (Guardians of Equity)</a:t>
            </a:r>
            <a:endParaRPr lang="en-US" sz="900" dirty="0">
              <a:solidFill>
                <a:srgbClr val="7030A0"/>
              </a:solidFill>
              <a:latin typeface="Arial Black" panose="020B0A04020102020204" pitchFamily="34" charset="0"/>
            </a:endParaRPr>
          </a:p>
          <a:p>
            <a:pPr>
              <a:defRPr/>
            </a:pPr>
            <a:r>
              <a:rPr lang="en-US" sz="900" dirty="0">
                <a:solidFill>
                  <a:srgbClr val="7030A0"/>
                </a:solidFill>
                <a:latin typeface="Arial Black" panose="020B0A04020102020204" pitchFamily="34" charset="0"/>
              </a:rPr>
              <a:t> </a:t>
            </a:r>
          </a:p>
          <a:p>
            <a:pPr>
              <a:defRPr/>
            </a:pPr>
            <a:r>
              <a:rPr lang="en-US" sz="900" b="1" dirty="0">
                <a:solidFill>
                  <a:srgbClr val="7030A0"/>
                </a:solidFill>
                <a:latin typeface="Arial Black" panose="020B0A04020102020204" pitchFamily="34" charset="0"/>
              </a:rPr>
              <a:t>Sustainability/Action Planning</a:t>
            </a:r>
          </a:p>
          <a:p>
            <a:pPr>
              <a:defRPr/>
            </a:pPr>
            <a:r>
              <a:rPr lang="en-US" sz="900" dirty="0">
                <a:solidFill>
                  <a:srgbClr val="7030A0"/>
                </a:solidFill>
                <a:latin typeface="Arial Black" panose="020B0A04020102020204" pitchFamily="34" charset="0"/>
              </a:rPr>
              <a:t> </a:t>
            </a:r>
          </a:p>
          <a:p>
            <a:pPr algn="ctr">
              <a:defRPr/>
            </a:pPr>
            <a:endParaRPr lang="en-US" sz="675" dirty="0">
              <a:solidFill>
                <a:srgbClr val="7030A0"/>
              </a:solidFill>
            </a:endParaRPr>
          </a:p>
        </p:txBody>
      </p:sp>
      <p:sp>
        <p:nvSpPr>
          <p:cNvPr id="20" name="Rounded Rectangle 19"/>
          <p:cNvSpPr/>
          <p:nvPr/>
        </p:nvSpPr>
        <p:spPr>
          <a:xfrm>
            <a:off x="7020272" y="1828801"/>
            <a:ext cx="1872208" cy="395049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900" b="1" dirty="0">
              <a:solidFill>
                <a:schemeClr val="tx1"/>
              </a:solidFill>
              <a:latin typeface="Arial Black" panose="020B0A04020102020204" pitchFamily="34" charset="0"/>
            </a:endParaRPr>
          </a:p>
          <a:p>
            <a:pPr>
              <a:defRPr/>
            </a:pPr>
            <a:r>
              <a:rPr lang="en-US" sz="900" b="1" dirty="0">
                <a:solidFill>
                  <a:schemeClr val="tx1"/>
                </a:solidFill>
                <a:latin typeface="Arial Black" panose="020B0A04020102020204" pitchFamily="34" charset="0"/>
              </a:rPr>
              <a:t>Culturally Responsive Classroom Observations</a:t>
            </a:r>
            <a:endParaRPr lang="en-US" sz="900" dirty="0">
              <a:solidFill>
                <a:schemeClr val="tx1"/>
              </a:solidFill>
              <a:latin typeface="Arial Black" panose="020B0A04020102020204" pitchFamily="34" charset="0"/>
            </a:endParaRPr>
          </a:p>
          <a:p>
            <a:pPr>
              <a:defRPr/>
            </a:pPr>
            <a:endParaRPr lang="en-US" sz="900" dirty="0">
              <a:solidFill>
                <a:schemeClr val="tx1"/>
              </a:solidFill>
              <a:latin typeface="Arial Black" panose="020B0A04020102020204" pitchFamily="34" charset="0"/>
            </a:endParaRPr>
          </a:p>
          <a:p>
            <a:pPr>
              <a:defRPr/>
            </a:pPr>
            <a:r>
              <a:rPr lang="en-US" sz="900" b="1" dirty="0">
                <a:solidFill>
                  <a:schemeClr val="tx1"/>
                </a:solidFill>
                <a:latin typeface="Arial Black" panose="020B0A04020102020204" pitchFamily="34" charset="0"/>
              </a:rPr>
              <a:t>Disproportionality assessment and evaluation</a:t>
            </a:r>
            <a:endParaRPr lang="en-US" sz="900" dirty="0">
              <a:solidFill>
                <a:schemeClr val="tx1"/>
              </a:solidFill>
              <a:latin typeface="Arial Black" panose="020B0A04020102020204" pitchFamily="34" charset="0"/>
            </a:endParaRPr>
          </a:p>
          <a:p>
            <a:pPr>
              <a:defRPr/>
            </a:pPr>
            <a:r>
              <a:rPr lang="en-US" sz="900" dirty="0">
                <a:solidFill>
                  <a:schemeClr val="tx1"/>
                </a:solidFill>
                <a:latin typeface="Arial Black" panose="020B0A04020102020204" pitchFamily="34" charset="0"/>
              </a:rPr>
              <a:t> </a:t>
            </a:r>
          </a:p>
          <a:p>
            <a:pPr>
              <a:defRPr/>
            </a:pPr>
            <a:r>
              <a:rPr lang="en-US" sz="900" b="1" dirty="0">
                <a:solidFill>
                  <a:schemeClr val="tx1"/>
                </a:solidFill>
                <a:latin typeface="Arial Black" panose="020B0A04020102020204" pitchFamily="34" charset="0"/>
              </a:rPr>
              <a:t>Disproportionality Recommendations</a:t>
            </a:r>
          </a:p>
          <a:p>
            <a:pPr>
              <a:defRPr/>
            </a:pPr>
            <a:endParaRPr lang="en-US" sz="900" dirty="0">
              <a:solidFill>
                <a:schemeClr val="tx1"/>
              </a:solidFill>
              <a:latin typeface="Arial Black" panose="020B0A04020102020204" pitchFamily="34" charset="0"/>
            </a:endParaRPr>
          </a:p>
          <a:p>
            <a:pPr>
              <a:defRPr/>
            </a:pPr>
            <a:r>
              <a:rPr lang="en-US" sz="900" b="1" dirty="0">
                <a:solidFill>
                  <a:schemeClr val="tx1"/>
                </a:solidFill>
                <a:latin typeface="Arial Black" panose="020B0A04020102020204" pitchFamily="34" charset="0"/>
              </a:rPr>
              <a:t>Behavioral Supports and </a:t>
            </a:r>
          </a:p>
          <a:p>
            <a:pPr>
              <a:defRPr/>
            </a:pPr>
            <a:r>
              <a:rPr lang="en-US" sz="900" b="1" dirty="0">
                <a:solidFill>
                  <a:schemeClr val="tx1"/>
                </a:solidFill>
                <a:latin typeface="Arial Black" panose="020B0A04020102020204" pitchFamily="34" charset="0"/>
              </a:rPr>
              <a:t>Assessment for Children of Color/ Difference</a:t>
            </a:r>
          </a:p>
          <a:p>
            <a:pPr>
              <a:defRPr/>
            </a:pPr>
            <a:endParaRPr lang="en-US" sz="900" dirty="0">
              <a:solidFill>
                <a:schemeClr val="tx1"/>
              </a:solidFill>
              <a:latin typeface="Arial Black" panose="020B0A04020102020204" pitchFamily="34" charset="0"/>
            </a:endParaRPr>
          </a:p>
          <a:p>
            <a:pPr>
              <a:defRPr/>
            </a:pPr>
            <a:r>
              <a:rPr lang="en-US" sz="900" b="1" dirty="0">
                <a:solidFill>
                  <a:schemeClr val="tx1"/>
                </a:solidFill>
                <a:latin typeface="Arial Black" panose="020B0A04020102020204" pitchFamily="34" charset="0"/>
              </a:rPr>
              <a:t>Culturally Responsive Professional Development</a:t>
            </a:r>
          </a:p>
          <a:p>
            <a:pPr>
              <a:defRPr/>
            </a:pPr>
            <a:endParaRPr lang="en-US" sz="900" b="1" dirty="0">
              <a:solidFill>
                <a:schemeClr val="tx1"/>
              </a:solidFill>
              <a:latin typeface="Arial Black" panose="020B0A04020102020204" pitchFamily="34" charset="0"/>
            </a:endParaRPr>
          </a:p>
          <a:p>
            <a:pPr>
              <a:defRPr/>
            </a:pPr>
            <a:r>
              <a:rPr lang="en-US" sz="900" b="1" dirty="0">
                <a:solidFill>
                  <a:schemeClr val="tx1"/>
                </a:solidFill>
                <a:latin typeface="Arial Black" panose="020B0A04020102020204" pitchFamily="34" charset="0"/>
              </a:rPr>
              <a:t>Trauma Responsive Training</a:t>
            </a:r>
          </a:p>
          <a:p>
            <a:pPr>
              <a:defRPr/>
            </a:pPr>
            <a:endParaRPr lang="en-US" sz="900" b="1" dirty="0">
              <a:solidFill>
                <a:schemeClr val="tx1"/>
              </a:solidFill>
              <a:latin typeface="Arial Black" panose="020B0A04020102020204" pitchFamily="34" charset="0"/>
            </a:endParaRPr>
          </a:p>
          <a:p>
            <a:pPr>
              <a:defRPr/>
            </a:pPr>
            <a:r>
              <a:rPr lang="en-US" sz="900" b="1" dirty="0">
                <a:solidFill>
                  <a:schemeClr val="tx1"/>
                </a:solidFill>
                <a:latin typeface="Arial Black" panose="020B0A04020102020204" pitchFamily="34" charset="0"/>
              </a:rPr>
              <a:t>Building Equity Teams</a:t>
            </a:r>
          </a:p>
          <a:p>
            <a:pPr>
              <a:defRPr/>
            </a:pPr>
            <a:endParaRPr lang="en-US" sz="1100" b="1" dirty="0">
              <a:solidFill>
                <a:schemeClr val="tx1"/>
              </a:solidFill>
            </a:endParaRPr>
          </a:p>
          <a:p>
            <a:pPr>
              <a:defRPr/>
            </a:pPr>
            <a:r>
              <a:rPr lang="en-US" sz="1100" b="1" dirty="0">
                <a:solidFill>
                  <a:schemeClr val="tx1"/>
                </a:solidFill>
              </a:rPr>
              <a:t>(Dr. Sampson, 8/2020)</a:t>
            </a:r>
            <a:endParaRPr lang="en-US" sz="1100" dirty="0">
              <a:solidFill>
                <a:schemeClr val="tx1"/>
              </a:solidFill>
            </a:endParaRPr>
          </a:p>
          <a:p>
            <a:pPr>
              <a:defRPr/>
            </a:pPr>
            <a:endParaRPr lang="en-US" sz="900" dirty="0">
              <a:solidFill>
                <a:schemeClr val="tx1"/>
              </a:solidFill>
            </a:endParaRPr>
          </a:p>
        </p:txBody>
      </p:sp>
      <p:sp>
        <p:nvSpPr>
          <p:cNvPr id="21" name="Oval 20"/>
          <p:cNvSpPr/>
          <p:nvPr/>
        </p:nvSpPr>
        <p:spPr>
          <a:xfrm>
            <a:off x="671895" y="1367378"/>
            <a:ext cx="108585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b="1" dirty="0">
                <a:effectLst>
                  <a:outerShdw blurRad="38100" dist="38100" dir="2700000" algn="tl">
                    <a:srgbClr val="000000">
                      <a:alpha val="43137"/>
                    </a:srgbClr>
                  </a:outerShdw>
                </a:effectLst>
              </a:rPr>
              <a:t>Infusion 1</a:t>
            </a:r>
          </a:p>
        </p:txBody>
      </p:sp>
      <p:sp>
        <p:nvSpPr>
          <p:cNvPr id="26" name="Oval 25"/>
          <p:cNvSpPr/>
          <p:nvPr/>
        </p:nvSpPr>
        <p:spPr>
          <a:xfrm>
            <a:off x="7353490" y="1381119"/>
            <a:ext cx="108585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 b="1" dirty="0">
                <a:solidFill>
                  <a:schemeClr val="bg1"/>
                </a:solidFill>
                <a:effectLst>
                  <a:outerShdw blurRad="38100" dist="38100" dir="2700000" algn="tl">
                    <a:srgbClr val="000000">
                      <a:alpha val="43137"/>
                    </a:srgbClr>
                  </a:outerShdw>
                </a:effectLst>
              </a:rPr>
              <a:t>The Smorgasbord of Available Consultation Services</a:t>
            </a:r>
            <a:endParaRPr lang="en-US" sz="600" b="1" dirty="0">
              <a:solidFill>
                <a:schemeClr val="bg1"/>
              </a:solidFill>
              <a:effectLst>
                <a:outerShdw blurRad="38100" dist="38100" dir="2700000" algn="tl">
                  <a:srgbClr val="000000">
                    <a:alpha val="43137"/>
                  </a:srgbClr>
                </a:outerShdw>
              </a:effectLst>
              <a:latin typeface="Arial Black" pitchFamily="34" charset="0"/>
            </a:endParaRPr>
          </a:p>
        </p:txBody>
      </p:sp>
      <p:sp>
        <p:nvSpPr>
          <p:cNvPr id="27" name="Right Arrow 26"/>
          <p:cNvSpPr/>
          <p:nvPr/>
        </p:nvSpPr>
        <p:spPr>
          <a:xfrm>
            <a:off x="1242679" y="5757118"/>
            <a:ext cx="6686550" cy="840221"/>
          </a:xfrm>
          <a:prstGeom prst="rightArrow">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extrusionH="57150">
              <a:bevelT w="38100" h="38100" prst="slope"/>
            </a:sp3d>
          </a:bodyPr>
          <a:lstStyle/>
          <a:p>
            <a:pPr algn="ctr">
              <a:defRPr/>
            </a:pPr>
            <a:r>
              <a:rPr lang="en-US" sz="1350" b="1" dirty="0">
                <a:solidFill>
                  <a:srgbClr val="0000FF"/>
                </a:solidFill>
                <a:effectLst>
                  <a:outerShdw blurRad="38100" dist="38100" dir="2700000" algn="tl">
                    <a:srgbClr val="000000">
                      <a:alpha val="43137"/>
                    </a:srgbClr>
                  </a:outerShdw>
                </a:effectLst>
                <a:latin typeface="Arial Black" pitchFamily="34" charset="0"/>
              </a:rPr>
              <a:t>Data – Individual Reflection – Systemic Change - Sustainability</a:t>
            </a:r>
          </a:p>
        </p:txBody>
      </p:sp>
      <p:cxnSp>
        <p:nvCxnSpPr>
          <p:cNvPr id="35" name="Straight Arrow Connector 34"/>
          <p:cNvCxnSpPr/>
          <p:nvPr/>
        </p:nvCxnSpPr>
        <p:spPr>
          <a:xfrm>
            <a:off x="6804248" y="1727508"/>
            <a:ext cx="4000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5" name="Oval 24"/>
          <p:cNvSpPr/>
          <p:nvPr/>
        </p:nvSpPr>
        <p:spPr>
          <a:xfrm>
            <a:off x="5624367" y="1368144"/>
            <a:ext cx="1085850" cy="4572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b="1" dirty="0">
                <a:effectLst>
                  <a:outerShdw blurRad="38100" dist="38100" dir="2700000" algn="tl">
                    <a:srgbClr val="000000">
                      <a:alpha val="43137"/>
                    </a:srgbClr>
                  </a:outerShdw>
                </a:effectLst>
              </a:rPr>
              <a:t>Infusion 4</a:t>
            </a:r>
          </a:p>
          <a:p>
            <a:pPr algn="ctr">
              <a:defRPr/>
            </a:pPr>
            <a:r>
              <a:rPr lang="en-US" sz="900" b="1" dirty="0">
                <a:effectLst>
                  <a:outerShdw blurRad="38100" dist="38100" dir="2700000" algn="tl">
                    <a:srgbClr val="000000">
                      <a:alpha val="43137"/>
                    </a:srgbClr>
                  </a:outerShdw>
                </a:effectLst>
              </a:rPr>
              <a:t>(Admin/</a:t>
            </a:r>
          </a:p>
          <a:p>
            <a:pPr algn="ctr">
              <a:defRPr/>
            </a:pPr>
            <a:r>
              <a:rPr lang="en-US" sz="900" b="1" dirty="0">
                <a:effectLst>
                  <a:outerShdw blurRad="38100" dist="38100" dir="2700000" algn="tl">
                    <a:srgbClr val="000000">
                      <a:alpha val="43137"/>
                    </a:srgbClr>
                  </a:outerShdw>
                </a:effectLst>
              </a:rPr>
              <a:t>Faculty)</a:t>
            </a:r>
          </a:p>
        </p:txBody>
      </p:sp>
      <p:cxnSp>
        <p:nvCxnSpPr>
          <p:cNvPr id="34" name="Straight Arrow Connector 33"/>
          <p:cNvCxnSpPr/>
          <p:nvPr/>
        </p:nvCxnSpPr>
        <p:spPr>
          <a:xfrm>
            <a:off x="5125268" y="1761611"/>
            <a:ext cx="4000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3" name="Oval 22"/>
          <p:cNvSpPr/>
          <p:nvPr/>
        </p:nvSpPr>
        <p:spPr>
          <a:xfrm>
            <a:off x="3972261" y="1390284"/>
            <a:ext cx="1085850" cy="4572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b="1" dirty="0">
                <a:effectLst>
                  <a:outerShdw blurRad="38100" dist="38100" dir="2700000" algn="tl">
                    <a:srgbClr val="000000">
                      <a:alpha val="43137"/>
                    </a:srgbClr>
                  </a:outerShdw>
                </a:effectLst>
              </a:rPr>
              <a:t>Infusion 3</a:t>
            </a:r>
          </a:p>
          <a:p>
            <a:pPr algn="ctr">
              <a:defRPr/>
            </a:pPr>
            <a:r>
              <a:rPr lang="en-US" sz="1050" b="1" dirty="0">
                <a:effectLst>
                  <a:outerShdw blurRad="38100" dist="38100" dir="2700000" algn="tl">
                    <a:srgbClr val="000000">
                      <a:alpha val="43137"/>
                    </a:srgbClr>
                  </a:outerShdw>
                </a:effectLst>
              </a:rPr>
              <a:t>(Principals/ Faculty)</a:t>
            </a:r>
            <a:endParaRPr lang="en-US" sz="1050" b="1" dirty="0">
              <a:effectLst>
                <a:outerShdw blurRad="38100" dist="38100" dir="2700000" algn="tl">
                  <a:srgbClr val="000000">
                    <a:alpha val="43137"/>
                  </a:srgbClr>
                </a:outerShdw>
              </a:effectLst>
              <a:latin typeface="Arial Black" pitchFamily="34" charset="0"/>
            </a:endParaRPr>
          </a:p>
        </p:txBody>
      </p:sp>
      <p:cxnSp>
        <p:nvCxnSpPr>
          <p:cNvPr id="33" name="Straight Arrow Connector 32"/>
          <p:cNvCxnSpPr/>
          <p:nvPr/>
        </p:nvCxnSpPr>
        <p:spPr>
          <a:xfrm>
            <a:off x="3571876" y="1741291"/>
            <a:ext cx="4000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Oval 21"/>
          <p:cNvSpPr/>
          <p:nvPr/>
        </p:nvSpPr>
        <p:spPr>
          <a:xfrm>
            <a:off x="2407708" y="1367515"/>
            <a:ext cx="1085850" cy="457200"/>
          </a:xfrm>
          <a:prstGeom prst="ellipse">
            <a:avLst/>
          </a:prstGeom>
          <a:solidFill>
            <a:srgbClr val="FA99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b="1" dirty="0">
                <a:effectLst>
                  <a:outerShdw blurRad="38100" dist="38100" dir="2700000" algn="tl">
                    <a:srgbClr val="000000">
                      <a:alpha val="43137"/>
                    </a:srgbClr>
                  </a:outerShdw>
                </a:effectLst>
              </a:rPr>
              <a:t>Infusion 2</a:t>
            </a:r>
          </a:p>
          <a:p>
            <a:pPr algn="ctr">
              <a:defRPr/>
            </a:pPr>
            <a:r>
              <a:rPr lang="en-US" sz="900" b="1" dirty="0">
                <a:effectLst>
                  <a:outerShdw blurRad="38100" dist="38100" dir="2700000" algn="tl">
                    <a:srgbClr val="000000">
                      <a:alpha val="43137"/>
                    </a:srgbClr>
                  </a:outerShdw>
                </a:effectLst>
              </a:rPr>
              <a:t>(Principals/</a:t>
            </a:r>
          </a:p>
          <a:p>
            <a:pPr algn="ctr">
              <a:defRPr/>
            </a:pPr>
            <a:r>
              <a:rPr lang="en-US" sz="900" b="1" dirty="0">
                <a:effectLst>
                  <a:outerShdw blurRad="38100" dist="38100" dir="2700000" algn="tl">
                    <a:srgbClr val="000000">
                      <a:alpha val="43137"/>
                    </a:srgbClr>
                  </a:outerShdw>
                </a:effectLst>
              </a:rPr>
              <a:t>Faculty)</a:t>
            </a:r>
          </a:p>
        </p:txBody>
      </p:sp>
      <p:cxnSp>
        <p:nvCxnSpPr>
          <p:cNvPr id="32" name="Straight Arrow Connector 31"/>
          <p:cNvCxnSpPr>
            <a:cxnSpLocks/>
          </p:cNvCxnSpPr>
          <p:nvPr/>
        </p:nvCxnSpPr>
        <p:spPr>
          <a:xfrm>
            <a:off x="1889035" y="1727508"/>
            <a:ext cx="4000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33008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7B5F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880" y="256540"/>
            <a:ext cx="877824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71700" y="5768204"/>
            <a:ext cx="4800600" cy="0"/>
          </a:xfrm>
          <a:prstGeom prst="line">
            <a:avLst/>
          </a:prstGeom>
          <a:ln>
            <a:solidFill>
              <a:srgbClr val="7B5F2C"/>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DF26459-A8C7-4F99-A469-47132C849844}"/>
              </a:ext>
            </a:extLst>
          </p:cNvPr>
          <p:cNvSpPr>
            <a:spLocks noGrp="1"/>
          </p:cNvSpPr>
          <p:nvPr>
            <p:ph type="title"/>
          </p:nvPr>
        </p:nvSpPr>
        <p:spPr>
          <a:xfrm>
            <a:off x="832485" y="4277356"/>
            <a:ext cx="7475220" cy="1560320"/>
          </a:xfrm>
        </p:spPr>
        <p:txBody>
          <a:bodyPr vert="horz" lIns="91440" tIns="45720" rIns="91440" bIns="45720" rtlCol="0" anchor="b">
            <a:normAutofit/>
          </a:bodyPr>
          <a:lstStyle/>
          <a:p>
            <a:pPr>
              <a:lnSpc>
                <a:spcPct val="90000"/>
              </a:lnSpc>
            </a:pPr>
            <a:r>
              <a:rPr lang="en-US" sz="5000" dirty="0">
                <a:solidFill>
                  <a:srgbClr val="7B5F2C"/>
                </a:solidFill>
              </a:rPr>
              <a:t>Questions/Comments</a:t>
            </a:r>
          </a:p>
        </p:txBody>
      </p:sp>
      <p:pic>
        <p:nvPicPr>
          <p:cNvPr id="5" name="Content Placeholder 4" descr="A picture containing swing, chain, table, sitting&#10;&#10;Description automatically generated">
            <a:extLst>
              <a:ext uri="{FF2B5EF4-FFF2-40B4-BE49-F238E27FC236}">
                <a16:creationId xmlns:a16="http://schemas.microsoft.com/office/drawing/2014/main" id="{0A1D9B4D-0D63-4CB6-9707-D360D163B1F3}"/>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055" b="-2"/>
          <a:stretch/>
        </p:blipFill>
        <p:spPr>
          <a:xfrm>
            <a:off x="182880" y="256540"/>
            <a:ext cx="8778240" cy="3764276"/>
          </a:xfrm>
          <a:prstGeom prst="rect">
            <a:avLst/>
          </a:prstGeom>
        </p:spPr>
      </p:pic>
    </p:spTree>
    <p:extLst>
      <p:ext uri="{BB962C8B-B14F-4D97-AF65-F5344CB8AC3E}">
        <p14:creationId xmlns:p14="http://schemas.microsoft.com/office/powerpoint/2010/main" val="2321245837"/>
      </p:ext>
    </p:extLst>
  </p:cSld>
  <p:clrMapOvr>
    <a:masterClrMapping/>
  </p:clrMapOvr>
</p:sld>
</file>

<file path=ppt/theme/theme1.xml><?xml version="1.0" encoding="utf-8"?>
<a:theme xmlns:a="http://schemas.openxmlformats.org/drawingml/2006/main" name="Office Theme">
  <a:themeElements>
    <a:clrScheme name="sphere">
      <a:dk1>
        <a:sysClr val="windowText" lastClr="000000"/>
      </a:dk1>
      <a:lt1>
        <a:sysClr val="window" lastClr="FFFFFF"/>
      </a:lt1>
      <a:dk2>
        <a:srgbClr val="0070C0"/>
      </a:dk2>
      <a:lt2>
        <a:srgbClr val="4EE7FC"/>
      </a:lt2>
      <a:accent1>
        <a:srgbClr val="A00000"/>
      </a:accent1>
      <a:accent2>
        <a:srgbClr val="FF0000"/>
      </a:accent2>
      <a:accent3>
        <a:srgbClr val="7F7F7F"/>
      </a:accent3>
      <a:accent4>
        <a:srgbClr val="D8D8D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1631</TotalTime>
  <Words>439</Words>
  <Application>Microsoft Office PowerPoint</Application>
  <PresentationFormat>On-screen Show (4:3)</PresentationFormat>
  <Paragraphs>125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Calibri</vt:lpstr>
      <vt:lpstr>Office Theme</vt:lpstr>
      <vt:lpstr>PowerPoint Presentation</vt:lpstr>
      <vt:lpstr>The Work Begins With….</vt:lpstr>
      <vt:lpstr>PowerPoint Presentation</vt:lpstr>
      <vt:lpstr>This is how the work could proceed *This can occur via a combination of virtual &amp; recoded sessions</vt:lpstr>
      <vt:lpstr>PowerPoint Presentation</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Sampson, Darlene</dc:creator>
  <cp:lastModifiedBy>Sampson, Darlene</cp:lastModifiedBy>
  <cp:revision>8</cp:revision>
  <dcterms:created xsi:type="dcterms:W3CDTF">2020-10-12T18:59:48Z</dcterms:created>
  <dcterms:modified xsi:type="dcterms:W3CDTF">2021-06-02T16:51:49Z</dcterms:modified>
</cp:coreProperties>
</file>